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80" r:id="rId3"/>
    <p:sldId id="281" r:id="rId4"/>
    <p:sldId id="294" r:id="rId5"/>
    <p:sldId id="282" r:id="rId6"/>
    <p:sldId id="284" r:id="rId7"/>
    <p:sldId id="297" r:id="rId8"/>
    <p:sldId id="295" r:id="rId9"/>
    <p:sldId id="285" r:id="rId10"/>
    <p:sldId id="286" r:id="rId11"/>
    <p:sldId id="287" r:id="rId12"/>
    <p:sldId id="288" r:id="rId13"/>
    <p:sldId id="28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8664DD-EB2E-4D77-BB64-0F5127CD0FB4}" type="doc">
      <dgm:prSet loTypeId="urn:microsoft.com/office/officeart/2005/8/layout/process4" loCatId="list" qsTypeId="urn:microsoft.com/office/officeart/2005/8/quickstyle/3d1" qsCatId="3D" csTypeId="urn:microsoft.com/office/officeart/2005/8/colors/colorful4" csCatId="colorful" phldr="1"/>
      <dgm:spPr/>
    </dgm:pt>
    <dgm:pt modelId="{CD644D59-2082-43AC-AA75-E820EA53FA88}">
      <dgm:prSet phldrT="[Text]" custT="1"/>
      <dgm:spPr/>
      <dgm:t>
        <a:bodyPr/>
        <a:lstStyle/>
        <a:p>
          <a:r>
            <a:rPr lang="en-US" sz="4000" dirty="0"/>
            <a:t>Michael Faraday</a:t>
          </a:r>
        </a:p>
      </dgm:t>
    </dgm:pt>
    <dgm:pt modelId="{DFD4DB18-4EC3-48B2-87EF-52E7D080D256}" type="parTrans" cxnId="{68E8ABD4-B389-46BC-B7FB-1C79EB11086F}">
      <dgm:prSet/>
      <dgm:spPr/>
      <dgm:t>
        <a:bodyPr/>
        <a:lstStyle/>
        <a:p>
          <a:endParaRPr lang="en-US"/>
        </a:p>
      </dgm:t>
    </dgm:pt>
    <dgm:pt modelId="{78270808-CE58-4B22-BAAD-CAA50FA2FC2A}" type="sibTrans" cxnId="{68E8ABD4-B389-46BC-B7FB-1C79EB11086F}">
      <dgm:prSet/>
      <dgm:spPr/>
      <dgm:t>
        <a:bodyPr/>
        <a:lstStyle/>
        <a:p>
          <a:endParaRPr lang="en-US"/>
        </a:p>
      </dgm:t>
    </dgm:pt>
    <dgm:pt modelId="{CDC13ED2-5C01-411F-99BB-F7C20389BB5E}">
      <dgm:prSet phldrT="[Text]"/>
      <dgm:spPr/>
      <dgm:t>
        <a:bodyPr/>
        <a:lstStyle/>
        <a:p>
          <a:r>
            <a:rPr lang="en-US" dirty="0" err="1"/>
            <a:t>Menemukan</a:t>
          </a:r>
          <a:r>
            <a:rPr lang="en-US" dirty="0"/>
            <a:t> </a:t>
          </a:r>
          <a:r>
            <a:rPr lang="en-US" dirty="0" err="1"/>
            <a:t>hubungan</a:t>
          </a:r>
          <a:r>
            <a:rPr lang="en-US" dirty="0"/>
            <a:t> </a:t>
          </a:r>
          <a:r>
            <a:rPr lang="en-US" dirty="0" err="1"/>
            <a:t>kuantitatif</a:t>
          </a:r>
          <a:r>
            <a:rPr lang="en-US" dirty="0"/>
            <a:t> </a:t>
          </a:r>
          <a:r>
            <a:rPr lang="en-US" dirty="0" err="1"/>
            <a:t>antara</a:t>
          </a:r>
          <a:r>
            <a:rPr lang="en-US" dirty="0"/>
            <a:t> </a:t>
          </a:r>
          <a:r>
            <a:rPr lang="en-US" dirty="0" err="1"/>
            <a:t>massa</a:t>
          </a:r>
          <a:r>
            <a:rPr lang="en-US" dirty="0"/>
            <a:t> </a:t>
          </a:r>
          <a:r>
            <a:rPr lang="en-US" dirty="0" err="1"/>
            <a:t>zat</a:t>
          </a:r>
          <a:r>
            <a:rPr lang="en-US" dirty="0"/>
            <a:t> yang </a:t>
          </a:r>
          <a:r>
            <a:rPr lang="en-US" dirty="0" err="1"/>
            <a:t>dibebaskan</a:t>
          </a:r>
          <a:r>
            <a:rPr lang="en-US" dirty="0"/>
            <a:t> </a:t>
          </a:r>
          <a:r>
            <a:rPr lang="en-US" dirty="0" err="1"/>
            <a:t>pada</a:t>
          </a:r>
          <a:r>
            <a:rPr lang="en-US" dirty="0"/>
            <a:t> </a:t>
          </a:r>
          <a:r>
            <a:rPr lang="en-US" dirty="0" err="1"/>
            <a:t>elektroliis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jumlah</a:t>
          </a:r>
          <a:r>
            <a:rPr lang="en-US" dirty="0"/>
            <a:t> </a:t>
          </a:r>
          <a:r>
            <a:rPr lang="en-US" dirty="0" err="1"/>
            <a:t>listrik</a:t>
          </a:r>
          <a:r>
            <a:rPr lang="en-US" dirty="0"/>
            <a:t> yang </a:t>
          </a:r>
          <a:r>
            <a:rPr lang="en-US" dirty="0" err="1"/>
            <a:t>digunakan</a:t>
          </a:r>
          <a:endParaRPr lang="en-US" dirty="0"/>
        </a:p>
      </dgm:t>
    </dgm:pt>
    <dgm:pt modelId="{6152BCA1-3DA9-4EA5-B16D-B2C65314D690}" type="sibTrans" cxnId="{BF6872BE-00AC-4965-8ECC-7BAF17DCE679}">
      <dgm:prSet/>
      <dgm:spPr/>
      <dgm:t>
        <a:bodyPr/>
        <a:lstStyle/>
        <a:p>
          <a:endParaRPr lang="en-US"/>
        </a:p>
      </dgm:t>
    </dgm:pt>
    <dgm:pt modelId="{7543AECB-8CD6-4D49-96CB-501B4B0609F6}" type="parTrans" cxnId="{BF6872BE-00AC-4965-8ECC-7BAF17DCE679}">
      <dgm:prSet/>
      <dgm:spPr/>
      <dgm:t>
        <a:bodyPr/>
        <a:lstStyle/>
        <a:p>
          <a:endParaRPr lang="en-US"/>
        </a:p>
      </dgm:t>
    </dgm:pt>
    <dgm:pt modelId="{74DA34C9-F81C-48D2-9599-C9F5513EFCEA}" type="pres">
      <dgm:prSet presAssocID="{C78664DD-EB2E-4D77-BB64-0F5127CD0FB4}" presName="Name0" presStyleCnt="0">
        <dgm:presLayoutVars>
          <dgm:dir/>
          <dgm:animLvl val="lvl"/>
          <dgm:resizeHandles val="exact"/>
        </dgm:presLayoutVars>
      </dgm:prSet>
      <dgm:spPr/>
    </dgm:pt>
    <dgm:pt modelId="{0DBDAD58-DAE0-493F-9037-D41CB4E21895}" type="pres">
      <dgm:prSet presAssocID="{CDC13ED2-5C01-411F-99BB-F7C20389BB5E}" presName="boxAndChildren" presStyleCnt="0"/>
      <dgm:spPr/>
    </dgm:pt>
    <dgm:pt modelId="{AFAC81B6-3839-4F57-A3D2-2B531DC3D010}" type="pres">
      <dgm:prSet presAssocID="{CDC13ED2-5C01-411F-99BB-F7C20389BB5E}" presName="parentTextBox" presStyleLbl="node1" presStyleIdx="0" presStyleCnt="2"/>
      <dgm:spPr/>
    </dgm:pt>
    <dgm:pt modelId="{B42E549E-BB3F-41BE-A7EC-3D8D09D20DEB}" type="pres">
      <dgm:prSet presAssocID="{78270808-CE58-4B22-BAAD-CAA50FA2FC2A}" presName="sp" presStyleCnt="0"/>
      <dgm:spPr/>
    </dgm:pt>
    <dgm:pt modelId="{A2FA2BC0-FBEB-4DD3-A5C7-D9D99BD40A58}" type="pres">
      <dgm:prSet presAssocID="{CD644D59-2082-43AC-AA75-E820EA53FA88}" presName="arrowAndChildren" presStyleCnt="0"/>
      <dgm:spPr/>
    </dgm:pt>
    <dgm:pt modelId="{DB642C73-467C-4560-8B83-88AEB32B20F3}" type="pres">
      <dgm:prSet presAssocID="{CD644D59-2082-43AC-AA75-E820EA53FA88}" presName="parentTextArrow" presStyleLbl="node1" presStyleIdx="1" presStyleCnt="2" custScaleY="73655"/>
      <dgm:spPr/>
    </dgm:pt>
  </dgm:ptLst>
  <dgm:cxnLst>
    <dgm:cxn modelId="{3DD3FA4C-0101-4F12-BB34-D335EB394A62}" type="presOf" srcId="{CD644D59-2082-43AC-AA75-E820EA53FA88}" destId="{DB642C73-467C-4560-8B83-88AEB32B20F3}" srcOrd="0" destOrd="0" presId="urn:microsoft.com/office/officeart/2005/8/layout/process4"/>
    <dgm:cxn modelId="{BF6872BE-00AC-4965-8ECC-7BAF17DCE679}" srcId="{C78664DD-EB2E-4D77-BB64-0F5127CD0FB4}" destId="{CDC13ED2-5C01-411F-99BB-F7C20389BB5E}" srcOrd="1" destOrd="0" parTransId="{7543AECB-8CD6-4D49-96CB-501B4B0609F6}" sibTransId="{6152BCA1-3DA9-4EA5-B16D-B2C65314D690}"/>
    <dgm:cxn modelId="{1F38C4C1-FE68-4E96-920A-9DA7F80AF35F}" type="presOf" srcId="{CDC13ED2-5C01-411F-99BB-F7C20389BB5E}" destId="{AFAC81B6-3839-4F57-A3D2-2B531DC3D010}" srcOrd="0" destOrd="0" presId="urn:microsoft.com/office/officeart/2005/8/layout/process4"/>
    <dgm:cxn modelId="{68E8ABD4-B389-46BC-B7FB-1C79EB11086F}" srcId="{C78664DD-EB2E-4D77-BB64-0F5127CD0FB4}" destId="{CD644D59-2082-43AC-AA75-E820EA53FA88}" srcOrd="0" destOrd="0" parTransId="{DFD4DB18-4EC3-48B2-87EF-52E7D080D256}" sibTransId="{78270808-CE58-4B22-BAAD-CAA50FA2FC2A}"/>
    <dgm:cxn modelId="{B10AB3D5-7EB9-4515-90A2-FF1391C232C1}" type="presOf" srcId="{C78664DD-EB2E-4D77-BB64-0F5127CD0FB4}" destId="{74DA34C9-F81C-48D2-9599-C9F5513EFCEA}" srcOrd="0" destOrd="0" presId="urn:microsoft.com/office/officeart/2005/8/layout/process4"/>
    <dgm:cxn modelId="{2C29198A-4167-4709-94BB-53A6BD12EE09}" type="presParOf" srcId="{74DA34C9-F81C-48D2-9599-C9F5513EFCEA}" destId="{0DBDAD58-DAE0-493F-9037-D41CB4E21895}" srcOrd="0" destOrd="0" presId="urn:microsoft.com/office/officeart/2005/8/layout/process4"/>
    <dgm:cxn modelId="{1679A5B3-AF5B-4F9B-B7FE-5220E96C717A}" type="presParOf" srcId="{0DBDAD58-DAE0-493F-9037-D41CB4E21895}" destId="{AFAC81B6-3839-4F57-A3D2-2B531DC3D010}" srcOrd="0" destOrd="0" presId="urn:microsoft.com/office/officeart/2005/8/layout/process4"/>
    <dgm:cxn modelId="{51F9D42D-D5B6-492F-99EE-DC1B39E62E36}" type="presParOf" srcId="{74DA34C9-F81C-48D2-9599-C9F5513EFCEA}" destId="{B42E549E-BB3F-41BE-A7EC-3D8D09D20DEB}" srcOrd="1" destOrd="0" presId="urn:microsoft.com/office/officeart/2005/8/layout/process4"/>
    <dgm:cxn modelId="{F3B7BEBC-52B4-4A2C-B632-450A0F0DEF25}" type="presParOf" srcId="{74DA34C9-F81C-48D2-9599-C9F5513EFCEA}" destId="{A2FA2BC0-FBEB-4DD3-A5C7-D9D99BD40A58}" srcOrd="2" destOrd="0" presId="urn:microsoft.com/office/officeart/2005/8/layout/process4"/>
    <dgm:cxn modelId="{B91755AF-C870-4EB2-89F8-5A2A345E18CB}" type="presParOf" srcId="{A2FA2BC0-FBEB-4DD3-A5C7-D9D99BD40A58}" destId="{DB642C73-467C-4560-8B83-88AEB32B20F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6FB588F-CA94-414C-A4F6-DE79CDC5E245}" type="doc">
      <dgm:prSet loTypeId="urn:microsoft.com/office/officeart/2005/8/layout/equation1" loCatId="process" qsTypeId="urn:microsoft.com/office/officeart/2005/8/quickstyle/simple2" qsCatId="simple" csTypeId="urn:microsoft.com/office/officeart/2005/8/colors/accent5_1" csCatId="accent5" phldr="1"/>
      <dgm:spPr/>
    </dgm:pt>
    <dgm:pt modelId="{C925AABE-B739-47A2-99E3-DD15F23B6200}">
      <dgm:prSet phldrT="[Text]"/>
      <dgm:spPr/>
      <dgm:t>
        <a:bodyPr/>
        <a:lstStyle/>
        <a:p>
          <a:r>
            <a:rPr lang="en-US" dirty="0"/>
            <a:t>Air</a:t>
          </a:r>
        </a:p>
      </dgm:t>
    </dgm:pt>
    <dgm:pt modelId="{B800CBEA-87E3-4BD6-8E93-953200676A89}" type="parTrans" cxnId="{E2BF583C-A6D6-4769-B670-82DCA7E6F902}">
      <dgm:prSet/>
      <dgm:spPr/>
      <dgm:t>
        <a:bodyPr/>
        <a:lstStyle/>
        <a:p>
          <a:endParaRPr lang="en-US"/>
        </a:p>
      </dgm:t>
    </dgm:pt>
    <dgm:pt modelId="{75A3F325-779B-4CA8-A9B5-04C59D25E15F}" type="sibTrans" cxnId="{E2BF583C-A6D6-4769-B670-82DCA7E6F902}">
      <dgm:prSet/>
      <dgm:spPr/>
      <dgm:t>
        <a:bodyPr/>
        <a:lstStyle/>
        <a:p>
          <a:endParaRPr lang="en-US"/>
        </a:p>
      </dgm:t>
    </dgm:pt>
    <dgm:pt modelId="{B1113C97-4287-456E-8ADB-0381833175D9}">
      <dgm:prSet phldrT="[Text]"/>
      <dgm:spPr/>
      <dgm:t>
        <a:bodyPr/>
        <a:lstStyle/>
        <a:p>
          <a:r>
            <a:rPr lang="en-US" dirty="0" err="1"/>
            <a:t>Udara</a:t>
          </a:r>
          <a:endParaRPr lang="en-US" dirty="0"/>
        </a:p>
      </dgm:t>
    </dgm:pt>
    <dgm:pt modelId="{B503149C-73E9-4D72-B0F4-36642B4085CB}" type="parTrans" cxnId="{08F3072E-09BC-471D-B021-3E49BDCDF032}">
      <dgm:prSet/>
      <dgm:spPr/>
      <dgm:t>
        <a:bodyPr/>
        <a:lstStyle/>
        <a:p>
          <a:endParaRPr lang="en-US"/>
        </a:p>
      </dgm:t>
    </dgm:pt>
    <dgm:pt modelId="{6C817B35-1065-48C9-8F1F-C57E77092C21}" type="sibTrans" cxnId="{08F3072E-09BC-471D-B021-3E49BDCDF032}">
      <dgm:prSet/>
      <dgm:spPr/>
      <dgm:t>
        <a:bodyPr/>
        <a:lstStyle/>
        <a:p>
          <a:endParaRPr lang="en-US"/>
        </a:p>
      </dgm:t>
    </dgm:pt>
    <dgm:pt modelId="{147117FF-005D-461B-8D27-257819D57C5E}">
      <dgm:prSet phldrT="[Text]"/>
      <dgm:spPr/>
      <dgm:t>
        <a:bodyPr/>
        <a:lstStyle/>
        <a:p>
          <a:r>
            <a:rPr lang="en-US" dirty="0" err="1"/>
            <a:t>Korosi</a:t>
          </a:r>
          <a:endParaRPr lang="en-US" dirty="0"/>
        </a:p>
      </dgm:t>
    </dgm:pt>
    <dgm:pt modelId="{A2543764-87B5-4C08-A602-F012536D41B7}" type="parTrans" cxnId="{2EFB18B7-08F6-4EAD-AFA5-53BFCAAF7149}">
      <dgm:prSet/>
      <dgm:spPr/>
      <dgm:t>
        <a:bodyPr/>
        <a:lstStyle/>
        <a:p>
          <a:endParaRPr lang="en-US"/>
        </a:p>
      </dgm:t>
    </dgm:pt>
    <dgm:pt modelId="{C54CF18D-8380-4446-8E27-3594F14DE9EB}" type="sibTrans" cxnId="{2EFB18B7-08F6-4EAD-AFA5-53BFCAAF7149}">
      <dgm:prSet/>
      <dgm:spPr/>
      <dgm:t>
        <a:bodyPr/>
        <a:lstStyle/>
        <a:p>
          <a:endParaRPr lang="en-US"/>
        </a:p>
      </dgm:t>
    </dgm:pt>
    <dgm:pt modelId="{9DFBBD59-5546-4BAB-BA95-837A24BE632C}">
      <dgm:prSet/>
      <dgm:spPr/>
      <dgm:t>
        <a:bodyPr/>
        <a:lstStyle/>
        <a:p>
          <a:r>
            <a:rPr lang="en-US" dirty="0" err="1"/>
            <a:t>Logam</a:t>
          </a:r>
          <a:endParaRPr lang="en-US" dirty="0"/>
        </a:p>
      </dgm:t>
    </dgm:pt>
    <dgm:pt modelId="{AC07449E-9E55-4C9E-856F-D212ED1455FF}" type="parTrans" cxnId="{D2D60489-6883-4B09-8399-28AE8C0F057F}">
      <dgm:prSet/>
      <dgm:spPr/>
      <dgm:t>
        <a:bodyPr/>
        <a:lstStyle/>
        <a:p>
          <a:endParaRPr lang="en-US"/>
        </a:p>
      </dgm:t>
    </dgm:pt>
    <dgm:pt modelId="{D1C67F92-B8A3-4E11-808B-7A1DCE9BAF5B}" type="sibTrans" cxnId="{D2D60489-6883-4B09-8399-28AE8C0F057F}">
      <dgm:prSet/>
      <dgm:spPr/>
      <dgm:t>
        <a:bodyPr/>
        <a:lstStyle/>
        <a:p>
          <a:endParaRPr lang="en-US"/>
        </a:p>
      </dgm:t>
    </dgm:pt>
    <dgm:pt modelId="{FCA227C7-C10E-4BDE-8DAD-603470D0002D}" type="pres">
      <dgm:prSet presAssocID="{D6FB588F-CA94-414C-A4F6-DE79CDC5E245}" presName="linearFlow" presStyleCnt="0">
        <dgm:presLayoutVars>
          <dgm:dir/>
          <dgm:resizeHandles val="exact"/>
        </dgm:presLayoutVars>
      </dgm:prSet>
      <dgm:spPr/>
    </dgm:pt>
    <dgm:pt modelId="{CA6A696F-C66A-4E79-B05A-51319AEEB533}" type="pres">
      <dgm:prSet presAssocID="{C925AABE-B739-47A2-99E3-DD15F23B6200}" presName="node" presStyleLbl="node1" presStyleIdx="0" presStyleCnt="4">
        <dgm:presLayoutVars>
          <dgm:bulletEnabled val="1"/>
        </dgm:presLayoutVars>
      </dgm:prSet>
      <dgm:spPr/>
    </dgm:pt>
    <dgm:pt modelId="{83AA51AF-496A-4EEF-B912-C25739758741}" type="pres">
      <dgm:prSet presAssocID="{75A3F325-779B-4CA8-A9B5-04C59D25E15F}" presName="spacerL" presStyleCnt="0"/>
      <dgm:spPr/>
    </dgm:pt>
    <dgm:pt modelId="{0E539F0A-4D55-4159-A37A-C249EAA75C7F}" type="pres">
      <dgm:prSet presAssocID="{75A3F325-779B-4CA8-A9B5-04C59D25E15F}" presName="sibTrans" presStyleLbl="sibTrans2D1" presStyleIdx="0" presStyleCnt="3"/>
      <dgm:spPr/>
    </dgm:pt>
    <dgm:pt modelId="{FF287D6D-AFF6-470B-BCC8-23D357ED6167}" type="pres">
      <dgm:prSet presAssocID="{75A3F325-779B-4CA8-A9B5-04C59D25E15F}" presName="spacerR" presStyleCnt="0"/>
      <dgm:spPr/>
    </dgm:pt>
    <dgm:pt modelId="{EFA8BAED-46AA-45AA-9586-1671549796D4}" type="pres">
      <dgm:prSet presAssocID="{B1113C97-4287-456E-8ADB-0381833175D9}" presName="node" presStyleLbl="node1" presStyleIdx="1" presStyleCnt="4">
        <dgm:presLayoutVars>
          <dgm:bulletEnabled val="1"/>
        </dgm:presLayoutVars>
      </dgm:prSet>
      <dgm:spPr/>
    </dgm:pt>
    <dgm:pt modelId="{FFE50A7C-02A0-4A99-941C-50A8BDAD0A40}" type="pres">
      <dgm:prSet presAssocID="{6C817B35-1065-48C9-8F1F-C57E77092C21}" presName="spacerL" presStyleCnt="0"/>
      <dgm:spPr/>
    </dgm:pt>
    <dgm:pt modelId="{790E3CDD-F1DB-4F0E-A5AD-8585414372D9}" type="pres">
      <dgm:prSet presAssocID="{6C817B35-1065-48C9-8F1F-C57E77092C21}" presName="sibTrans" presStyleLbl="sibTrans2D1" presStyleIdx="1" presStyleCnt="3"/>
      <dgm:spPr/>
    </dgm:pt>
    <dgm:pt modelId="{74675987-E39C-41D7-9B56-A271E0C97E21}" type="pres">
      <dgm:prSet presAssocID="{6C817B35-1065-48C9-8F1F-C57E77092C21}" presName="spacerR" presStyleCnt="0"/>
      <dgm:spPr/>
    </dgm:pt>
    <dgm:pt modelId="{C816B932-56EB-418A-BABF-410AFA4A3654}" type="pres">
      <dgm:prSet presAssocID="{9DFBBD59-5546-4BAB-BA95-837A24BE632C}" presName="node" presStyleLbl="node1" presStyleIdx="2" presStyleCnt="4">
        <dgm:presLayoutVars>
          <dgm:bulletEnabled val="1"/>
        </dgm:presLayoutVars>
      </dgm:prSet>
      <dgm:spPr/>
    </dgm:pt>
    <dgm:pt modelId="{78971546-9D80-4391-B1B8-4CC235CE25D2}" type="pres">
      <dgm:prSet presAssocID="{D1C67F92-B8A3-4E11-808B-7A1DCE9BAF5B}" presName="spacerL" presStyleCnt="0"/>
      <dgm:spPr/>
    </dgm:pt>
    <dgm:pt modelId="{124615E6-F54E-42A4-BBEF-8E8151E7986F}" type="pres">
      <dgm:prSet presAssocID="{D1C67F92-B8A3-4E11-808B-7A1DCE9BAF5B}" presName="sibTrans" presStyleLbl="sibTrans2D1" presStyleIdx="2" presStyleCnt="3"/>
      <dgm:spPr/>
    </dgm:pt>
    <dgm:pt modelId="{3EB6DCFF-416A-4787-8C41-48736E41132B}" type="pres">
      <dgm:prSet presAssocID="{D1C67F92-B8A3-4E11-808B-7A1DCE9BAF5B}" presName="spacerR" presStyleCnt="0"/>
      <dgm:spPr/>
    </dgm:pt>
    <dgm:pt modelId="{BBF403E2-039D-4A4C-B811-92ADD172B2D5}" type="pres">
      <dgm:prSet presAssocID="{147117FF-005D-461B-8D27-257819D57C5E}" presName="node" presStyleLbl="node1" presStyleIdx="3" presStyleCnt="4">
        <dgm:presLayoutVars>
          <dgm:bulletEnabled val="1"/>
        </dgm:presLayoutVars>
      </dgm:prSet>
      <dgm:spPr/>
    </dgm:pt>
  </dgm:ptLst>
  <dgm:cxnLst>
    <dgm:cxn modelId="{8D6DB202-6C2E-445F-A151-7AAC90D26EF9}" type="presOf" srcId="{C925AABE-B739-47A2-99E3-DD15F23B6200}" destId="{CA6A696F-C66A-4E79-B05A-51319AEEB533}" srcOrd="0" destOrd="0" presId="urn:microsoft.com/office/officeart/2005/8/layout/equation1"/>
    <dgm:cxn modelId="{A159AE1F-F65F-4EF3-9A12-EF8F0B5993F6}" type="presOf" srcId="{D6FB588F-CA94-414C-A4F6-DE79CDC5E245}" destId="{FCA227C7-C10E-4BDE-8DAD-603470D0002D}" srcOrd="0" destOrd="0" presId="urn:microsoft.com/office/officeart/2005/8/layout/equation1"/>
    <dgm:cxn modelId="{08F3072E-09BC-471D-B021-3E49BDCDF032}" srcId="{D6FB588F-CA94-414C-A4F6-DE79CDC5E245}" destId="{B1113C97-4287-456E-8ADB-0381833175D9}" srcOrd="1" destOrd="0" parTransId="{B503149C-73E9-4D72-B0F4-36642B4085CB}" sibTransId="{6C817B35-1065-48C9-8F1F-C57E77092C21}"/>
    <dgm:cxn modelId="{E2BF583C-A6D6-4769-B670-82DCA7E6F902}" srcId="{D6FB588F-CA94-414C-A4F6-DE79CDC5E245}" destId="{C925AABE-B739-47A2-99E3-DD15F23B6200}" srcOrd="0" destOrd="0" parTransId="{B800CBEA-87E3-4BD6-8E93-953200676A89}" sibTransId="{75A3F325-779B-4CA8-A9B5-04C59D25E15F}"/>
    <dgm:cxn modelId="{8BCA6D52-061B-4C60-9E69-13B780CD63C1}" type="presOf" srcId="{75A3F325-779B-4CA8-A9B5-04C59D25E15F}" destId="{0E539F0A-4D55-4159-A37A-C249EAA75C7F}" srcOrd="0" destOrd="0" presId="urn:microsoft.com/office/officeart/2005/8/layout/equation1"/>
    <dgm:cxn modelId="{D2D60489-6883-4B09-8399-28AE8C0F057F}" srcId="{D6FB588F-CA94-414C-A4F6-DE79CDC5E245}" destId="{9DFBBD59-5546-4BAB-BA95-837A24BE632C}" srcOrd="2" destOrd="0" parTransId="{AC07449E-9E55-4C9E-856F-D212ED1455FF}" sibTransId="{D1C67F92-B8A3-4E11-808B-7A1DCE9BAF5B}"/>
    <dgm:cxn modelId="{5470FF8D-1868-4072-B8A9-4D13337CF7F2}" type="presOf" srcId="{6C817B35-1065-48C9-8F1F-C57E77092C21}" destId="{790E3CDD-F1DB-4F0E-A5AD-8585414372D9}" srcOrd="0" destOrd="0" presId="urn:microsoft.com/office/officeart/2005/8/layout/equation1"/>
    <dgm:cxn modelId="{6E7494B3-3499-456A-B2EB-94E919D481A2}" type="presOf" srcId="{B1113C97-4287-456E-8ADB-0381833175D9}" destId="{EFA8BAED-46AA-45AA-9586-1671549796D4}" srcOrd="0" destOrd="0" presId="urn:microsoft.com/office/officeart/2005/8/layout/equation1"/>
    <dgm:cxn modelId="{2EFB18B7-08F6-4EAD-AFA5-53BFCAAF7149}" srcId="{D6FB588F-CA94-414C-A4F6-DE79CDC5E245}" destId="{147117FF-005D-461B-8D27-257819D57C5E}" srcOrd="3" destOrd="0" parTransId="{A2543764-87B5-4C08-A602-F012536D41B7}" sibTransId="{C54CF18D-8380-4446-8E27-3594F14DE9EB}"/>
    <dgm:cxn modelId="{988EEFBD-62C0-49FF-BE65-6B69D8F6B7AC}" type="presOf" srcId="{D1C67F92-B8A3-4E11-808B-7A1DCE9BAF5B}" destId="{124615E6-F54E-42A4-BBEF-8E8151E7986F}" srcOrd="0" destOrd="0" presId="urn:microsoft.com/office/officeart/2005/8/layout/equation1"/>
    <dgm:cxn modelId="{187DFCD2-C16C-4B17-91A0-F9AF59C4C20E}" type="presOf" srcId="{147117FF-005D-461B-8D27-257819D57C5E}" destId="{BBF403E2-039D-4A4C-B811-92ADD172B2D5}" srcOrd="0" destOrd="0" presId="urn:microsoft.com/office/officeart/2005/8/layout/equation1"/>
    <dgm:cxn modelId="{7DE73BEE-1E53-4ECB-A5F8-6A18E1066495}" type="presOf" srcId="{9DFBBD59-5546-4BAB-BA95-837A24BE632C}" destId="{C816B932-56EB-418A-BABF-410AFA4A3654}" srcOrd="0" destOrd="0" presId="urn:microsoft.com/office/officeart/2005/8/layout/equation1"/>
    <dgm:cxn modelId="{7A287C68-EAE8-4D49-9437-C73B7CF00C11}" type="presParOf" srcId="{FCA227C7-C10E-4BDE-8DAD-603470D0002D}" destId="{CA6A696F-C66A-4E79-B05A-51319AEEB533}" srcOrd="0" destOrd="0" presId="urn:microsoft.com/office/officeart/2005/8/layout/equation1"/>
    <dgm:cxn modelId="{5BBF7043-EE7F-4392-8AEC-A995D55C0DD0}" type="presParOf" srcId="{FCA227C7-C10E-4BDE-8DAD-603470D0002D}" destId="{83AA51AF-496A-4EEF-B912-C25739758741}" srcOrd="1" destOrd="0" presId="urn:microsoft.com/office/officeart/2005/8/layout/equation1"/>
    <dgm:cxn modelId="{9EC60E16-55A8-4703-BE9B-112FEA8FEF87}" type="presParOf" srcId="{FCA227C7-C10E-4BDE-8DAD-603470D0002D}" destId="{0E539F0A-4D55-4159-A37A-C249EAA75C7F}" srcOrd="2" destOrd="0" presId="urn:microsoft.com/office/officeart/2005/8/layout/equation1"/>
    <dgm:cxn modelId="{7A41F395-8F84-4C9A-9E6F-A3B76FE590AC}" type="presParOf" srcId="{FCA227C7-C10E-4BDE-8DAD-603470D0002D}" destId="{FF287D6D-AFF6-470B-BCC8-23D357ED6167}" srcOrd="3" destOrd="0" presId="urn:microsoft.com/office/officeart/2005/8/layout/equation1"/>
    <dgm:cxn modelId="{26D60B16-F9CF-416B-8034-A4D15776B9A0}" type="presParOf" srcId="{FCA227C7-C10E-4BDE-8DAD-603470D0002D}" destId="{EFA8BAED-46AA-45AA-9586-1671549796D4}" srcOrd="4" destOrd="0" presId="urn:microsoft.com/office/officeart/2005/8/layout/equation1"/>
    <dgm:cxn modelId="{62E28E3B-0C93-4322-8972-8A4BEA3D7D18}" type="presParOf" srcId="{FCA227C7-C10E-4BDE-8DAD-603470D0002D}" destId="{FFE50A7C-02A0-4A99-941C-50A8BDAD0A40}" srcOrd="5" destOrd="0" presId="urn:microsoft.com/office/officeart/2005/8/layout/equation1"/>
    <dgm:cxn modelId="{151257B7-F296-47B0-827E-AEC6FDA151CE}" type="presParOf" srcId="{FCA227C7-C10E-4BDE-8DAD-603470D0002D}" destId="{790E3CDD-F1DB-4F0E-A5AD-8585414372D9}" srcOrd="6" destOrd="0" presId="urn:microsoft.com/office/officeart/2005/8/layout/equation1"/>
    <dgm:cxn modelId="{4CE488F8-33B2-4835-9201-3D4E5ED359B8}" type="presParOf" srcId="{FCA227C7-C10E-4BDE-8DAD-603470D0002D}" destId="{74675987-E39C-41D7-9B56-A271E0C97E21}" srcOrd="7" destOrd="0" presId="urn:microsoft.com/office/officeart/2005/8/layout/equation1"/>
    <dgm:cxn modelId="{1329CD9B-0475-41EC-A753-9DEF21B37EC1}" type="presParOf" srcId="{FCA227C7-C10E-4BDE-8DAD-603470D0002D}" destId="{C816B932-56EB-418A-BABF-410AFA4A3654}" srcOrd="8" destOrd="0" presId="urn:microsoft.com/office/officeart/2005/8/layout/equation1"/>
    <dgm:cxn modelId="{CA8C98B0-9073-489A-BB6D-356C8A8EFA18}" type="presParOf" srcId="{FCA227C7-C10E-4BDE-8DAD-603470D0002D}" destId="{78971546-9D80-4391-B1B8-4CC235CE25D2}" srcOrd="9" destOrd="0" presId="urn:microsoft.com/office/officeart/2005/8/layout/equation1"/>
    <dgm:cxn modelId="{D783A294-1A6B-4355-8AC6-D293EC979B7E}" type="presParOf" srcId="{FCA227C7-C10E-4BDE-8DAD-603470D0002D}" destId="{124615E6-F54E-42A4-BBEF-8E8151E7986F}" srcOrd="10" destOrd="0" presId="urn:microsoft.com/office/officeart/2005/8/layout/equation1"/>
    <dgm:cxn modelId="{6E40E140-2148-4C9B-9C9C-2B699BB8D4F5}" type="presParOf" srcId="{FCA227C7-C10E-4BDE-8DAD-603470D0002D}" destId="{3EB6DCFF-416A-4787-8C41-48736E41132B}" srcOrd="11" destOrd="0" presId="urn:microsoft.com/office/officeart/2005/8/layout/equation1"/>
    <dgm:cxn modelId="{7156BD94-2826-480F-895F-7458C8716B04}" type="presParOf" srcId="{FCA227C7-C10E-4BDE-8DAD-603470D0002D}" destId="{BBF403E2-039D-4A4C-B811-92ADD172B2D5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F922367-46A6-4245-821C-318CCAD92A63}" type="doc">
      <dgm:prSet loTypeId="urn:microsoft.com/office/officeart/2005/8/layout/default" loCatId="list" qsTypeId="urn:microsoft.com/office/officeart/2005/8/quickstyle/3d1" qsCatId="3D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D904D191-AB31-4ABD-B886-9E11BD257C9A}">
      <dgm:prSet phldrT="[Text]"/>
      <dgm:spPr/>
      <dgm:t>
        <a:bodyPr/>
        <a:lstStyle/>
        <a:p>
          <a:r>
            <a:rPr lang="en-US" dirty="0" err="1"/>
            <a:t>Mengecat</a:t>
          </a:r>
          <a:endParaRPr lang="en-US" dirty="0"/>
        </a:p>
      </dgm:t>
    </dgm:pt>
    <dgm:pt modelId="{6B6A7B91-A59C-4576-B569-9392136BD3FC}" type="parTrans" cxnId="{3F133660-1275-42A8-87FA-7759B9314E9A}">
      <dgm:prSet/>
      <dgm:spPr/>
      <dgm:t>
        <a:bodyPr/>
        <a:lstStyle/>
        <a:p>
          <a:endParaRPr lang="en-US"/>
        </a:p>
      </dgm:t>
    </dgm:pt>
    <dgm:pt modelId="{898FD620-86A8-4FB5-BF18-98D96D7BD1CC}" type="sibTrans" cxnId="{3F133660-1275-42A8-87FA-7759B9314E9A}">
      <dgm:prSet/>
      <dgm:spPr/>
      <dgm:t>
        <a:bodyPr/>
        <a:lstStyle/>
        <a:p>
          <a:endParaRPr lang="en-US"/>
        </a:p>
      </dgm:t>
    </dgm:pt>
    <dgm:pt modelId="{7276FE5C-50C8-41E8-8933-2154A60F73CE}">
      <dgm:prSet phldrT="[Text]"/>
      <dgm:spPr/>
      <dgm:t>
        <a:bodyPr/>
        <a:lstStyle/>
        <a:p>
          <a:r>
            <a:rPr lang="en-US" dirty="0" err="1"/>
            <a:t>Melumuri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oli</a:t>
          </a:r>
          <a:endParaRPr lang="en-US" dirty="0"/>
        </a:p>
      </dgm:t>
    </dgm:pt>
    <dgm:pt modelId="{5215C2C5-9953-447D-900A-50AA762D5A08}" type="parTrans" cxnId="{AE17AFEF-8105-406A-883D-5B6336E6A8CE}">
      <dgm:prSet/>
      <dgm:spPr/>
      <dgm:t>
        <a:bodyPr/>
        <a:lstStyle/>
        <a:p>
          <a:endParaRPr lang="en-US"/>
        </a:p>
      </dgm:t>
    </dgm:pt>
    <dgm:pt modelId="{4B2AF74D-72AF-49CB-B114-21C52505A03C}" type="sibTrans" cxnId="{AE17AFEF-8105-406A-883D-5B6336E6A8CE}">
      <dgm:prSet/>
      <dgm:spPr/>
      <dgm:t>
        <a:bodyPr/>
        <a:lstStyle/>
        <a:p>
          <a:endParaRPr lang="en-US"/>
        </a:p>
      </dgm:t>
    </dgm:pt>
    <dgm:pt modelId="{B874DDF1-9EEA-4B24-9F25-201F4AFA0FD0}">
      <dgm:prSet phldrT="[Text]"/>
      <dgm:spPr/>
      <dgm:t>
        <a:bodyPr/>
        <a:lstStyle/>
        <a:p>
          <a:r>
            <a:rPr lang="en-US" dirty="0" err="1"/>
            <a:t>Disalut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plastik</a:t>
          </a:r>
          <a:endParaRPr lang="en-US" dirty="0"/>
        </a:p>
      </dgm:t>
    </dgm:pt>
    <dgm:pt modelId="{43B4BD71-38BA-4591-9562-3C3802400903}" type="parTrans" cxnId="{A460A19F-03C7-427A-82CC-ADBFFD9D1B46}">
      <dgm:prSet/>
      <dgm:spPr/>
      <dgm:t>
        <a:bodyPr/>
        <a:lstStyle/>
        <a:p>
          <a:endParaRPr lang="en-US"/>
        </a:p>
      </dgm:t>
    </dgm:pt>
    <dgm:pt modelId="{7CFC9F4D-EDEA-4F3C-92C8-7ECC6EE959FA}" type="sibTrans" cxnId="{A460A19F-03C7-427A-82CC-ADBFFD9D1B46}">
      <dgm:prSet/>
      <dgm:spPr/>
      <dgm:t>
        <a:bodyPr/>
        <a:lstStyle/>
        <a:p>
          <a:endParaRPr lang="en-US"/>
        </a:p>
      </dgm:t>
    </dgm:pt>
    <dgm:pt modelId="{4F3EEB8D-95DD-4804-91B5-1A13ABC1D2FB}">
      <dgm:prSet phldrT="[Text]"/>
      <dgm:spPr/>
      <dgm:t>
        <a:bodyPr/>
        <a:lstStyle/>
        <a:p>
          <a:r>
            <a:rPr lang="en-US" dirty="0"/>
            <a:t>Tin plating (</a:t>
          </a:r>
          <a:r>
            <a:rPr lang="en-US" dirty="0" err="1"/>
            <a:t>pelapisan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timah</a:t>
          </a:r>
          <a:r>
            <a:rPr lang="en-US" dirty="0"/>
            <a:t>)</a:t>
          </a:r>
        </a:p>
      </dgm:t>
    </dgm:pt>
    <dgm:pt modelId="{58693986-4A6A-47A8-BD21-9D2B51BA94D7}" type="parTrans" cxnId="{4AB961AC-010B-4246-8B81-10076BA10C7B}">
      <dgm:prSet/>
      <dgm:spPr/>
      <dgm:t>
        <a:bodyPr/>
        <a:lstStyle/>
        <a:p>
          <a:endParaRPr lang="en-US"/>
        </a:p>
      </dgm:t>
    </dgm:pt>
    <dgm:pt modelId="{EA2AB727-713F-4917-8E79-79AF6271742D}" type="sibTrans" cxnId="{4AB961AC-010B-4246-8B81-10076BA10C7B}">
      <dgm:prSet/>
      <dgm:spPr/>
      <dgm:t>
        <a:bodyPr/>
        <a:lstStyle/>
        <a:p>
          <a:endParaRPr lang="en-US"/>
        </a:p>
      </dgm:t>
    </dgm:pt>
    <dgm:pt modelId="{A8F57966-D125-42C5-89B9-E4109E866005}">
      <dgm:prSet phldrT="[Text]"/>
      <dgm:spPr/>
      <dgm:t>
        <a:bodyPr/>
        <a:lstStyle/>
        <a:p>
          <a:r>
            <a:rPr lang="en-US" dirty="0" err="1"/>
            <a:t>Galvanisasi</a:t>
          </a:r>
          <a:r>
            <a:rPr lang="en-US" dirty="0"/>
            <a:t> (</a:t>
          </a:r>
          <a:r>
            <a:rPr lang="en-US" dirty="0" err="1"/>
            <a:t>pelapisan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zink</a:t>
          </a:r>
          <a:r>
            <a:rPr lang="en-US" dirty="0"/>
            <a:t>)</a:t>
          </a:r>
        </a:p>
      </dgm:t>
    </dgm:pt>
    <dgm:pt modelId="{062093FE-970B-4BD0-9C18-33AD1AE8C7E8}" type="parTrans" cxnId="{B79F8330-C253-4300-B2FA-B73CCF39919E}">
      <dgm:prSet/>
      <dgm:spPr/>
      <dgm:t>
        <a:bodyPr/>
        <a:lstStyle/>
        <a:p>
          <a:endParaRPr lang="en-US"/>
        </a:p>
      </dgm:t>
    </dgm:pt>
    <dgm:pt modelId="{E10BDFA1-17B1-47E1-963B-D3DCABA68DC7}" type="sibTrans" cxnId="{B79F8330-C253-4300-B2FA-B73CCF39919E}">
      <dgm:prSet/>
      <dgm:spPr/>
      <dgm:t>
        <a:bodyPr/>
        <a:lstStyle/>
        <a:p>
          <a:endParaRPr lang="en-US"/>
        </a:p>
      </dgm:t>
    </dgm:pt>
    <dgm:pt modelId="{08A9B5EF-D5C2-4449-B4EA-EC4C20B485A9}">
      <dgm:prSet/>
      <dgm:spPr/>
      <dgm:t>
        <a:bodyPr/>
        <a:lstStyle/>
        <a:p>
          <a:r>
            <a:rPr lang="en-US" dirty="0"/>
            <a:t>Chromium plating (</a:t>
          </a:r>
          <a:r>
            <a:rPr lang="en-US" dirty="0" err="1"/>
            <a:t>pelapisan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krom</a:t>
          </a:r>
          <a:r>
            <a:rPr lang="en-US" dirty="0"/>
            <a:t>)</a:t>
          </a:r>
        </a:p>
      </dgm:t>
    </dgm:pt>
    <dgm:pt modelId="{3A86AE12-2368-4921-A341-29DFFCB98F74}" type="parTrans" cxnId="{F6FA1B82-35C1-4F6F-A49A-3882917DB6A7}">
      <dgm:prSet/>
      <dgm:spPr/>
      <dgm:t>
        <a:bodyPr/>
        <a:lstStyle/>
        <a:p>
          <a:endParaRPr lang="en-US"/>
        </a:p>
      </dgm:t>
    </dgm:pt>
    <dgm:pt modelId="{92518F3C-DC3C-44FB-99A8-376BC4D928DB}" type="sibTrans" cxnId="{F6FA1B82-35C1-4F6F-A49A-3882917DB6A7}">
      <dgm:prSet/>
      <dgm:spPr/>
      <dgm:t>
        <a:bodyPr/>
        <a:lstStyle/>
        <a:p>
          <a:endParaRPr lang="en-US"/>
        </a:p>
      </dgm:t>
    </dgm:pt>
    <dgm:pt modelId="{519087BA-2D7B-4CC1-A328-255ACC1A7A13}">
      <dgm:prSet/>
      <dgm:spPr/>
      <dgm:t>
        <a:bodyPr/>
        <a:lstStyle/>
        <a:p>
          <a:r>
            <a:rPr lang="en-US" dirty="0" err="1"/>
            <a:t>Pengorbanan</a:t>
          </a:r>
          <a:r>
            <a:rPr lang="en-US" dirty="0"/>
            <a:t> anode (sacrificial protection)</a:t>
          </a:r>
        </a:p>
      </dgm:t>
    </dgm:pt>
    <dgm:pt modelId="{3872AB30-FE4F-4468-82E7-6EB6386D5071}" type="parTrans" cxnId="{1D104B6C-A989-4A1C-8A08-7AB5324FC718}">
      <dgm:prSet/>
      <dgm:spPr/>
      <dgm:t>
        <a:bodyPr/>
        <a:lstStyle/>
        <a:p>
          <a:endParaRPr lang="en-US"/>
        </a:p>
      </dgm:t>
    </dgm:pt>
    <dgm:pt modelId="{EB3AED63-7B02-4F6F-947C-4049B1CEA36F}" type="sibTrans" cxnId="{1D104B6C-A989-4A1C-8A08-7AB5324FC718}">
      <dgm:prSet/>
      <dgm:spPr/>
      <dgm:t>
        <a:bodyPr/>
        <a:lstStyle/>
        <a:p>
          <a:endParaRPr lang="en-US"/>
        </a:p>
      </dgm:t>
    </dgm:pt>
    <dgm:pt modelId="{EB0C876A-8F0A-4214-B0D2-EE2520FA55AF}" type="pres">
      <dgm:prSet presAssocID="{8F922367-46A6-4245-821C-318CCAD92A63}" presName="diagram" presStyleCnt="0">
        <dgm:presLayoutVars>
          <dgm:dir/>
          <dgm:resizeHandles val="exact"/>
        </dgm:presLayoutVars>
      </dgm:prSet>
      <dgm:spPr/>
    </dgm:pt>
    <dgm:pt modelId="{CEE407A4-B363-4574-A676-51BD8ECE6942}" type="pres">
      <dgm:prSet presAssocID="{D904D191-AB31-4ABD-B886-9E11BD257C9A}" presName="node" presStyleLbl="node1" presStyleIdx="0" presStyleCnt="7">
        <dgm:presLayoutVars>
          <dgm:bulletEnabled val="1"/>
        </dgm:presLayoutVars>
      </dgm:prSet>
      <dgm:spPr/>
    </dgm:pt>
    <dgm:pt modelId="{3B856CC9-51EA-45A9-AC4A-216B60F511FF}" type="pres">
      <dgm:prSet presAssocID="{898FD620-86A8-4FB5-BF18-98D96D7BD1CC}" presName="sibTrans" presStyleCnt="0"/>
      <dgm:spPr/>
    </dgm:pt>
    <dgm:pt modelId="{A178C7AC-2AEE-4B1C-8FA9-9D53BDAC85A6}" type="pres">
      <dgm:prSet presAssocID="{7276FE5C-50C8-41E8-8933-2154A60F73CE}" presName="node" presStyleLbl="node1" presStyleIdx="1" presStyleCnt="7">
        <dgm:presLayoutVars>
          <dgm:bulletEnabled val="1"/>
        </dgm:presLayoutVars>
      </dgm:prSet>
      <dgm:spPr/>
    </dgm:pt>
    <dgm:pt modelId="{A0F8235E-9E68-47E6-888D-C23C4F3CAD83}" type="pres">
      <dgm:prSet presAssocID="{4B2AF74D-72AF-49CB-B114-21C52505A03C}" presName="sibTrans" presStyleCnt="0"/>
      <dgm:spPr/>
    </dgm:pt>
    <dgm:pt modelId="{3396BB05-058B-485A-B4D0-C06C8AC34602}" type="pres">
      <dgm:prSet presAssocID="{B874DDF1-9EEA-4B24-9F25-201F4AFA0FD0}" presName="node" presStyleLbl="node1" presStyleIdx="2" presStyleCnt="7">
        <dgm:presLayoutVars>
          <dgm:bulletEnabled val="1"/>
        </dgm:presLayoutVars>
      </dgm:prSet>
      <dgm:spPr/>
    </dgm:pt>
    <dgm:pt modelId="{56B39618-186C-48D6-AAA8-C2D78B45EFE8}" type="pres">
      <dgm:prSet presAssocID="{7CFC9F4D-EDEA-4F3C-92C8-7ECC6EE959FA}" presName="sibTrans" presStyleCnt="0"/>
      <dgm:spPr/>
    </dgm:pt>
    <dgm:pt modelId="{AC9EFB09-1007-4243-B2D2-8D07F2D5AEB9}" type="pres">
      <dgm:prSet presAssocID="{4F3EEB8D-95DD-4804-91B5-1A13ABC1D2FB}" presName="node" presStyleLbl="node1" presStyleIdx="3" presStyleCnt="7">
        <dgm:presLayoutVars>
          <dgm:bulletEnabled val="1"/>
        </dgm:presLayoutVars>
      </dgm:prSet>
      <dgm:spPr/>
    </dgm:pt>
    <dgm:pt modelId="{D3958D91-8C93-44C7-B609-E1950573D76B}" type="pres">
      <dgm:prSet presAssocID="{EA2AB727-713F-4917-8E79-79AF6271742D}" presName="sibTrans" presStyleCnt="0"/>
      <dgm:spPr/>
    </dgm:pt>
    <dgm:pt modelId="{8B54B870-5BBD-4D8C-A571-EC1076097615}" type="pres">
      <dgm:prSet presAssocID="{A8F57966-D125-42C5-89B9-E4109E866005}" presName="node" presStyleLbl="node1" presStyleIdx="4" presStyleCnt="7">
        <dgm:presLayoutVars>
          <dgm:bulletEnabled val="1"/>
        </dgm:presLayoutVars>
      </dgm:prSet>
      <dgm:spPr/>
    </dgm:pt>
    <dgm:pt modelId="{E22C5850-C4CE-4B67-A893-9228F55CDE5A}" type="pres">
      <dgm:prSet presAssocID="{E10BDFA1-17B1-47E1-963B-D3DCABA68DC7}" presName="sibTrans" presStyleCnt="0"/>
      <dgm:spPr/>
    </dgm:pt>
    <dgm:pt modelId="{45F0475E-733A-4A66-9B30-9637E2820231}" type="pres">
      <dgm:prSet presAssocID="{08A9B5EF-D5C2-4449-B4EA-EC4C20B485A9}" presName="node" presStyleLbl="node1" presStyleIdx="5" presStyleCnt="7">
        <dgm:presLayoutVars>
          <dgm:bulletEnabled val="1"/>
        </dgm:presLayoutVars>
      </dgm:prSet>
      <dgm:spPr/>
    </dgm:pt>
    <dgm:pt modelId="{8B0B18D2-C677-47EA-B608-896ECD2247D0}" type="pres">
      <dgm:prSet presAssocID="{92518F3C-DC3C-44FB-99A8-376BC4D928DB}" presName="sibTrans" presStyleCnt="0"/>
      <dgm:spPr/>
    </dgm:pt>
    <dgm:pt modelId="{9EC98073-F9BE-42C4-AF94-9DEBBE45698A}" type="pres">
      <dgm:prSet presAssocID="{519087BA-2D7B-4CC1-A328-255ACC1A7A13}" presName="node" presStyleLbl="node1" presStyleIdx="6" presStyleCnt="7">
        <dgm:presLayoutVars>
          <dgm:bulletEnabled val="1"/>
        </dgm:presLayoutVars>
      </dgm:prSet>
      <dgm:spPr/>
    </dgm:pt>
  </dgm:ptLst>
  <dgm:cxnLst>
    <dgm:cxn modelId="{B942A611-71F9-44FD-A2E2-FD575FE1BED6}" type="presOf" srcId="{4F3EEB8D-95DD-4804-91B5-1A13ABC1D2FB}" destId="{AC9EFB09-1007-4243-B2D2-8D07F2D5AEB9}" srcOrd="0" destOrd="0" presId="urn:microsoft.com/office/officeart/2005/8/layout/default"/>
    <dgm:cxn modelId="{DF0A8323-E3EF-480D-B7BC-0935A5644196}" type="presOf" srcId="{B874DDF1-9EEA-4B24-9F25-201F4AFA0FD0}" destId="{3396BB05-058B-485A-B4D0-C06C8AC34602}" srcOrd="0" destOrd="0" presId="urn:microsoft.com/office/officeart/2005/8/layout/default"/>
    <dgm:cxn modelId="{B79F8330-C253-4300-B2FA-B73CCF39919E}" srcId="{8F922367-46A6-4245-821C-318CCAD92A63}" destId="{A8F57966-D125-42C5-89B9-E4109E866005}" srcOrd="4" destOrd="0" parTransId="{062093FE-970B-4BD0-9C18-33AD1AE8C7E8}" sibTransId="{E10BDFA1-17B1-47E1-963B-D3DCABA68DC7}"/>
    <dgm:cxn modelId="{9E468B38-1116-41B8-B5E5-B38360B93FCB}" type="presOf" srcId="{8F922367-46A6-4245-821C-318CCAD92A63}" destId="{EB0C876A-8F0A-4214-B0D2-EE2520FA55AF}" srcOrd="0" destOrd="0" presId="urn:microsoft.com/office/officeart/2005/8/layout/default"/>
    <dgm:cxn modelId="{3F133660-1275-42A8-87FA-7759B9314E9A}" srcId="{8F922367-46A6-4245-821C-318CCAD92A63}" destId="{D904D191-AB31-4ABD-B886-9E11BD257C9A}" srcOrd="0" destOrd="0" parTransId="{6B6A7B91-A59C-4576-B569-9392136BD3FC}" sibTransId="{898FD620-86A8-4FB5-BF18-98D96D7BD1CC}"/>
    <dgm:cxn modelId="{1D104B6C-A989-4A1C-8A08-7AB5324FC718}" srcId="{8F922367-46A6-4245-821C-318CCAD92A63}" destId="{519087BA-2D7B-4CC1-A328-255ACC1A7A13}" srcOrd="6" destOrd="0" parTransId="{3872AB30-FE4F-4468-82E7-6EB6386D5071}" sibTransId="{EB3AED63-7B02-4F6F-947C-4049B1CEA36F}"/>
    <dgm:cxn modelId="{F6FA1B82-35C1-4F6F-A49A-3882917DB6A7}" srcId="{8F922367-46A6-4245-821C-318CCAD92A63}" destId="{08A9B5EF-D5C2-4449-B4EA-EC4C20B485A9}" srcOrd="5" destOrd="0" parTransId="{3A86AE12-2368-4921-A341-29DFFCB98F74}" sibTransId="{92518F3C-DC3C-44FB-99A8-376BC4D928DB}"/>
    <dgm:cxn modelId="{1C05708A-BBDF-4553-82E5-0C498582FC3C}" type="presOf" srcId="{A8F57966-D125-42C5-89B9-E4109E866005}" destId="{8B54B870-5BBD-4D8C-A571-EC1076097615}" srcOrd="0" destOrd="0" presId="urn:microsoft.com/office/officeart/2005/8/layout/default"/>
    <dgm:cxn modelId="{E625FC92-AE0B-4A27-BBFF-725993A083DF}" type="presOf" srcId="{08A9B5EF-D5C2-4449-B4EA-EC4C20B485A9}" destId="{45F0475E-733A-4A66-9B30-9637E2820231}" srcOrd="0" destOrd="0" presId="urn:microsoft.com/office/officeart/2005/8/layout/default"/>
    <dgm:cxn modelId="{A460A19F-03C7-427A-82CC-ADBFFD9D1B46}" srcId="{8F922367-46A6-4245-821C-318CCAD92A63}" destId="{B874DDF1-9EEA-4B24-9F25-201F4AFA0FD0}" srcOrd="2" destOrd="0" parTransId="{43B4BD71-38BA-4591-9562-3C3802400903}" sibTransId="{7CFC9F4D-EDEA-4F3C-92C8-7ECC6EE959FA}"/>
    <dgm:cxn modelId="{4AB961AC-010B-4246-8B81-10076BA10C7B}" srcId="{8F922367-46A6-4245-821C-318CCAD92A63}" destId="{4F3EEB8D-95DD-4804-91B5-1A13ABC1D2FB}" srcOrd="3" destOrd="0" parTransId="{58693986-4A6A-47A8-BD21-9D2B51BA94D7}" sibTransId="{EA2AB727-713F-4917-8E79-79AF6271742D}"/>
    <dgm:cxn modelId="{830A85C0-2D78-4F4D-B96F-52A32A173ED4}" type="presOf" srcId="{D904D191-AB31-4ABD-B886-9E11BD257C9A}" destId="{CEE407A4-B363-4574-A676-51BD8ECE6942}" srcOrd="0" destOrd="0" presId="urn:microsoft.com/office/officeart/2005/8/layout/default"/>
    <dgm:cxn modelId="{4CE7E5C6-D2BB-427A-B16E-B73730E9A590}" type="presOf" srcId="{519087BA-2D7B-4CC1-A328-255ACC1A7A13}" destId="{9EC98073-F9BE-42C4-AF94-9DEBBE45698A}" srcOrd="0" destOrd="0" presId="urn:microsoft.com/office/officeart/2005/8/layout/default"/>
    <dgm:cxn modelId="{AE17AFEF-8105-406A-883D-5B6336E6A8CE}" srcId="{8F922367-46A6-4245-821C-318CCAD92A63}" destId="{7276FE5C-50C8-41E8-8933-2154A60F73CE}" srcOrd="1" destOrd="0" parTransId="{5215C2C5-9953-447D-900A-50AA762D5A08}" sibTransId="{4B2AF74D-72AF-49CB-B114-21C52505A03C}"/>
    <dgm:cxn modelId="{E2A643F6-48E7-4CF8-8DC7-243455283E2D}" type="presOf" srcId="{7276FE5C-50C8-41E8-8933-2154A60F73CE}" destId="{A178C7AC-2AEE-4B1C-8FA9-9D53BDAC85A6}" srcOrd="0" destOrd="0" presId="urn:microsoft.com/office/officeart/2005/8/layout/default"/>
    <dgm:cxn modelId="{18984942-D9D6-4C0B-9591-39CEB8B6D3F1}" type="presParOf" srcId="{EB0C876A-8F0A-4214-B0D2-EE2520FA55AF}" destId="{CEE407A4-B363-4574-A676-51BD8ECE6942}" srcOrd="0" destOrd="0" presId="urn:microsoft.com/office/officeart/2005/8/layout/default"/>
    <dgm:cxn modelId="{90171727-98B2-4119-87EE-3EEEEB61834D}" type="presParOf" srcId="{EB0C876A-8F0A-4214-B0D2-EE2520FA55AF}" destId="{3B856CC9-51EA-45A9-AC4A-216B60F511FF}" srcOrd="1" destOrd="0" presId="urn:microsoft.com/office/officeart/2005/8/layout/default"/>
    <dgm:cxn modelId="{ABDDCCD6-F790-4766-87E0-AB7DBE5282E2}" type="presParOf" srcId="{EB0C876A-8F0A-4214-B0D2-EE2520FA55AF}" destId="{A178C7AC-2AEE-4B1C-8FA9-9D53BDAC85A6}" srcOrd="2" destOrd="0" presId="urn:microsoft.com/office/officeart/2005/8/layout/default"/>
    <dgm:cxn modelId="{1ECDD2C0-B842-475D-9CEA-785F4048B52A}" type="presParOf" srcId="{EB0C876A-8F0A-4214-B0D2-EE2520FA55AF}" destId="{A0F8235E-9E68-47E6-888D-C23C4F3CAD83}" srcOrd="3" destOrd="0" presId="urn:microsoft.com/office/officeart/2005/8/layout/default"/>
    <dgm:cxn modelId="{7BBBE4B8-03E1-4D9F-9365-A9377A3187E6}" type="presParOf" srcId="{EB0C876A-8F0A-4214-B0D2-EE2520FA55AF}" destId="{3396BB05-058B-485A-B4D0-C06C8AC34602}" srcOrd="4" destOrd="0" presId="urn:microsoft.com/office/officeart/2005/8/layout/default"/>
    <dgm:cxn modelId="{7789505A-FA08-4303-9907-CC624FDBDC1F}" type="presParOf" srcId="{EB0C876A-8F0A-4214-B0D2-EE2520FA55AF}" destId="{56B39618-186C-48D6-AAA8-C2D78B45EFE8}" srcOrd="5" destOrd="0" presId="urn:microsoft.com/office/officeart/2005/8/layout/default"/>
    <dgm:cxn modelId="{DEEA0990-7D9F-4EA2-B94A-A4BFF421247B}" type="presParOf" srcId="{EB0C876A-8F0A-4214-B0D2-EE2520FA55AF}" destId="{AC9EFB09-1007-4243-B2D2-8D07F2D5AEB9}" srcOrd="6" destOrd="0" presId="urn:microsoft.com/office/officeart/2005/8/layout/default"/>
    <dgm:cxn modelId="{59499EAF-235F-40D3-84A7-ADA24E132544}" type="presParOf" srcId="{EB0C876A-8F0A-4214-B0D2-EE2520FA55AF}" destId="{D3958D91-8C93-44C7-B609-E1950573D76B}" srcOrd="7" destOrd="0" presId="urn:microsoft.com/office/officeart/2005/8/layout/default"/>
    <dgm:cxn modelId="{B53D1A60-37E4-4361-97D8-BB5D9241FBE3}" type="presParOf" srcId="{EB0C876A-8F0A-4214-B0D2-EE2520FA55AF}" destId="{8B54B870-5BBD-4D8C-A571-EC1076097615}" srcOrd="8" destOrd="0" presId="urn:microsoft.com/office/officeart/2005/8/layout/default"/>
    <dgm:cxn modelId="{4BF63928-431F-4693-9125-72CD7A883256}" type="presParOf" srcId="{EB0C876A-8F0A-4214-B0D2-EE2520FA55AF}" destId="{E22C5850-C4CE-4B67-A893-9228F55CDE5A}" srcOrd="9" destOrd="0" presId="urn:microsoft.com/office/officeart/2005/8/layout/default"/>
    <dgm:cxn modelId="{F0567ACB-249C-4350-B138-125277DE0EB2}" type="presParOf" srcId="{EB0C876A-8F0A-4214-B0D2-EE2520FA55AF}" destId="{45F0475E-733A-4A66-9B30-9637E2820231}" srcOrd="10" destOrd="0" presId="urn:microsoft.com/office/officeart/2005/8/layout/default"/>
    <dgm:cxn modelId="{F2EEA7F8-170D-448C-B26F-5826DAB3C8C7}" type="presParOf" srcId="{EB0C876A-8F0A-4214-B0D2-EE2520FA55AF}" destId="{8B0B18D2-C677-47EA-B608-896ECD2247D0}" srcOrd="11" destOrd="0" presId="urn:microsoft.com/office/officeart/2005/8/layout/default"/>
    <dgm:cxn modelId="{7DFC0FB5-B399-44F4-8024-52BD31D5F95F}" type="presParOf" srcId="{EB0C876A-8F0A-4214-B0D2-EE2520FA55AF}" destId="{9EC98073-F9BE-42C4-AF94-9DEBBE45698A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9DD330-2B70-4CBA-8F71-1ABB5DA757B4}" type="doc">
      <dgm:prSet loTypeId="urn:microsoft.com/office/officeart/2005/8/layout/default" loCatId="list" qsTypeId="urn:microsoft.com/office/officeart/2005/8/quickstyle/simple2" qsCatId="simple" csTypeId="urn:microsoft.com/office/officeart/2005/8/colors/accent5_1" csCatId="accent5" phldr="1"/>
      <dgm:spPr/>
      <dgm:t>
        <a:bodyPr/>
        <a:lstStyle/>
        <a:p>
          <a:endParaRPr lang="en-US"/>
        </a:p>
      </dgm:t>
    </dgm:pt>
    <dgm:pt modelId="{3E720D01-EABD-4625-8892-956B0274B7F2}">
      <dgm:prSet phldrT="[Text]"/>
      <dgm:spPr/>
      <dgm:t>
        <a:bodyPr/>
        <a:lstStyle/>
        <a:p>
          <a:r>
            <a:rPr lang="en-US" dirty="0" err="1"/>
            <a:t>Hukum</a:t>
          </a:r>
          <a:r>
            <a:rPr lang="en-US" dirty="0"/>
            <a:t> Faraday I</a:t>
          </a:r>
        </a:p>
      </dgm:t>
    </dgm:pt>
    <dgm:pt modelId="{2E20E9A4-E2A3-4C07-8549-1A0D9A485D52}" type="parTrans" cxnId="{9AFFECC4-8A23-4ABC-B344-CB59A23A2156}">
      <dgm:prSet/>
      <dgm:spPr/>
      <dgm:t>
        <a:bodyPr/>
        <a:lstStyle/>
        <a:p>
          <a:endParaRPr lang="en-US"/>
        </a:p>
      </dgm:t>
    </dgm:pt>
    <dgm:pt modelId="{CC898861-3E7B-4FD3-AFDB-275768F5A96B}" type="sibTrans" cxnId="{9AFFECC4-8A23-4ABC-B344-CB59A23A2156}">
      <dgm:prSet/>
      <dgm:spPr/>
      <dgm:t>
        <a:bodyPr/>
        <a:lstStyle/>
        <a:p>
          <a:endParaRPr lang="en-US"/>
        </a:p>
      </dgm:t>
    </dgm:pt>
    <dgm:pt modelId="{31AEC0AC-01ED-4BAF-B534-F8B7717B0D63}">
      <dgm:prSet phldrT="[Text]"/>
      <dgm:spPr/>
      <dgm:t>
        <a:bodyPr/>
        <a:lstStyle/>
        <a:p>
          <a:r>
            <a:rPr lang="en-US" dirty="0" err="1"/>
            <a:t>Hukum</a:t>
          </a:r>
          <a:r>
            <a:rPr lang="en-US" dirty="0"/>
            <a:t> Faraday II</a:t>
          </a:r>
        </a:p>
      </dgm:t>
    </dgm:pt>
    <dgm:pt modelId="{56C303E8-3C97-4B72-BEF3-760B32CA4226}" type="parTrans" cxnId="{9B27954C-003C-4D1C-8DFA-7222A8913D1D}">
      <dgm:prSet/>
      <dgm:spPr/>
      <dgm:t>
        <a:bodyPr/>
        <a:lstStyle/>
        <a:p>
          <a:endParaRPr lang="en-US"/>
        </a:p>
      </dgm:t>
    </dgm:pt>
    <dgm:pt modelId="{92DE0205-E16C-4AF5-B068-B2478ACDDDCA}" type="sibTrans" cxnId="{9B27954C-003C-4D1C-8DFA-7222A8913D1D}">
      <dgm:prSet/>
      <dgm:spPr/>
      <dgm:t>
        <a:bodyPr/>
        <a:lstStyle/>
        <a:p>
          <a:endParaRPr lang="en-US"/>
        </a:p>
      </dgm:t>
    </dgm:pt>
    <dgm:pt modelId="{57996BE7-9E53-444D-8D96-70905D0FB5C2}" type="pres">
      <dgm:prSet presAssocID="{E39DD330-2B70-4CBA-8F71-1ABB5DA757B4}" presName="diagram" presStyleCnt="0">
        <dgm:presLayoutVars>
          <dgm:dir/>
          <dgm:resizeHandles val="exact"/>
        </dgm:presLayoutVars>
      </dgm:prSet>
      <dgm:spPr/>
    </dgm:pt>
    <dgm:pt modelId="{D03D59EF-ADA4-49B4-9C06-5B934A968918}" type="pres">
      <dgm:prSet presAssocID="{3E720D01-EABD-4625-8892-956B0274B7F2}" presName="node" presStyleLbl="node1" presStyleIdx="0" presStyleCnt="2">
        <dgm:presLayoutVars>
          <dgm:bulletEnabled val="1"/>
        </dgm:presLayoutVars>
      </dgm:prSet>
      <dgm:spPr/>
    </dgm:pt>
    <dgm:pt modelId="{A5178104-C8EE-4512-BE39-91ECEDC339BA}" type="pres">
      <dgm:prSet presAssocID="{CC898861-3E7B-4FD3-AFDB-275768F5A96B}" presName="sibTrans" presStyleCnt="0"/>
      <dgm:spPr/>
    </dgm:pt>
    <dgm:pt modelId="{D2DC852E-DB03-4158-8462-97D44B101508}" type="pres">
      <dgm:prSet presAssocID="{31AEC0AC-01ED-4BAF-B534-F8B7717B0D63}" presName="node" presStyleLbl="node1" presStyleIdx="1" presStyleCnt="2">
        <dgm:presLayoutVars>
          <dgm:bulletEnabled val="1"/>
        </dgm:presLayoutVars>
      </dgm:prSet>
      <dgm:spPr/>
    </dgm:pt>
  </dgm:ptLst>
  <dgm:cxnLst>
    <dgm:cxn modelId="{4620E10D-7F13-44CA-BFE9-4882E93C3DE1}" type="presOf" srcId="{31AEC0AC-01ED-4BAF-B534-F8B7717B0D63}" destId="{D2DC852E-DB03-4158-8462-97D44B101508}" srcOrd="0" destOrd="0" presId="urn:microsoft.com/office/officeart/2005/8/layout/default"/>
    <dgm:cxn modelId="{81434D33-11FA-46FC-BA6A-184640A14321}" type="presOf" srcId="{3E720D01-EABD-4625-8892-956B0274B7F2}" destId="{D03D59EF-ADA4-49B4-9C06-5B934A968918}" srcOrd="0" destOrd="0" presId="urn:microsoft.com/office/officeart/2005/8/layout/default"/>
    <dgm:cxn modelId="{9B27954C-003C-4D1C-8DFA-7222A8913D1D}" srcId="{E39DD330-2B70-4CBA-8F71-1ABB5DA757B4}" destId="{31AEC0AC-01ED-4BAF-B534-F8B7717B0D63}" srcOrd="1" destOrd="0" parTransId="{56C303E8-3C97-4B72-BEF3-760B32CA4226}" sibTransId="{92DE0205-E16C-4AF5-B068-B2478ACDDDCA}"/>
    <dgm:cxn modelId="{98F059AD-7775-40ED-8CE6-0C1912B2CC6E}" type="presOf" srcId="{E39DD330-2B70-4CBA-8F71-1ABB5DA757B4}" destId="{57996BE7-9E53-444D-8D96-70905D0FB5C2}" srcOrd="0" destOrd="0" presId="urn:microsoft.com/office/officeart/2005/8/layout/default"/>
    <dgm:cxn modelId="{9AFFECC4-8A23-4ABC-B344-CB59A23A2156}" srcId="{E39DD330-2B70-4CBA-8F71-1ABB5DA757B4}" destId="{3E720D01-EABD-4625-8892-956B0274B7F2}" srcOrd="0" destOrd="0" parTransId="{2E20E9A4-E2A3-4C07-8549-1A0D9A485D52}" sibTransId="{CC898861-3E7B-4FD3-AFDB-275768F5A96B}"/>
    <dgm:cxn modelId="{1D63DD24-8D67-4C23-825C-B8CC40C2D019}" type="presParOf" srcId="{57996BE7-9E53-444D-8D96-70905D0FB5C2}" destId="{D03D59EF-ADA4-49B4-9C06-5B934A968918}" srcOrd="0" destOrd="0" presId="urn:microsoft.com/office/officeart/2005/8/layout/default"/>
    <dgm:cxn modelId="{DFF41A47-AE49-4E73-9DB0-7385081C5CD1}" type="presParOf" srcId="{57996BE7-9E53-444D-8D96-70905D0FB5C2}" destId="{A5178104-C8EE-4512-BE39-91ECEDC339BA}" srcOrd="1" destOrd="0" presId="urn:microsoft.com/office/officeart/2005/8/layout/default"/>
    <dgm:cxn modelId="{5EA66EE1-5D09-4FB2-990F-3433F4805254}" type="presParOf" srcId="{57996BE7-9E53-444D-8D96-70905D0FB5C2}" destId="{D2DC852E-DB03-4158-8462-97D44B101508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E186021-31EB-46A7-AADC-7A3368259659}" type="doc">
      <dgm:prSet loTypeId="urn:microsoft.com/office/officeart/2005/8/layout/process1" loCatId="process" qsTypeId="urn:microsoft.com/office/officeart/2005/8/quickstyle/simple2" qsCatId="simple" csTypeId="urn:microsoft.com/office/officeart/2005/8/colors/accent2_1" csCatId="accent2" phldr="1"/>
      <dgm:spPr/>
    </dgm:pt>
    <dgm:pt modelId="{4B096BF2-AF04-41B4-AB74-82CBFD82BFA5}">
      <dgm:prSet phldrT="[Text]"/>
      <dgm:spPr/>
      <dgm:t>
        <a:bodyPr/>
        <a:lstStyle/>
        <a:p>
          <a:pPr algn="ctr"/>
          <a:r>
            <a:rPr lang="en-US" dirty="0"/>
            <a:t>w = Q</a:t>
          </a:r>
        </a:p>
      </dgm:t>
    </dgm:pt>
    <dgm:pt modelId="{84328ADC-45C8-4731-9EF6-74E839286008}" type="parTrans" cxnId="{48577D00-7E02-456E-AA8C-04E7CEC59B17}">
      <dgm:prSet/>
      <dgm:spPr/>
      <dgm:t>
        <a:bodyPr/>
        <a:lstStyle/>
        <a:p>
          <a:pPr algn="ctr"/>
          <a:endParaRPr lang="en-US"/>
        </a:p>
      </dgm:t>
    </dgm:pt>
    <dgm:pt modelId="{DD5E5C81-5994-472B-B67E-E230C6D501AF}" type="sibTrans" cxnId="{48577D00-7E02-456E-AA8C-04E7CEC59B17}">
      <dgm:prSet/>
      <dgm:spPr/>
      <dgm:t>
        <a:bodyPr/>
        <a:lstStyle/>
        <a:p>
          <a:pPr algn="ctr"/>
          <a:endParaRPr lang="en-US"/>
        </a:p>
      </dgm:t>
    </dgm:pt>
    <dgm:pt modelId="{0C1AE7EA-38DD-4B08-BE75-9D02BB1DDF29}">
      <dgm:prSet phldrT="[Text]"/>
      <dgm:spPr/>
      <dgm:t>
        <a:bodyPr/>
        <a:lstStyle/>
        <a:p>
          <a:pPr algn="ctr"/>
          <a:r>
            <a:rPr lang="en-US" dirty="0"/>
            <a:t>Q = </a:t>
          </a:r>
          <a:r>
            <a:rPr lang="en-US" dirty="0" err="1"/>
            <a:t>i</a:t>
          </a:r>
          <a:r>
            <a:rPr lang="en-US" dirty="0"/>
            <a:t> x t</a:t>
          </a:r>
        </a:p>
      </dgm:t>
    </dgm:pt>
    <dgm:pt modelId="{1F03992B-CD89-4C93-9A45-42097F8D0041}" type="parTrans" cxnId="{9AE7EEA4-549B-4024-A608-609A75196466}">
      <dgm:prSet/>
      <dgm:spPr/>
      <dgm:t>
        <a:bodyPr/>
        <a:lstStyle/>
        <a:p>
          <a:pPr algn="ctr"/>
          <a:endParaRPr lang="en-US"/>
        </a:p>
      </dgm:t>
    </dgm:pt>
    <dgm:pt modelId="{5C9AB0CD-1EB8-487B-8831-C7838FA351C6}" type="sibTrans" cxnId="{9AE7EEA4-549B-4024-A608-609A75196466}">
      <dgm:prSet/>
      <dgm:spPr/>
      <dgm:t>
        <a:bodyPr/>
        <a:lstStyle/>
        <a:p>
          <a:pPr algn="ctr"/>
          <a:endParaRPr lang="en-US"/>
        </a:p>
      </dgm:t>
    </dgm:pt>
    <dgm:pt modelId="{585A2CD9-1F7E-4B53-8724-EC26873BCE16}">
      <dgm:prSet phldrT="[Text]"/>
      <dgm:spPr/>
      <dgm:t>
        <a:bodyPr/>
        <a:lstStyle/>
        <a:p>
          <a:pPr algn="ctr"/>
          <a:r>
            <a:rPr lang="en-US" dirty="0"/>
            <a:t>w = </a:t>
          </a:r>
          <a:r>
            <a:rPr lang="en-US" dirty="0" err="1"/>
            <a:t>i</a:t>
          </a:r>
          <a:r>
            <a:rPr lang="en-US" dirty="0"/>
            <a:t> x t</a:t>
          </a:r>
        </a:p>
      </dgm:t>
    </dgm:pt>
    <dgm:pt modelId="{175B2E43-31DB-47E9-B0F3-79D5805971C7}" type="parTrans" cxnId="{5868D29D-066D-424D-8F3B-D18F7B61D410}">
      <dgm:prSet/>
      <dgm:spPr/>
      <dgm:t>
        <a:bodyPr/>
        <a:lstStyle/>
        <a:p>
          <a:pPr algn="ctr"/>
          <a:endParaRPr lang="en-US"/>
        </a:p>
      </dgm:t>
    </dgm:pt>
    <dgm:pt modelId="{78D322D5-0782-44D9-92A4-52AF5CFDC8E3}" type="sibTrans" cxnId="{5868D29D-066D-424D-8F3B-D18F7B61D410}">
      <dgm:prSet/>
      <dgm:spPr/>
      <dgm:t>
        <a:bodyPr/>
        <a:lstStyle/>
        <a:p>
          <a:pPr algn="ctr"/>
          <a:endParaRPr lang="en-US"/>
        </a:p>
      </dgm:t>
    </dgm:pt>
    <dgm:pt modelId="{77378756-AD85-45BE-90B8-BDB6393D6D45}" type="pres">
      <dgm:prSet presAssocID="{EE186021-31EB-46A7-AADC-7A3368259659}" presName="Name0" presStyleCnt="0">
        <dgm:presLayoutVars>
          <dgm:dir/>
          <dgm:resizeHandles val="exact"/>
        </dgm:presLayoutVars>
      </dgm:prSet>
      <dgm:spPr/>
    </dgm:pt>
    <dgm:pt modelId="{CBD19089-E33A-4B67-BD02-04739C02ECD4}" type="pres">
      <dgm:prSet presAssocID="{4B096BF2-AF04-41B4-AB74-82CBFD82BFA5}" presName="node" presStyleLbl="node1" presStyleIdx="0" presStyleCnt="3">
        <dgm:presLayoutVars>
          <dgm:bulletEnabled val="1"/>
        </dgm:presLayoutVars>
      </dgm:prSet>
      <dgm:spPr/>
    </dgm:pt>
    <dgm:pt modelId="{97B5E97D-DC95-47F8-B049-28FE5ECB512C}" type="pres">
      <dgm:prSet presAssocID="{DD5E5C81-5994-472B-B67E-E230C6D501AF}" presName="sibTrans" presStyleLbl="sibTrans2D1" presStyleIdx="0" presStyleCnt="2"/>
      <dgm:spPr/>
    </dgm:pt>
    <dgm:pt modelId="{1117ABCA-F2A2-40D2-B2DF-175FAA1F9DBB}" type="pres">
      <dgm:prSet presAssocID="{DD5E5C81-5994-472B-B67E-E230C6D501AF}" presName="connectorText" presStyleLbl="sibTrans2D1" presStyleIdx="0" presStyleCnt="2"/>
      <dgm:spPr/>
    </dgm:pt>
    <dgm:pt modelId="{5EBB615E-4304-4979-8ED5-BD07BE8FA50F}" type="pres">
      <dgm:prSet presAssocID="{0C1AE7EA-38DD-4B08-BE75-9D02BB1DDF29}" presName="node" presStyleLbl="node1" presStyleIdx="1" presStyleCnt="3">
        <dgm:presLayoutVars>
          <dgm:bulletEnabled val="1"/>
        </dgm:presLayoutVars>
      </dgm:prSet>
      <dgm:spPr/>
    </dgm:pt>
    <dgm:pt modelId="{8D421594-C3DC-4829-BDC9-07DB04E29954}" type="pres">
      <dgm:prSet presAssocID="{5C9AB0CD-1EB8-487B-8831-C7838FA351C6}" presName="sibTrans" presStyleLbl="sibTrans2D1" presStyleIdx="1" presStyleCnt="2"/>
      <dgm:spPr/>
    </dgm:pt>
    <dgm:pt modelId="{2B7B51D2-6CF8-49D6-A5C0-4B09FA57F01A}" type="pres">
      <dgm:prSet presAssocID="{5C9AB0CD-1EB8-487B-8831-C7838FA351C6}" presName="connectorText" presStyleLbl="sibTrans2D1" presStyleIdx="1" presStyleCnt="2"/>
      <dgm:spPr/>
    </dgm:pt>
    <dgm:pt modelId="{1EE2434D-55F6-48F0-B219-E31C86B6919A}" type="pres">
      <dgm:prSet presAssocID="{585A2CD9-1F7E-4B53-8724-EC26873BCE16}" presName="node" presStyleLbl="node1" presStyleIdx="2" presStyleCnt="3">
        <dgm:presLayoutVars>
          <dgm:bulletEnabled val="1"/>
        </dgm:presLayoutVars>
      </dgm:prSet>
      <dgm:spPr/>
    </dgm:pt>
  </dgm:ptLst>
  <dgm:cxnLst>
    <dgm:cxn modelId="{48577D00-7E02-456E-AA8C-04E7CEC59B17}" srcId="{EE186021-31EB-46A7-AADC-7A3368259659}" destId="{4B096BF2-AF04-41B4-AB74-82CBFD82BFA5}" srcOrd="0" destOrd="0" parTransId="{84328ADC-45C8-4731-9EF6-74E839286008}" sibTransId="{DD5E5C81-5994-472B-B67E-E230C6D501AF}"/>
    <dgm:cxn modelId="{811C611D-7408-4D8A-9FF8-39E7AF0FF5CB}" type="presOf" srcId="{5C9AB0CD-1EB8-487B-8831-C7838FA351C6}" destId="{2B7B51D2-6CF8-49D6-A5C0-4B09FA57F01A}" srcOrd="1" destOrd="0" presId="urn:microsoft.com/office/officeart/2005/8/layout/process1"/>
    <dgm:cxn modelId="{8B79DF40-96E6-41CD-B081-D2EC01D4F0A3}" type="presOf" srcId="{585A2CD9-1F7E-4B53-8724-EC26873BCE16}" destId="{1EE2434D-55F6-48F0-B219-E31C86B6919A}" srcOrd="0" destOrd="0" presId="urn:microsoft.com/office/officeart/2005/8/layout/process1"/>
    <dgm:cxn modelId="{16D07E45-A145-4500-87CD-3541E3B7D313}" type="presOf" srcId="{DD5E5C81-5994-472B-B67E-E230C6D501AF}" destId="{1117ABCA-F2A2-40D2-B2DF-175FAA1F9DBB}" srcOrd="1" destOrd="0" presId="urn:microsoft.com/office/officeart/2005/8/layout/process1"/>
    <dgm:cxn modelId="{96F4F471-CDB3-4AF9-8412-F3B8719E2A04}" type="presOf" srcId="{EE186021-31EB-46A7-AADC-7A3368259659}" destId="{77378756-AD85-45BE-90B8-BDB6393D6D45}" srcOrd="0" destOrd="0" presId="urn:microsoft.com/office/officeart/2005/8/layout/process1"/>
    <dgm:cxn modelId="{399AB18B-B758-40E6-8B37-32D5692D872F}" type="presOf" srcId="{0C1AE7EA-38DD-4B08-BE75-9D02BB1DDF29}" destId="{5EBB615E-4304-4979-8ED5-BD07BE8FA50F}" srcOrd="0" destOrd="0" presId="urn:microsoft.com/office/officeart/2005/8/layout/process1"/>
    <dgm:cxn modelId="{5BEAC997-2BF7-4E9C-A1F6-7B50ED566460}" type="presOf" srcId="{5C9AB0CD-1EB8-487B-8831-C7838FA351C6}" destId="{8D421594-C3DC-4829-BDC9-07DB04E29954}" srcOrd="0" destOrd="0" presId="urn:microsoft.com/office/officeart/2005/8/layout/process1"/>
    <dgm:cxn modelId="{5868D29D-066D-424D-8F3B-D18F7B61D410}" srcId="{EE186021-31EB-46A7-AADC-7A3368259659}" destId="{585A2CD9-1F7E-4B53-8724-EC26873BCE16}" srcOrd="2" destOrd="0" parTransId="{175B2E43-31DB-47E9-B0F3-79D5805971C7}" sibTransId="{78D322D5-0782-44D9-92A4-52AF5CFDC8E3}"/>
    <dgm:cxn modelId="{9AE7EEA4-549B-4024-A608-609A75196466}" srcId="{EE186021-31EB-46A7-AADC-7A3368259659}" destId="{0C1AE7EA-38DD-4B08-BE75-9D02BB1DDF29}" srcOrd="1" destOrd="0" parTransId="{1F03992B-CD89-4C93-9A45-42097F8D0041}" sibTransId="{5C9AB0CD-1EB8-487B-8831-C7838FA351C6}"/>
    <dgm:cxn modelId="{BCE3A0B5-2778-456D-8A13-DCE16B20438C}" type="presOf" srcId="{DD5E5C81-5994-472B-B67E-E230C6D501AF}" destId="{97B5E97D-DC95-47F8-B049-28FE5ECB512C}" srcOrd="0" destOrd="0" presId="urn:microsoft.com/office/officeart/2005/8/layout/process1"/>
    <dgm:cxn modelId="{E7F8E0C4-EBD5-4179-BECF-9BF6A7231B7F}" type="presOf" srcId="{4B096BF2-AF04-41B4-AB74-82CBFD82BFA5}" destId="{CBD19089-E33A-4B67-BD02-04739C02ECD4}" srcOrd="0" destOrd="0" presId="urn:microsoft.com/office/officeart/2005/8/layout/process1"/>
    <dgm:cxn modelId="{AE8C0649-4EA5-4DC2-947F-AD6E02C1C32E}" type="presParOf" srcId="{77378756-AD85-45BE-90B8-BDB6393D6D45}" destId="{CBD19089-E33A-4B67-BD02-04739C02ECD4}" srcOrd="0" destOrd="0" presId="urn:microsoft.com/office/officeart/2005/8/layout/process1"/>
    <dgm:cxn modelId="{926E230C-A11E-4F10-A7A5-18CADAB70725}" type="presParOf" srcId="{77378756-AD85-45BE-90B8-BDB6393D6D45}" destId="{97B5E97D-DC95-47F8-B049-28FE5ECB512C}" srcOrd="1" destOrd="0" presId="urn:microsoft.com/office/officeart/2005/8/layout/process1"/>
    <dgm:cxn modelId="{4F09211C-C527-4C32-BCCD-80AF2CE5A7AA}" type="presParOf" srcId="{97B5E97D-DC95-47F8-B049-28FE5ECB512C}" destId="{1117ABCA-F2A2-40D2-B2DF-175FAA1F9DBB}" srcOrd="0" destOrd="0" presId="urn:microsoft.com/office/officeart/2005/8/layout/process1"/>
    <dgm:cxn modelId="{E3CC6488-E52A-4231-A003-D64E5A05CBDB}" type="presParOf" srcId="{77378756-AD85-45BE-90B8-BDB6393D6D45}" destId="{5EBB615E-4304-4979-8ED5-BD07BE8FA50F}" srcOrd="2" destOrd="0" presId="urn:microsoft.com/office/officeart/2005/8/layout/process1"/>
    <dgm:cxn modelId="{46A521C2-0FE9-4A52-B0BA-4A4029A3D082}" type="presParOf" srcId="{77378756-AD85-45BE-90B8-BDB6393D6D45}" destId="{8D421594-C3DC-4829-BDC9-07DB04E29954}" srcOrd="3" destOrd="0" presId="urn:microsoft.com/office/officeart/2005/8/layout/process1"/>
    <dgm:cxn modelId="{D5FEE00A-346F-4153-A4EF-4322965A17D5}" type="presParOf" srcId="{8D421594-C3DC-4829-BDC9-07DB04E29954}" destId="{2B7B51D2-6CF8-49D6-A5C0-4B09FA57F01A}" srcOrd="0" destOrd="0" presId="urn:microsoft.com/office/officeart/2005/8/layout/process1"/>
    <dgm:cxn modelId="{A4B75AAB-2E7F-4DF0-A21B-BDCA3AE0F250}" type="presParOf" srcId="{77378756-AD85-45BE-90B8-BDB6393D6D45}" destId="{1EE2434D-55F6-48F0-B219-E31C86B6919A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186021-31EB-46A7-AADC-7A3368259659}" type="doc">
      <dgm:prSet loTypeId="urn:microsoft.com/office/officeart/2005/8/layout/process1" loCatId="process" qsTypeId="urn:microsoft.com/office/officeart/2005/8/quickstyle/simple2" qsCatId="simple" csTypeId="urn:microsoft.com/office/officeart/2005/8/colors/accent2_1" csCatId="accent2" phldr="1"/>
      <dgm:spPr/>
    </dgm:pt>
    <dgm:pt modelId="{4B096BF2-AF04-41B4-AB74-82CBFD82BFA5}">
      <dgm:prSet phldrT="[Text]"/>
      <dgm:spPr/>
      <dgm:t>
        <a:bodyPr/>
        <a:lstStyle/>
        <a:p>
          <a:pPr algn="ctr"/>
          <a:r>
            <a:rPr lang="en-US" dirty="0"/>
            <a:t>w = m</a:t>
          </a:r>
          <a:r>
            <a:rPr lang="en-US" baseline="-25000" dirty="0"/>
            <a:t>e</a:t>
          </a:r>
        </a:p>
      </dgm:t>
    </dgm:pt>
    <dgm:pt modelId="{84328ADC-45C8-4731-9EF6-74E839286008}" type="parTrans" cxnId="{48577D00-7E02-456E-AA8C-04E7CEC59B17}">
      <dgm:prSet/>
      <dgm:spPr/>
      <dgm:t>
        <a:bodyPr/>
        <a:lstStyle/>
        <a:p>
          <a:pPr algn="ctr"/>
          <a:endParaRPr lang="en-US"/>
        </a:p>
      </dgm:t>
    </dgm:pt>
    <dgm:pt modelId="{DD5E5C81-5994-472B-B67E-E230C6D501AF}" type="sibTrans" cxnId="{48577D00-7E02-456E-AA8C-04E7CEC59B17}">
      <dgm:prSet/>
      <dgm:spPr/>
      <dgm:t>
        <a:bodyPr/>
        <a:lstStyle/>
        <a:p>
          <a:pPr algn="ctr"/>
          <a:endParaRPr lang="en-US"/>
        </a:p>
      </dgm:t>
    </dgm:pt>
    <dgm:pt modelId="{77378756-AD85-45BE-90B8-BDB6393D6D45}" type="pres">
      <dgm:prSet presAssocID="{EE186021-31EB-46A7-AADC-7A3368259659}" presName="Name0" presStyleCnt="0">
        <dgm:presLayoutVars>
          <dgm:dir/>
          <dgm:resizeHandles val="exact"/>
        </dgm:presLayoutVars>
      </dgm:prSet>
      <dgm:spPr/>
    </dgm:pt>
    <dgm:pt modelId="{CBD19089-E33A-4B67-BD02-04739C02ECD4}" type="pres">
      <dgm:prSet presAssocID="{4B096BF2-AF04-41B4-AB74-82CBFD82BFA5}" presName="node" presStyleLbl="node1" presStyleIdx="0" presStyleCnt="1" custLinFactNeighborX="-49" custLinFactNeighborY="-5556">
        <dgm:presLayoutVars>
          <dgm:bulletEnabled val="1"/>
        </dgm:presLayoutVars>
      </dgm:prSet>
      <dgm:spPr/>
    </dgm:pt>
  </dgm:ptLst>
  <dgm:cxnLst>
    <dgm:cxn modelId="{48577D00-7E02-456E-AA8C-04E7CEC59B17}" srcId="{EE186021-31EB-46A7-AADC-7A3368259659}" destId="{4B096BF2-AF04-41B4-AB74-82CBFD82BFA5}" srcOrd="0" destOrd="0" parTransId="{84328ADC-45C8-4731-9EF6-74E839286008}" sibTransId="{DD5E5C81-5994-472B-B67E-E230C6D501AF}"/>
    <dgm:cxn modelId="{1AED8861-72B5-4F10-B81B-6EA80AFE81DB}" type="presOf" srcId="{EE186021-31EB-46A7-AADC-7A3368259659}" destId="{77378756-AD85-45BE-90B8-BDB6393D6D45}" srcOrd="0" destOrd="0" presId="urn:microsoft.com/office/officeart/2005/8/layout/process1"/>
    <dgm:cxn modelId="{E9CC9863-6BF9-4276-A26C-DE617813E059}" type="presOf" srcId="{4B096BF2-AF04-41B4-AB74-82CBFD82BFA5}" destId="{CBD19089-E33A-4B67-BD02-04739C02ECD4}" srcOrd="0" destOrd="0" presId="urn:microsoft.com/office/officeart/2005/8/layout/process1"/>
    <dgm:cxn modelId="{A49414FA-BD41-4278-B4AD-643EA3916D6C}" type="presParOf" srcId="{77378756-AD85-45BE-90B8-BDB6393D6D45}" destId="{CBD19089-E33A-4B67-BD02-04739C02ECD4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6E03ED1-402A-4F8F-83D0-E891C6AA8968}" type="doc">
      <dgm:prSet loTypeId="urn:microsoft.com/office/officeart/2005/8/layout/hierarchy1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D1002138-1F92-4A47-9982-4C5DC0667EA6}" type="pres">
      <dgm:prSet presAssocID="{86E03ED1-402A-4F8F-83D0-E891C6AA896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</dgm:ptLst>
  <dgm:cxnLst>
    <dgm:cxn modelId="{7F35B6F8-3630-4991-8714-ABA8FDE61A58}" type="presOf" srcId="{86E03ED1-402A-4F8F-83D0-E891C6AA8968}" destId="{D1002138-1F92-4A47-9982-4C5DC0667EA6}" srcOrd="0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6E03ED1-402A-4F8F-83D0-E891C6AA8968}" type="doc">
      <dgm:prSet loTypeId="urn:microsoft.com/office/officeart/2005/8/layout/hierarchy1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D1002138-1F92-4A47-9982-4C5DC0667EA6}" type="pres">
      <dgm:prSet presAssocID="{86E03ED1-402A-4F8F-83D0-E891C6AA896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</dgm:ptLst>
  <dgm:cxnLst>
    <dgm:cxn modelId="{F3FBA13D-0CA9-4FB5-A5BF-71193F80D393}" type="presOf" srcId="{86E03ED1-402A-4F8F-83D0-E891C6AA8968}" destId="{D1002138-1F92-4A47-9982-4C5DC0667EA6}" srcOrd="0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6E03ED1-402A-4F8F-83D0-E891C6AA8968}" type="doc">
      <dgm:prSet loTypeId="urn:microsoft.com/office/officeart/2005/8/layout/hierarchy1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4CD76D4-FE87-45AC-B360-BF27BC399E9F}">
      <dgm:prSet phldrT="[Text]"/>
      <dgm:spPr/>
      <dgm:t>
        <a:bodyPr/>
        <a:lstStyle/>
        <a:p>
          <a:r>
            <a:rPr lang="en-US" dirty="0" err="1"/>
            <a:t>Aplikasi</a:t>
          </a:r>
          <a:r>
            <a:rPr lang="en-US" dirty="0"/>
            <a:t> </a:t>
          </a:r>
          <a:r>
            <a:rPr lang="en-US" dirty="0" err="1"/>
            <a:t>Elektrolisis</a:t>
          </a:r>
          <a:endParaRPr lang="en-US" dirty="0"/>
        </a:p>
      </dgm:t>
    </dgm:pt>
    <dgm:pt modelId="{2ECFA08B-844D-47F5-8D34-73A8FEBDAF43}" type="parTrans" cxnId="{48FF2A48-E527-41E8-A880-D2EA34406934}">
      <dgm:prSet/>
      <dgm:spPr/>
      <dgm:t>
        <a:bodyPr/>
        <a:lstStyle/>
        <a:p>
          <a:endParaRPr lang="en-US"/>
        </a:p>
      </dgm:t>
    </dgm:pt>
    <dgm:pt modelId="{1916093F-62C7-4100-BD30-44C1CE63E215}" type="sibTrans" cxnId="{48FF2A48-E527-41E8-A880-D2EA34406934}">
      <dgm:prSet/>
      <dgm:spPr/>
      <dgm:t>
        <a:bodyPr/>
        <a:lstStyle/>
        <a:p>
          <a:endParaRPr lang="en-US"/>
        </a:p>
      </dgm:t>
    </dgm:pt>
    <dgm:pt modelId="{EE639B45-5833-4AC1-8222-A9BDD47DF655}">
      <dgm:prSet phldrT="[Text]"/>
      <dgm:spPr/>
      <dgm:t>
        <a:bodyPr/>
        <a:lstStyle/>
        <a:p>
          <a:r>
            <a:rPr lang="en-US" dirty="0" err="1"/>
            <a:t>Penyepuhan</a:t>
          </a:r>
          <a:endParaRPr lang="en-US" dirty="0"/>
        </a:p>
      </dgm:t>
    </dgm:pt>
    <dgm:pt modelId="{D0F85FAD-9FB1-4B12-ACDB-2C5174415A40}" type="parTrans" cxnId="{DF59A0A1-4C44-4A05-B026-7A6B13FF395B}">
      <dgm:prSet/>
      <dgm:spPr/>
      <dgm:t>
        <a:bodyPr/>
        <a:lstStyle/>
        <a:p>
          <a:endParaRPr lang="en-US"/>
        </a:p>
      </dgm:t>
    </dgm:pt>
    <dgm:pt modelId="{07E061C7-5B5F-4119-9B14-C92B02515501}" type="sibTrans" cxnId="{DF59A0A1-4C44-4A05-B026-7A6B13FF395B}">
      <dgm:prSet/>
      <dgm:spPr/>
      <dgm:t>
        <a:bodyPr/>
        <a:lstStyle/>
        <a:p>
          <a:endParaRPr lang="en-US"/>
        </a:p>
      </dgm:t>
    </dgm:pt>
    <dgm:pt modelId="{09920415-2883-49E6-97EB-14E99EB1344C}">
      <dgm:prSet phldrT="[Text]"/>
      <dgm:spPr/>
      <dgm:t>
        <a:bodyPr/>
        <a:lstStyle/>
        <a:p>
          <a:r>
            <a:rPr lang="en-US" dirty="0" err="1"/>
            <a:t>Pemurnian</a:t>
          </a:r>
          <a:r>
            <a:rPr lang="en-US" dirty="0"/>
            <a:t> </a:t>
          </a:r>
          <a:r>
            <a:rPr lang="en-US" dirty="0" err="1"/>
            <a:t>Logam</a:t>
          </a:r>
          <a:endParaRPr lang="en-US" dirty="0"/>
        </a:p>
      </dgm:t>
    </dgm:pt>
    <dgm:pt modelId="{63095AF8-BF32-47A9-AD73-78FCAE6E92F4}" type="parTrans" cxnId="{CAA86D06-A5DA-4354-8566-186EC9EF6902}">
      <dgm:prSet/>
      <dgm:spPr/>
      <dgm:t>
        <a:bodyPr/>
        <a:lstStyle/>
        <a:p>
          <a:endParaRPr lang="en-US"/>
        </a:p>
      </dgm:t>
    </dgm:pt>
    <dgm:pt modelId="{02F3E7F7-1CED-4363-8A33-9B2868E680C3}" type="sibTrans" cxnId="{CAA86D06-A5DA-4354-8566-186EC9EF6902}">
      <dgm:prSet/>
      <dgm:spPr/>
      <dgm:t>
        <a:bodyPr/>
        <a:lstStyle/>
        <a:p>
          <a:endParaRPr lang="en-US"/>
        </a:p>
      </dgm:t>
    </dgm:pt>
    <dgm:pt modelId="{A1176ADE-21DC-42C1-88F1-DC0237520ECA}">
      <dgm:prSet/>
      <dgm:spPr/>
      <dgm:t>
        <a:bodyPr/>
        <a:lstStyle/>
        <a:p>
          <a:r>
            <a:rPr lang="en-US" dirty="0" err="1"/>
            <a:t>Produksi</a:t>
          </a:r>
          <a:r>
            <a:rPr lang="en-US" dirty="0"/>
            <a:t> </a:t>
          </a:r>
          <a:r>
            <a:rPr lang="en-US" dirty="0" err="1"/>
            <a:t>Zat</a:t>
          </a:r>
          <a:endParaRPr lang="en-US" dirty="0"/>
        </a:p>
      </dgm:t>
    </dgm:pt>
    <dgm:pt modelId="{662084AB-FA2A-4349-8F41-98AAEE6353B3}" type="parTrans" cxnId="{3477EF91-E037-406F-A343-E65259DE33C7}">
      <dgm:prSet/>
      <dgm:spPr/>
      <dgm:t>
        <a:bodyPr/>
        <a:lstStyle/>
        <a:p>
          <a:endParaRPr lang="en-US"/>
        </a:p>
      </dgm:t>
    </dgm:pt>
    <dgm:pt modelId="{2C687FC6-5599-451E-A4DE-16951F7138F8}" type="sibTrans" cxnId="{3477EF91-E037-406F-A343-E65259DE33C7}">
      <dgm:prSet/>
      <dgm:spPr/>
      <dgm:t>
        <a:bodyPr/>
        <a:lstStyle/>
        <a:p>
          <a:endParaRPr lang="en-US"/>
        </a:p>
      </dgm:t>
    </dgm:pt>
    <dgm:pt modelId="{D1002138-1F92-4A47-9982-4C5DC0667EA6}" type="pres">
      <dgm:prSet presAssocID="{86E03ED1-402A-4F8F-83D0-E891C6AA896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7B4B898-DB4C-476C-9B06-14AE6042EE22}" type="pres">
      <dgm:prSet presAssocID="{64CD76D4-FE87-45AC-B360-BF27BC399E9F}" presName="hierRoot1" presStyleCnt="0"/>
      <dgm:spPr/>
    </dgm:pt>
    <dgm:pt modelId="{5C186A5F-0783-4121-BF11-661C3E063196}" type="pres">
      <dgm:prSet presAssocID="{64CD76D4-FE87-45AC-B360-BF27BC399E9F}" presName="composite" presStyleCnt="0"/>
      <dgm:spPr/>
    </dgm:pt>
    <dgm:pt modelId="{27A8AEA6-3248-4C50-A7F2-81C8ECAF46A9}" type="pres">
      <dgm:prSet presAssocID="{64CD76D4-FE87-45AC-B360-BF27BC399E9F}" presName="background" presStyleLbl="node0" presStyleIdx="0" presStyleCnt="1"/>
      <dgm:spPr/>
    </dgm:pt>
    <dgm:pt modelId="{8245EDEC-16D5-4582-A318-FA19163C63C6}" type="pres">
      <dgm:prSet presAssocID="{64CD76D4-FE87-45AC-B360-BF27BC399E9F}" presName="text" presStyleLbl="fgAcc0" presStyleIdx="0" presStyleCnt="1">
        <dgm:presLayoutVars>
          <dgm:chPref val="3"/>
        </dgm:presLayoutVars>
      </dgm:prSet>
      <dgm:spPr/>
    </dgm:pt>
    <dgm:pt modelId="{FC8F7CEF-771C-438B-A9D6-50A05743C737}" type="pres">
      <dgm:prSet presAssocID="{64CD76D4-FE87-45AC-B360-BF27BC399E9F}" presName="hierChild2" presStyleCnt="0"/>
      <dgm:spPr/>
    </dgm:pt>
    <dgm:pt modelId="{D4CD39F3-7730-4B6C-A7E3-0191BE6CFCC3}" type="pres">
      <dgm:prSet presAssocID="{D0F85FAD-9FB1-4B12-ACDB-2C5174415A40}" presName="Name10" presStyleLbl="parChTrans1D2" presStyleIdx="0" presStyleCnt="3"/>
      <dgm:spPr/>
    </dgm:pt>
    <dgm:pt modelId="{7DC93610-E544-4908-B1C5-78DCCBD52A33}" type="pres">
      <dgm:prSet presAssocID="{EE639B45-5833-4AC1-8222-A9BDD47DF655}" presName="hierRoot2" presStyleCnt="0"/>
      <dgm:spPr/>
    </dgm:pt>
    <dgm:pt modelId="{7E7BB982-F74A-4702-95C7-FC25D866DD56}" type="pres">
      <dgm:prSet presAssocID="{EE639B45-5833-4AC1-8222-A9BDD47DF655}" presName="composite2" presStyleCnt="0"/>
      <dgm:spPr/>
    </dgm:pt>
    <dgm:pt modelId="{80CCB15B-D608-4F12-A2E6-1C44C3703673}" type="pres">
      <dgm:prSet presAssocID="{EE639B45-5833-4AC1-8222-A9BDD47DF655}" presName="background2" presStyleLbl="node2" presStyleIdx="0" presStyleCnt="3"/>
      <dgm:spPr/>
    </dgm:pt>
    <dgm:pt modelId="{2AA8D72A-DBA9-4095-9779-67A85BF59D7C}" type="pres">
      <dgm:prSet presAssocID="{EE639B45-5833-4AC1-8222-A9BDD47DF655}" presName="text2" presStyleLbl="fgAcc2" presStyleIdx="0" presStyleCnt="3">
        <dgm:presLayoutVars>
          <dgm:chPref val="3"/>
        </dgm:presLayoutVars>
      </dgm:prSet>
      <dgm:spPr/>
    </dgm:pt>
    <dgm:pt modelId="{14984AF6-BBFD-4CE2-91C4-D2A5E756F3BD}" type="pres">
      <dgm:prSet presAssocID="{EE639B45-5833-4AC1-8222-A9BDD47DF655}" presName="hierChild3" presStyleCnt="0"/>
      <dgm:spPr/>
    </dgm:pt>
    <dgm:pt modelId="{AC630E59-608E-4E15-AC93-6FFBB5F3611B}" type="pres">
      <dgm:prSet presAssocID="{63095AF8-BF32-47A9-AD73-78FCAE6E92F4}" presName="Name10" presStyleLbl="parChTrans1D2" presStyleIdx="1" presStyleCnt="3"/>
      <dgm:spPr/>
    </dgm:pt>
    <dgm:pt modelId="{685D633D-7331-4BF1-A3F5-AE79E68FFCB0}" type="pres">
      <dgm:prSet presAssocID="{09920415-2883-49E6-97EB-14E99EB1344C}" presName="hierRoot2" presStyleCnt="0"/>
      <dgm:spPr/>
    </dgm:pt>
    <dgm:pt modelId="{AF835526-3B40-44B3-97F2-6E50A51D3962}" type="pres">
      <dgm:prSet presAssocID="{09920415-2883-49E6-97EB-14E99EB1344C}" presName="composite2" presStyleCnt="0"/>
      <dgm:spPr/>
    </dgm:pt>
    <dgm:pt modelId="{1C0CA330-29C3-4255-803D-590A7B4285BC}" type="pres">
      <dgm:prSet presAssocID="{09920415-2883-49E6-97EB-14E99EB1344C}" presName="background2" presStyleLbl="node2" presStyleIdx="1" presStyleCnt="3"/>
      <dgm:spPr/>
    </dgm:pt>
    <dgm:pt modelId="{06E5E7FB-D532-405D-9424-E9AAE5B47435}" type="pres">
      <dgm:prSet presAssocID="{09920415-2883-49E6-97EB-14E99EB1344C}" presName="text2" presStyleLbl="fgAcc2" presStyleIdx="1" presStyleCnt="3">
        <dgm:presLayoutVars>
          <dgm:chPref val="3"/>
        </dgm:presLayoutVars>
      </dgm:prSet>
      <dgm:spPr/>
    </dgm:pt>
    <dgm:pt modelId="{B08DC284-7DAE-40D1-9F98-C7E3EFE56D94}" type="pres">
      <dgm:prSet presAssocID="{09920415-2883-49E6-97EB-14E99EB1344C}" presName="hierChild3" presStyleCnt="0"/>
      <dgm:spPr/>
    </dgm:pt>
    <dgm:pt modelId="{E2F2ACA1-7AD3-471F-8C65-9F488272648B}" type="pres">
      <dgm:prSet presAssocID="{662084AB-FA2A-4349-8F41-98AAEE6353B3}" presName="Name10" presStyleLbl="parChTrans1D2" presStyleIdx="2" presStyleCnt="3"/>
      <dgm:spPr/>
    </dgm:pt>
    <dgm:pt modelId="{D8FECC0B-21D8-4D65-AE5F-C5EE1ED81A8F}" type="pres">
      <dgm:prSet presAssocID="{A1176ADE-21DC-42C1-88F1-DC0237520ECA}" presName="hierRoot2" presStyleCnt="0"/>
      <dgm:spPr/>
    </dgm:pt>
    <dgm:pt modelId="{07936880-AAE8-4746-85DA-FCD20FBF1C64}" type="pres">
      <dgm:prSet presAssocID="{A1176ADE-21DC-42C1-88F1-DC0237520ECA}" presName="composite2" presStyleCnt="0"/>
      <dgm:spPr/>
    </dgm:pt>
    <dgm:pt modelId="{696AE440-FD50-498C-B32E-7DAB07DA221A}" type="pres">
      <dgm:prSet presAssocID="{A1176ADE-21DC-42C1-88F1-DC0237520ECA}" presName="background2" presStyleLbl="node2" presStyleIdx="2" presStyleCnt="3"/>
      <dgm:spPr/>
    </dgm:pt>
    <dgm:pt modelId="{92EA9269-D9C1-4EBC-91E6-05896A4889F7}" type="pres">
      <dgm:prSet presAssocID="{A1176ADE-21DC-42C1-88F1-DC0237520ECA}" presName="text2" presStyleLbl="fgAcc2" presStyleIdx="2" presStyleCnt="3">
        <dgm:presLayoutVars>
          <dgm:chPref val="3"/>
        </dgm:presLayoutVars>
      </dgm:prSet>
      <dgm:spPr/>
    </dgm:pt>
    <dgm:pt modelId="{BB31ABD4-36EB-4B2A-BB70-49B2D56B24B9}" type="pres">
      <dgm:prSet presAssocID="{A1176ADE-21DC-42C1-88F1-DC0237520ECA}" presName="hierChild3" presStyleCnt="0"/>
      <dgm:spPr/>
    </dgm:pt>
  </dgm:ptLst>
  <dgm:cxnLst>
    <dgm:cxn modelId="{CAA86D06-A5DA-4354-8566-186EC9EF6902}" srcId="{64CD76D4-FE87-45AC-B360-BF27BC399E9F}" destId="{09920415-2883-49E6-97EB-14E99EB1344C}" srcOrd="1" destOrd="0" parTransId="{63095AF8-BF32-47A9-AD73-78FCAE6E92F4}" sibTransId="{02F3E7F7-1CED-4363-8A33-9B2868E680C3}"/>
    <dgm:cxn modelId="{10F2D316-86EA-4C64-AADA-7379633FC2A9}" type="presOf" srcId="{86E03ED1-402A-4F8F-83D0-E891C6AA8968}" destId="{D1002138-1F92-4A47-9982-4C5DC0667EA6}" srcOrd="0" destOrd="0" presId="urn:microsoft.com/office/officeart/2005/8/layout/hierarchy1"/>
    <dgm:cxn modelId="{167F4C3E-C91C-454E-B732-BA31A3046D23}" type="presOf" srcId="{662084AB-FA2A-4349-8F41-98AAEE6353B3}" destId="{E2F2ACA1-7AD3-471F-8C65-9F488272648B}" srcOrd="0" destOrd="0" presId="urn:microsoft.com/office/officeart/2005/8/layout/hierarchy1"/>
    <dgm:cxn modelId="{48FF2A48-E527-41E8-A880-D2EA34406934}" srcId="{86E03ED1-402A-4F8F-83D0-E891C6AA8968}" destId="{64CD76D4-FE87-45AC-B360-BF27BC399E9F}" srcOrd="0" destOrd="0" parTransId="{2ECFA08B-844D-47F5-8D34-73A8FEBDAF43}" sibTransId="{1916093F-62C7-4100-BD30-44C1CE63E215}"/>
    <dgm:cxn modelId="{B63A526A-9CD1-41FC-AA06-E767255430AB}" type="presOf" srcId="{A1176ADE-21DC-42C1-88F1-DC0237520ECA}" destId="{92EA9269-D9C1-4EBC-91E6-05896A4889F7}" srcOrd="0" destOrd="0" presId="urn:microsoft.com/office/officeart/2005/8/layout/hierarchy1"/>
    <dgm:cxn modelId="{381A568D-AA2C-4CD5-BD0D-27B49952D8E1}" type="presOf" srcId="{EE639B45-5833-4AC1-8222-A9BDD47DF655}" destId="{2AA8D72A-DBA9-4095-9779-67A85BF59D7C}" srcOrd="0" destOrd="0" presId="urn:microsoft.com/office/officeart/2005/8/layout/hierarchy1"/>
    <dgm:cxn modelId="{3477EF91-E037-406F-A343-E65259DE33C7}" srcId="{64CD76D4-FE87-45AC-B360-BF27BC399E9F}" destId="{A1176ADE-21DC-42C1-88F1-DC0237520ECA}" srcOrd="2" destOrd="0" parTransId="{662084AB-FA2A-4349-8F41-98AAEE6353B3}" sibTransId="{2C687FC6-5599-451E-A4DE-16951F7138F8}"/>
    <dgm:cxn modelId="{5CBDAB9B-1163-41D7-A174-EEAA1DFC136B}" type="presOf" srcId="{63095AF8-BF32-47A9-AD73-78FCAE6E92F4}" destId="{AC630E59-608E-4E15-AC93-6FFBB5F3611B}" srcOrd="0" destOrd="0" presId="urn:microsoft.com/office/officeart/2005/8/layout/hierarchy1"/>
    <dgm:cxn modelId="{DF59A0A1-4C44-4A05-B026-7A6B13FF395B}" srcId="{64CD76D4-FE87-45AC-B360-BF27BC399E9F}" destId="{EE639B45-5833-4AC1-8222-A9BDD47DF655}" srcOrd="0" destOrd="0" parTransId="{D0F85FAD-9FB1-4B12-ACDB-2C5174415A40}" sibTransId="{07E061C7-5B5F-4119-9B14-C92B02515501}"/>
    <dgm:cxn modelId="{AAAE8FD4-E5D8-4DF9-B574-5221FC59F0D1}" type="presOf" srcId="{D0F85FAD-9FB1-4B12-ACDB-2C5174415A40}" destId="{D4CD39F3-7730-4B6C-A7E3-0191BE6CFCC3}" srcOrd="0" destOrd="0" presId="urn:microsoft.com/office/officeart/2005/8/layout/hierarchy1"/>
    <dgm:cxn modelId="{1EAA5DDF-7F37-4FF6-9547-9154E4A0879C}" type="presOf" srcId="{64CD76D4-FE87-45AC-B360-BF27BC399E9F}" destId="{8245EDEC-16D5-4582-A318-FA19163C63C6}" srcOrd="0" destOrd="0" presId="urn:microsoft.com/office/officeart/2005/8/layout/hierarchy1"/>
    <dgm:cxn modelId="{D39A72FC-3705-403B-978E-2DD811BAA4E2}" type="presOf" srcId="{09920415-2883-49E6-97EB-14E99EB1344C}" destId="{06E5E7FB-D532-405D-9424-E9AAE5B47435}" srcOrd="0" destOrd="0" presId="urn:microsoft.com/office/officeart/2005/8/layout/hierarchy1"/>
    <dgm:cxn modelId="{239A673D-9BE1-4B46-A9ED-F5DAF476C1E0}" type="presParOf" srcId="{D1002138-1F92-4A47-9982-4C5DC0667EA6}" destId="{77B4B898-DB4C-476C-9B06-14AE6042EE22}" srcOrd="0" destOrd="0" presId="urn:microsoft.com/office/officeart/2005/8/layout/hierarchy1"/>
    <dgm:cxn modelId="{EA53BF9B-7B4A-40F9-B038-008208596F50}" type="presParOf" srcId="{77B4B898-DB4C-476C-9B06-14AE6042EE22}" destId="{5C186A5F-0783-4121-BF11-661C3E063196}" srcOrd="0" destOrd="0" presId="urn:microsoft.com/office/officeart/2005/8/layout/hierarchy1"/>
    <dgm:cxn modelId="{33DD35D1-6F7B-469E-8277-6CF1012DA41E}" type="presParOf" srcId="{5C186A5F-0783-4121-BF11-661C3E063196}" destId="{27A8AEA6-3248-4C50-A7F2-81C8ECAF46A9}" srcOrd="0" destOrd="0" presId="urn:microsoft.com/office/officeart/2005/8/layout/hierarchy1"/>
    <dgm:cxn modelId="{14570AD5-3161-47C9-80D7-FEF786DBF6AF}" type="presParOf" srcId="{5C186A5F-0783-4121-BF11-661C3E063196}" destId="{8245EDEC-16D5-4582-A318-FA19163C63C6}" srcOrd="1" destOrd="0" presId="urn:microsoft.com/office/officeart/2005/8/layout/hierarchy1"/>
    <dgm:cxn modelId="{297B79FE-6F59-4601-A846-4E49B3A6BE7D}" type="presParOf" srcId="{77B4B898-DB4C-476C-9B06-14AE6042EE22}" destId="{FC8F7CEF-771C-438B-A9D6-50A05743C737}" srcOrd="1" destOrd="0" presId="urn:microsoft.com/office/officeart/2005/8/layout/hierarchy1"/>
    <dgm:cxn modelId="{B7D0A65A-FA57-4E6E-A655-FFB272704CC4}" type="presParOf" srcId="{FC8F7CEF-771C-438B-A9D6-50A05743C737}" destId="{D4CD39F3-7730-4B6C-A7E3-0191BE6CFCC3}" srcOrd="0" destOrd="0" presId="urn:microsoft.com/office/officeart/2005/8/layout/hierarchy1"/>
    <dgm:cxn modelId="{F8742CB6-7D95-43ED-975E-381F85D168F5}" type="presParOf" srcId="{FC8F7CEF-771C-438B-A9D6-50A05743C737}" destId="{7DC93610-E544-4908-B1C5-78DCCBD52A33}" srcOrd="1" destOrd="0" presId="urn:microsoft.com/office/officeart/2005/8/layout/hierarchy1"/>
    <dgm:cxn modelId="{D1A095FD-C45E-410B-95EC-EF375DE497E5}" type="presParOf" srcId="{7DC93610-E544-4908-B1C5-78DCCBD52A33}" destId="{7E7BB982-F74A-4702-95C7-FC25D866DD56}" srcOrd="0" destOrd="0" presId="urn:microsoft.com/office/officeart/2005/8/layout/hierarchy1"/>
    <dgm:cxn modelId="{920E3876-AA04-482E-93C4-C17F77EF34D5}" type="presParOf" srcId="{7E7BB982-F74A-4702-95C7-FC25D866DD56}" destId="{80CCB15B-D608-4F12-A2E6-1C44C3703673}" srcOrd="0" destOrd="0" presId="urn:microsoft.com/office/officeart/2005/8/layout/hierarchy1"/>
    <dgm:cxn modelId="{1A67C6CB-B5F9-4D4B-A73D-6257FECF2015}" type="presParOf" srcId="{7E7BB982-F74A-4702-95C7-FC25D866DD56}" destId="{2AA8D72A-DBA9-4095-9779-67A85BF59D7C}" srcOrd="1" destOrd="0" presId="urn:microsoft.com/office/officeart/2005/8/layout/hierarchy1"/>
    <dgm:cxn modelId="{B5D81423-505E-499F-94D6-74C73A48D5E5}" type="presParOf" srcId="{7DC93610-E544-4908-B1C5-78DCCBD52A33}" destId="{14984AF6-BBFD-4CE2-91C4-D2A5E756F3BD}" srcOrd="1" destOrd="0" presId="urn:microsoft.com/office/officeart/2005/8/layout/hierarchy1"/>
    <dgm:cxn modelId="{1A2307F8-CA3E-4263-8734-94A23F55B19A}" type="presParOf" srcId="{FC8F7CEF-771C-438B-A9D6-50A05743C737}" destId="{AC630E59-608E-4E15-AC93-6FFBB5F3611B}" srcOrd="2" destOrd="0" presId="urn:microsoft.com/office/officeart/2005/8/layout/hierarchy1"/>
    <dgm:cxn modelId="{171EAD71-5162-4769-BAAE-EFB8B873923B}" type="presParOf" srcId="{FC8F7CEF-771C-438B-A9D6-50A05743C737}" destId="{685D633D-7331-4BF1-A3F5-AE79E68FFCB0}" srcOrd="3" destOrd="0" presId="urn:microsoft.com/office/officeart/2005/8/layout/hierarchy1"/>
    <dgm:cxn modelId="{E8018495-BC48-434F-A2B9-D2229DEF15F0}" type="presParOf" srcId="{685D633D-7331-4BF1-A3F5-AE79E68FFCB0}" destId="{AF835526-3B40-44B3-97F2-6E50A51D3962}" srcOrd="0" destOrd="0" presId="urn:microsoft.com/office/officeart/2005/8/layout/hierarchy1"/>
    <dgm:cxn modelId="{65D3A013-E8CC-41A9-98F0-9999837E0EAB}" type="presParOf" srcId="{AF835526-3B40-44B3-97F2-6E50A51D3962}" destId="{1C0CA330-29C3-4255-803D-590A7B4285BC}" srcOrd="0" destOrd="0" presId="urn:microsoft.com/office/officeart/2005/8/layout/hierarchy1"/>
    <dgm:cxn modelId="{045038EE-BA2E-47E4-94B5-AC230E9FF600}" type="presParOf" srcId="{AF835526-3B40-44B3-97F2-6E50A51D3962}" destId="{06E5E7FB-D532-405D-9424-E9AAE5B47435}" srcOrd="1" destOrd="0" presId="urn:microsoft.com/office/officeart/2005/8/layout/hierarchy1"/>
    <dgm:cxn modelId="{4263772E-6BA6-4FD7-A868-57E5858AFE00}" type="presParOf" srcId="{685D633D-7331-4BF1-A3F5-AE79E68FFCB0}" destId="{B08DC284-7DAE-40D1-9F98-C7E3EFE56D94}" srcOrd="1" destOrd="0" presId="urn:microsoft.com/office/officeart/2005/8/layout/hierarchy1"/>
    <dgm:cxn modelId="{103851DD-5AAE-4730-A9E7-DB2DC6547E2E}" type="presParOf" srcId="{FC8F7CEF-771C-438B-A9D6-50A05743C737}" destId="{E2F2ACA1-7AD3-471F-8C65-9F488272648B}" srcOrd="4" destOrd="0" presId="urn:microsoft.com/office/officeart/2005/8/layout/hierarchy1"/>
    <dgm:cxn modelId="{08FF3C87-1218-4457-89B0-6AAA7ECDE555}" type="presParOf" srcId="{FC8F7CEF-771C-438B-A9D6-50A05743C737}" destId="{D8FECC0B-21D8-4D65-AE5F-C5EE1ED81A8F}" srcOrd="5" destOrd="0" presId="urn:microsoft.com/office/officeart/2005/8/layout/hierarchy1"/>
    <dgm:cxn modelId="{47758A34-A71A-4F52-87FE-E520F648EF5D}" type="presParOf" srcId="{D8FECC0B-21D8-4D65-AE5F-C5EE1ED81A8F}" destId="{07936880-AAE8-4746-85DA-FCD20FBF1C64}" srcOrd="0" destOrd="0" presId="urn:microsoft.com/office/officeart/2005/8/layout/hierarchy1"/>
    <dgm:cxn modelId="{EA9A4F5F-0563-42A2-BE18-14A440FFEB24}" type="presParOf" srcId="{07936880-AAE8-4746-85DA-FCD20FBF1C64}" destId="{696AE440-FD50-498C-B32E-7DAB07DA221A}" srcOrd="0" destOrd="0" presId="urn:microsoft.com/office/officeart/2005/8/layout/hierarchy1"/>
    <dgm:cxn modelId="{AA847F4C-430F-4FD4-A634-7DCD017E952F}" type="presParOf" srcId="{07936880-AAE8-4746-85DA-FCD20FBF1C64}" destId="{92EA9269-D9C1-4EBC-91E6-05896A4889F7}" srcOrd="1" destOrd="0" presId="urn:microsoft.com/office/officeart/2005/8/layout/hierarchy1"/>
    <dgm:cxn modelId="{C879BBBD-B11D-4BB5-A08D-BB349817EEE7}" type="presParOf" srcId="{D8FECC0B-21D8-4D65-AE5F-C5EE1ED81A8F}" destId="{BB31ABD4-36EB-4B2A-BB70-49B2D56B24B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D8DEE42-656E-4E0A-B056-85EC87369471}" type="doc">
      <dgm:prSet loTypeId="urn:microsoft.com/office/officeart/2005/8/layout/hChevron3" loCatId="process" qsTypeId="urn:microsoft.com/office/officeart/2005/8/quickstyle/3d1" qsCatId="3D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4E2045BA-835E-44EE-A72E-7A5B812B113D}">
      <dgm:prSet phldrT="[Text]" custT="1"/>
      <dgm:spPr/>
      <dgm:t>
        <a:bodyPr/>
        <a:lstStyle/>
        <a:p>
          <a:pPr algn="ctr"/>
          <a:r>
            <a:rPr lang="en-US" sz="4000" dirty="0" err="1"/>
            <a:t>Korosi</a:t>
          </a:r>
          <a:r>
            <a:rPr lang="en-US" sz="4000" dirty="0"/>
            <a:t> (</a:t>
          </a:r>
          <a:r>
            <a:rPr lang="en-US" sz="4000" dirty="0" err="1"/>
            <a:t>Perkaratan</a:t>
          </a:r>
          <a:r>
            <a:rPr lang="en-US" sz="4000" dirty="0"/>
            <a:t>)</a:t>
          </a:r>
        </a:p>
        <a:p>
          <a:pPr algn="l"/>
          <a:r>
            <a:rPr lang="en-US" sz="2800" dirty="0" err="1"/>
            <a:t>Reaksi</a:t>
          </a:r>
          <a:r>
            <a:rPr lang="en-US" sz="2800" dirty="0"/>
            <a:t> </a:t>
          </a:r>
          <a:r>
            <a:rPr lang="en-US" sz="2800" dirty="0" err="1"/>
            <a:t>redoks</a:t>
          </a:r>
          <a:r>
            <a:rPr lang="en-US" sz="2800" dirty="0"/>
            <a:t> </a:t>
          </a:r>
          <a:r>
            <a:rPr lang="en-US" sz="2800" dirty="0" err="1"/>
            <a:t>antara</a:t>
          </a:r>
          <a:r>
            <a:rPr lang="en-US" sz="2800" dirty="0"/>
            <a:t> </a:t>
          </a:r>
          <a:r>
            <a:rPr lang="en-US" sz="2800" dirty="0" err="1"/>
            <a:t>suatu</a:t>
          </a:r>
          <a:r>
            <a:rPr lang="en-US" sz="2800" dirty="0"/>
            <a:t> </a:t>
          </a:r>
          <a:r>
            <a:rPr lang="en-US" sz="2800" dirty="0" err="1"/>
            <a:t>logam</a:t>
          </a:r>
          <a:r>
            <a:rPr lang="en-US" sz="2800" dirty="0"/>
            <a:t> </a:t>
          </a:r>
          <a:r>
            <a:rPr lang="en-US" sz="2800" dirty="0" err="1"/>
            <a:t>dengan</a:t>
          </a:r>
          <a:r>
            <a:rPr lang="en-US" sz="2800" dirty="0"/>
            <a:t> </a:t>
          </a:r>
          <a:r>
            <a:rPr lang="en-US" sz="2800" dirty="0" err="1"/>
            <a:t>berbagai</a:t>
          </a:r>
          <a:r>
            <a:rPr lang="en-US" sz="2800" dirty="0"/>
            <a:t> </a:t>
          </a:r>
          <a:r>
            <a:rPr lang="en-US" sz="2800" dirty="0" err="1"/>
            <a:t>zat</a:t>
          </a:r>
          <a:r>
            <a:rPr lang="en-US" sz="2800" dirty="0"/>
            <a:t> di </a:t>
          </a:r>
          <a:r>
            <a:rPr lang="en-US" sz="2800" dirty="0" err="1"/>
            <a:t>lingkungannya</a:t>
          </a:r>
          <a:r>
            <a:rPr lang="en-US" sz="2800" dirty="0"/>
            <a:t> yang </a:t>
          </a:r>
          <a:r>
            <a:rPr lang="en-US" sz="2800" dirty="0" err="1"/>
            <a:t>menghasilkan</a:t>
          </a:r>
          <a:r>
            <a:rPr lang="en-US" sz="2800" dirty="0"/>
            <a:t> </a:t>
          </a:r>
          <a:r>
            <a:rPr lang="en-US" sz="2800" dirty="0" err="1"/>
            <a:t>senyawa</a:t>
          </a:r>
          <a:r>
            <a:rPr lang="en-US" sz="2800" dirty="0"/>
            <a:t>- </a:t>
          </a:r>
          <a:r>
            <a:rPr lang="en-US" sz="2800" dirty="0" err="1"/>
            <a:t>senyawa</a:t>
          </a:r>
          <a:r>
            <a:rPr lang="en-US" sz="2800" dirty="0"/>
            <a:t> yang </a:t>
          </a:r>
          <a:r>
            <a:rPr lang="en-US" sz="2800" dirty="0" err="1"/>
            <a:t>tak</a:t>
          </a:r>
          <a:r>
            <a:rPr lang="en-US" sz="2800" dirty="0"/>
            <a:t> </a:t>
          </a:r>
          <a:r>
            <a:rPr lang="en-US" sz="2800" dirty="0" err="1"/>
            <a:t>dikehendaki</a:t>
          </a:r>
          <a:endParaRPr lang="en-US" sz="4000" dirty="0"/>
        </a:p>
      </dgm:t>
    </dgm:pt>
    <dgm:pt modelId="{03631A90-E78A-439F-949A-C37F23940004}" type="parTrans" cxnId="{4129EF18-8B90-405F-9B13-E6970FF4F6B8}">
      <dgm:prSet/>
      <dgm:spPr/>
      <dgm:t>
        <a:bodyPr/>
        <a:lstStyle/>
        <a:p>
          <a:endParaRPr lang="en-US" sz="2000"/>
        </a:p>
      </dgm:t>
    </dgm:pt>
    <dgm:pt modelId="{3BD5AEDD-1CA2-45B6-AD38-DB01ED771380}" type="sibTrans" cxnId="{4129EF18-8B90-405F-9B13-E6970FF4F6B8}">
      <dgm:prSet/>
      <dgm:spPr/>
      <dgm:t>
        <a:bodyPr/>
        <a:lstStyle/>
        <a:p>
          <a:endParaRPr lang="en-US" sz="2000"/>
        </a:p>
      </dgm:t>
    </dgm:pt>
    <dgm:pt modelId="{668672A1-F1E8-4EB5-B72A-44088790F758}" type="pres">
      <dgm:prSet presAssocID="{FD8DEE42-656E-4E0A-B056-85EC87369471}" presName="Name0" presStyleCnt="0">
        <dgm:presLayoutVars>
          <dgm:dir/>
          <dgm:resizeHandles val="exact"/>
        </dgm:presLayoutVars>
      </dgm:prSet>
      <dgm:spPr/>
    </dgm:pt>
    <dgm:pt modelId="{4E77F22F-1542-4F3E-A1B5-BF38A49A5982}" type="pres">
      <dgm:prSet presAssocID="{4E2045BA-835E-44EE-A72E-7A5B812B113D}" presName="parTxOnly" presStyleLbl="node1" presStyleIdx="0" presStyleCnt="1">
        <dgm:presLayoutVars>
          <dgm:bulletEnabled val="1"/>
        </dgm:presLayoutVars>
      </dgm:prSet>
      <dgm:spPr/>
    </dgm:pt>
  </dgm:ptLst>
  <dgm:cxnLst>
    <dgm:cxn modelId="{3CB8C40D-6CF5-4D4B-B19C-5B9E287C0DE1}" type="presOf" srcId="{4E2045BA-835E-44EE-A72E-7A5B812B113D}" destId="{4E77F22F-1542-4F3E-A1B5-BF38A49A5982}" srcOrd="0" destOrd="0" presId="urn:microsoft.com/office/officeart/2005/8/layout/hChevron3"/>
    <dgm:cxn modelId="{4129EF18-8B90-405F-9B13-E6970FF4F6B8}" srcId="{FD8DEE42-656E-4E0A-B056-85EC87369471}" destId="{4E2045BA-835E-44EE-A72E-7A5B812B113D}" srcOrd="0" destOrd="0" parTransId="{03631A90-E78A-439F-949A-C37F23940004}" sibTransId="{3BD5AEDD-1CA2-45B6-AD38-DB01ED771380}"/>
    <dgm:cxn modelId="{55016A50-F168-4022-9E77-F82697DE02BA}" type="presOf" srcId="{FD8DEE42-656E-4E0A-B056-85EC87369471}" destId="{668672A1-F1E8-4EB5-B72A-44088790F758}" srcOrd="0" destOrd="0" presId="urn:microsoft.com/office/officeart/2005/8/layout/hChevron3"/>
    <dgm:cxn modelId="{64276785-AE85-4F05-8600-2C0C79594F44}" type="presParOf" srcId="{668672A1-F1E8-4EB5-B72A-44088790F758}" destId="{4E77F22F-1542-4F3E-A1B5-BF38A49A5982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5E9017F-C00A-4237-8F7E-6B748C7D80E8}" type="doc">
      <dgm:prSet loTypeId="urn:microsoft.com/office/officeart/2005/8/layout/default" loCatId="list" qsTypeId="urn:microsoft.com/office/officeart/2005/8/quickstyle/simple2" qsCatId="simple" csTypeId="urn:microsoft.com/office/officeart/2005/8/colors/accent4_1" csCatId="accent4" phldr="1"/>
      <dgm:spPr/>
      <dgm:t>
        <a:bodyPr/>
        <a:lstStyle/>
        <a:p>
          <a:endParaRPr lang="en-US"/>
        </a:p>
      </dgm:t>
    </dgm:pt>
    <dgm:pt modelId="{E462AA5B-C00F-46DE-9EF7-7F6B8465425C}">
      <dgm:prSet phldrT="[Text]"/>
      <dgm:spPr/>
      <dgm:t>
        <a:bodyPr/>
        <a:lstStyle/>
        <a:p>
          <a:r>
            <a:rPr lang="en-US" dirty="0" err="1"/>
            <a:t>Logam</a:t>
          </a:r>
          <a:r>
            <a:rPr lang="en-US" dirty="0"/>
            <a:t> </a:t>
          </a:r>
          <a:r>
            <a:rPr lang="en-US" dirty="0" err="1"/>
            <a:t>mengalami</a:t>
          </a:r>
          <a:r>
            <a:rPr lang="en-US" dirty="0"/>
            <a:t> </a:t>
          </a:r>
          <a:r>
            <a:rPr lang="en-US" dirty="0" err="1"/>
            <a:t>oksidasi</a:t>
          </a:r>
          <a:endParaRPr lang="en-US" dirty="0"/>
        </a:p>
      </dgm:t>
    </dgm:pt>
    <dgm:pt modelId="{D754B3CA-8639-43F3-AF2E-D691D4BBE70C}" type="parTrans" cxnId="{E6233BF6-C127-4CC8-B617-46F781C7BFC3}">
      <dgm:prSet/>
      <dgm:spPr/>
      <dgm:t>
        <a:bodyPr/>
        <a:lstStyle/>
        <a:p>
          <a:endParaRPr lang="en-US"/>
        </a:p>
      </dgm:t>
    </dgm:pt>
    <dgm:pt modelId="{84387787-1C70-41BA-88C7-D10171690DB7}" type="sibTrans" cxnId="{E6233BF6-C127-4CC8-B617-46F781C7BFC3}">
      <dgm:prSet/>
      <dgm:spPr/>
      <dgm:t>
        <a:bodyPr/>
        <a:lstStyle/>
        <a:p>
          <a:endParaRPr lang="en-US"/>
        </a:p>
      </dgm:t>
    </dgm:pt>
    <dgm:pt modelId="{A7B5ACE7-7BD5-4B04-9517-39F427504AAB}">
      <dgm:prSet phldrT="[Text]"/>
      <dgm:spPr/>
      <dgm:t>
        <a:bodyPr/>
        <a:lstStyle/>
        <a:p>
          <a:r>
            <a:rPr lang="en-US" dirty="0" err="1"/>
            <a:t>Oksigen</a:t>
          </a:r>
          <a:r>
            <a:rPr lang="en-US" dirty="0"/>
            <a:t> (</a:t>
          </a:r>
          <a:r>
            <a:rPr lang="en-US" dirty="0" err="1"/>
            <a:t>udara</a:t>
          </a:r>
          <a:r>
            <a:rPr lang="en-US" dirty="0"/>
            <a:t>) </a:t>
          </a:r>
          <a:r>
            <a:rPr lang="en-US" dirty="0" err="1"/>
            <a:t>mengalami</a:t>
          </a:r>
          <a:r>
            <a:rPr lang="en-US" dirty="0"/>
            <a:t> </a:t>
          </a:r>
          <a:r>
            <a:rPr lang="en-US" dirty="0" err="1"/>
            <a:t>reduksi</a:t>
          </a:r>
          <a:endParaRPr lang="en-US" dirty="0"/>
        </a:p>
      </dgm:t>
    </dgm:pt>
    <dgm:pt modelId="{EAC0F9A2-F849-4788-B1A5-0404637C57E7}" type="parTrans" cxnId="{5B135284-F271-460A-B83A-C25A34D77B57}">
      <dgm:prSet/>
      <dgm:spPr/>
      <dgm:t>
        <a:bodyPr/>
        <a:lstStyle/>
        <a:p>
          <a:endParaRPr lang="en-US"/>
        </a:p>
      </dgm:t>
    </dgm:pt>
    <dgm:pt modelId="{726551CA-166B-4036-BAC8-F84A3B921316}" type="sibTrans" cxnId="{5B135284-F271-460A-B83A-C25A34D77B57}">
      <dgm:prSet/>
      <dgm:spPr/>
      <dgm:t>
        <a:bodyPr/>
        <a:lstStyle/>
        <a:p>
          <a:endParaRPr lang="en-US"/>
        </a:p>
      </dgm:t>
    </dgm:pt>
    <dgm:pt modelId="{928DAA25-FF4D-4BA9-9227-5978DA1ED784}">
      <dgm:prSet phldrT="[Text]"/>
      <dgm:spPr/>
      <dgm:t>
        <a:bodyPr/>
        <a:lstStyle/>
        <a:p>
          <a:r>
            <a:rPr lang="en-US" dirty="0"/>
            <a:t>Karat </a:t>
          </a:r>
          <a:r>
            <a:rPr lang="en-US" dirty="0" err="1"/>
            <a:t>logam</a:t>
          </a:r>
          <a:r>
            <a:rPr lang="en-US" dirty="0"/>
            <a:t> </a:t>
          </a:r>
          <a:r>
            <a:rPr lang="en-US" dirty="0" err="1"/>
            <a:t>umumnya</a:t>
          </a:r>
          <a:r>
            <a:rPr lang="en-US" dirty="0"/>
            <a:t> </a:t>
          </a:r>
          <a:r>
            <a:rPr lang="en-US" dirty="0" err="1"/>
            <a:t>berupa</a:t>
          </a:r>
          <a:r>
            <a:rPr lang="en-US" dirty="0"/>
            <a:t> </a:t>
          </a:r>
          <a:r>
            <a:rPr lang="en-US" dirty="0" err="1"/>
            <a:t>oksida</a:t>
          </a:r>
          <a:r>
            <a:rPr lang="en-US" dirty="0"/>
            <a:t> </a:t>
          </a:r>
          <a:r>
            <a:rPr lang="en-US" dirty="0" err="1"/>
            <a:t>atau</a:t>
          </a:r>
          <a:r>
            <a:rPr lang="en-US" dirty="0"/>
            <a:t> </a:t>
          </a:r>
          <a:r>
            <a:rPr lang="en-US" dirty="0" err="1"/>
            <a:t>karbonat</a:t>
          </a:r>
          <a:endParaRPr lang="en-US" dirty="0"/>
        </a:p>
      </dgm:t>
    </dgm:pt>
    <dgm:pt modelId="{7F615D61-D8C9-4633-83F9-344E3D109367}" type="parTrans" cxnId="{00473C95-C343-4949-B1DC-B2082E29B05A}">
      <dgm:prSet/>
      <dgm:spPr/>
      <dgm:t>
        <a:bodyPr/>
        <a:lstStyle/>
        <a:p>
          <a:endParaRPr lang="en-US"/>
        </a:p>
      </dgm:t>
    </dgm:pt>
    <dgm:pt modelId="{C22E3CC4-0879-4930-A317-599138FCE156}" type="sibTrans" cxnId="{00473C95-C343-4949-B1DC-B2082E29B05A}">
      <dgm:prSet/>
      <dgm:spPr/>
      <dgm:t>
        <a:bodyPr/>
        <a:lstStyle/>
        <a:p>
          <a:endParaRPr lang="en-US"/>
        </a:p>
      </dgm:t>
    </dgm:pt>
    <dgm:pt modelId="{B6CD6510-40DE-40AF-B93C-4E5EA47C1ED3}" type="pres">
      <dgm:prSet presAssocID="{25E9017F-C00A-4237-8F7E-6B748C7D80E8}" presName="diagram" presStyleCnt="0">
        <dgm:presLayoutVars>
          <dgm:dir/>
          <dgm:resizeHandles val="exact"/>
        </dgm:presLayoutVars>
      </dgm:prSet>
      <dgm:spPr/>
    </dgm:pt>
    <dgm:pt modelId="{691DDFC8-CBE7-4059-8FD0-7EAFA1F0EADE}" type="pres">
      <dgm:prSet presAssocID="{E462AA5B-C00F-46DE-9EF7-7F6B8465425C}" presName="node" presStyleLbl="node1" presStyleIdx="0" presStyleCnt="3">
        <dgm:presLayoutVars>
          <dgm:bulletEnabled val="1"/>
        </dgm:presLayoutVars>
      </dgm:prSet>
      <dgm:spPr/>
    </dgm:pt>
    <dgm:pt modelId="{AB96D598-B6CA-4667-8E28-8D8214453623}" type="pres">
      <dgm:prSet presAssocID="{84387787-1C70-41BA-88C7-D10171690DB7}" presName="sibTrans" presStyleCnt="0"/>
      <dgm:spPr/>
    </dgm:pt>
    <dgm:pt modelId="{A649F7A5-A23F-4B45-A33D-A3316E97818C}" type="pres">
      <dgm:prSet presAssocID="{A7B5ACE7-7BD5-4B04-9517-39F427504AAB}" presName="node" presStyleLbl="node1" presStyleIdx="1" presStyleCnt="3">
        <dgm:presLayoutVars>
          <dgm:bulletEnabled val="1"/>
        </dgm:presLayoutVars>
      </dgm:prSet>
      <dgm:spPr/>
    </dgm:pt>
    <dgm:pt modelId="{6E1A73EC-1859-441F-B0CA-52F5B54FB8CA}" type="pres">
      <dgm:prSet presAssocID="{726551CA-166B-4036-BAC8-F84A3B921316}" presName="sibTrans" presStyleCnt="0"/>
      <dgm:spPr/>
    </dgm:pt>
    <dgm:pt modelId="{D08572A5-C56A-429A-B57D-8956C4C82D00}" type="pres">
      <dgm:prSet presAssocID="{928DAA25-FF4D-4BA9-9227-5978DA1ED784}" presName="node" presStyleLbl="node1" presStyleIdx="2" presStyleCnt="3">
        <dgm:presLayoutVars>
          <dgm:bulletEnabled val="1"/>
        </dgm:presLayoutVars>
      </dgm:prSet>
      <dgm:spPr/>
    </dgm:pt>
  </dgm:ptLst>
  <dgm:cxnLst>
    <dgm:cxn modelId="{A193B01C-A77A-4E71-B852-0E0AF85A0028}" type="presOf" srcId="{928DAA25-FF4D-4BA9-9227-5978DA1ED784}" destId="{D08572A5-C56A-429A-B57D-8956C4C82D00}" srcOrd="0" destOrd="0" presId="urn:microsoft.com/office/officeart/2005/8/layout/default"/>
    <dgm:cxn modelId="{5B135284-F271-460A-B83A-C25A34D77B57}" srcId="{25E9017F-C00A-4237-8F7E-6B748C7D80E8}" destId="{A7B5ACE7-7BD5-4B04-9517-39F427504AAB}" srcOrd="1" destOrd="0" parTransId="{EAC0F9A2-F849-4788-B1A5-0404637C57E7}" sibTransId="{726551CA-166B-4036-BAC8-F84A3B921316}"/>
    <dgm:cxn modelId="{00473C95-C343-4949-B1DC-B2082E29B05A}" srcId="{25E9017F-C00A-4237-8F7E-6B748C7D80E8}" destId="{928DAA25-FF4D-4BA9-9227-5978DA1ED784}" srcOrd="2" destOrd="0" parTransId="{7F615D61-D8C9-4633-83F9-344E3D109367}" sibTransId="{C22E3CC4-0879-4930-A317-599138FCE156}"/>
    <dgm:cxn modelId="{FDB04DA9-4A06-481E-BE2A-CA653D9BAC1F}" type="presOf" srcId="{25E9017F-C00A-4237-8F7E-6B748C7D80E8}" destId="{B6CD6510-40DE-40AF-B93C-4E5EA47C1ED3}" srcOrd="0" destOrd="0" presId="urn:microsoft.com/office/officeart/2005/8/layout/default"/>
    <dgm:cxn modelId="{D5E8A0C8-9963-4543-BF05-F2783940DDC6}" type="presOf" srcId="{A7B5ACE7-7BD5-4B04-9517-39F427504AAB}" destId="{A649F7A5-A23F-4B45-A33D-A3316E97818C}" srcOrd="0" destOrd="0" presId="urn:microsoft.com/office/officeart/2005/8/layout/default"/>
    <dgm:cxn modelId="{54822AE7-A9CA-47A8-8B7B-BAA0A93B4915}" type="presOf" srcId="{E462AA5B-C00F-46DE-9EF7-7F6B8465425C}" destId="{691DDFC8-CBE7-4059-8FD0-7EAFA1F0EADE}" srcOrd="0" destOrd="0" presId="urn:microsoft.com/office/officeart/2005/8/layout/default"/>
    <dgm:cxn modelId="{E6233BF6-C127-4CC8-B617-46F781C7BFC3}" srcId="{25E9017F-C00A-4237-8F7E-6B748C7D80E8}" destId="{E462AA5B-C00F-46DE-9EF7-7F6B8465425C}" srcOrd="0" destOrd="0" parTransId="{D754B3CA-8639-43F3-AF2E-D691D4BBE70C}" sibTransId="{84387787-1C70-41BA-88C7-D10171690DB7}"/>
    <dgm:cxn modelId="{D6F0A798-8C95-45D7-A434-055170D197CF}" type="presParOf" srcId="{B6CD6510-40DE-40AF-B93C-4E5EA47C1ED3}" destId="{691DDFC8-CBE7-4059-8FD0-7EAFA1F0EADE}" srcOrd="0" destOrd="0" presId="urn:microsoft.com/office/officeart/2005/8/layout/default"/>
    <dgm:cxn modelId="{5EA1DC18-8657-4874-B923-F796C30E5249}" type="presParOf" srcId="{B6CD6510-40DE-40AF-B93C-4E5EA47C1ED3}" destId="{AB96D598-B6CA-4667-8E28-8D8214453623}" srcOrd="1" destOrd="0" presId="urn:microsoft.com/office/officeart/2005/8/layout/default"/>
    <dgm:cxn modelId="{90239B32-C65E-48BC-8955-1DF440AC253B}" type="presParOf" srcId="{B6CD6510-40DE-40AF-B93C-4E5EA47C1ED3}" destId="{A649F7A5-A23F-4B45-A33D-A3316E97818C}" srcOrd="2" destOrd="0" presId="urn:microsoft.com/office/officeart/2005/8/layout/default"/>
    <dgm:cxn modelId="{3017F1BF-C7F2-40B1-B167-7F0FC74E29E2}" type="presParOf" srcId="{B6CD6510-40DE-40AF-B93C-4E5EA47C1ED3}" destId="{6E1A73EC-1859-441F-B0CA-52F5B54FB8CA}" srcOrd="3" destOrd="0" presId="urn:microsoft.com/office/officeart/2005/8/layout/default"/>
    <dgm:cxn modelId="{BB43C0F5-7EA8-4456-97B4-4DC2355B6760}" type="presParOf" srcId="{B6CD6510-40DE-40AF-B93C-4E5EA47C1ED3}" destId="{D08572A5-C56A-429A-B57D-8956C4C82D00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AC81B6-3839-4F57-A3D2-2B531DC3D010}">
      <dsp:nvSpPr>
        <dsp:cNvPr id="0" name=""/>
        <dsp:cNvSpPr/>
      </dsp:nvSpPr>
      <dsp:spPr>
        <a:xfrm>
          <a:off x="0" y="2010971"/>
          <a:ext cx="8305800" cy="179895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/>
            <a:t>Menemukan</a:t>
          </a:r>
          <a:r>
            <a:rPr lang="en-US" sz="3200" kern="1200" dirty="0"/>
            <a:t> </a:t>
          </a:r>
          <a:r>
            <a:rPr lang="en-US" sz="3200" kern="1200" dirty="0" err="1"/>
            <a:t>hubungan</a:t>
          </a:r>
          <a:r>
            <a:rPr lang="en-US" sz="3200" kern="1200" dirty="0"/>
            <a:t> </a:t>
          </a:r>
          <a:r>
            <a:rPr lang="en-US" sz="3200" kern="1200" dirty="0" err="1"/>
            <a:t>kuantitatif</a:t>
          </a:r>
          <a:r>
            <a:rPr lang="en-US" sz="3200" kern="1200" dirty="0"/>
            <a:t> </a:t>
          </a:r>
          <a:r>
            <a:rPr lang="en-US" sz="3200" kern="1200" dirty="0" err="1"/>
            <a:t>antara</a:t>
          </a:r>
          <a:r>
            <a:rPr lang="en-US" sz="3200" kern="1200" dirty="0"/>
            <a:t> </a:t>
          </a:r>
          <a:r>
            <a:rPr lang="en-US" sz="3200" kern="1200" dirty="0" err="1"/>
            <a:t>massa</a:t>
          </a:r>
          <a:r>
            <a:rPr lang="en-US" sz="3200" kern="1200" dirty="0"/>
            <a:t> </a:t>
          </a:r>
          <a:r>
            <a:rPr lang="en-US" sz="3200" kern="1200" dirty="0" err="1"/>
            <a:t>zat</a:t>
          </a:r>
          <a:r>
            <a:rPr lang="en-US" sz="3200" kern="1200" dirty="0"/>
            <a:t> yang </a:t>
          </a:r>
          <a:r>
            <a:rPr lang="en-US" sz="3200" kern="1200" dirty="0" err="1"/>
            <a:t>dibebaskan</a:t>
          </a:r>
          <a:r>
            <a:rPr lang="en-US" sz="3200" kern="1200" dirty="0"/>
            <a:t> </a:t>
          </a:r>
          <a:r>
            <a:rPr lang="en-US" sz="3200" kern="1200" dirty="0" err="1"/>
            <a:t>pada</a:t>
          </a:r>
          <a:r>
            <a:rPr lang="en-US" sz="3200" kern="1200" dirty="0"/>
            <a:t> </a:t>
          </a:r>
          <a:r>
            <a:rPr lang="en-US" sz="3200" kern="1200" dirty="0" err="1"/>
            <a:t>elektroliis</a:t>
          </a:r>
          <a:r>
            <a:rPr lang="en-US" sz="3200" kern="1200" dirty="0"/>
            <a:t> </a:t>
          </a:r>
          <a:r>
            <a:rPr lang="en-US" sz="3200" kern="1200" dirty="0" err="1"/>
            <a:t>dengan</a:t>
          </a:r>
          <a:r>
            <a:rPr lang="en-US" sz="3200" kern="1200" dirty="0"/>
            <a:t> </a:t>
          </a:r>
          <a:r>
            <a:rPr lang="en-US" sz="3200" kern="1200" dirty="0" err="1"/>
            <a:t>jumlah</a:t>
          </a:r>
          <a:r>
            <a:rPr lang="en-US" sz="3200" kern="1200" dirty="0"/>
            <a:t> </a:t>
          </a:r>
          <a:r>
            <a:rPr lang="en-US" sz="3200" kern="1200" dirty="0" err="1"/>
            <a:t>listrik</a:t>
          </a:r>
          <a:r>
            <a:rPr lang="en-US" sz="3200" kern="1200" dirty="0"/>
            <a:t> yang </a:t>
          </a:r>
          <a:r>
            <a:rPr lang="en-US" sz="3200" kern="1200" dirty="0" err="1"/>
            <a:t>digunakan</a:t>
          </a:r>
          <a:endParaRPr lang="en-US" sz="3200" kern="1200" dirty="0"/>
        </a:p>
      </dsp:txBody>
      <dsp:txXfrm>
        <a:off x="0" y="2010971"/>
        <a:ext cx="8305800" cy="1798959"/>
      </dsp:txXfrm>
    </dsp:sp>
    <dsp:sp modelId="{DB642C73-467C-4560-8B83-88AEB32B20F3}">
      <dsp:nvSpPr>
        <dsp:cNvPr id="0" name=""/>
        <dsp:cNvSpPr/>
      </dsp:nvSpPr>
      <dsp:spPr>
        <a:xfrm rot="10800000">
          <a:off x="0" y="68"/>
          <a:ext cx="8305800" cy="2037886"/>
        </a:xfrm>
        <a:prstGeom prst="upArrowCallou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Michael Faraday</a:t>
          </a:r>
        </a:p>
      </dsp:txBody>
      <dsp:txXfrm rot="10800000">
        <a:off x="0" y="68"/>
        <a:ext cx="8305800" cy="132415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6A696F-C66A-4E79-B05A-51319AEEB533}">
      <dsp:nvSpPr>
        <dsp:cNvPr id="0" name=""/>
        <dsp:cNvSpPr/>
      </dsp:nvSpPr>
      <dsp:spPr>
        <a:xfrm>
          <a:off x="4619" y="666418"/>
          <a:ext cx="1283363" cy="128336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Air</a:t>
          </a:r>
        </a:p>
      </dsp:txBody>
      <dsp:txXfrm>
        <a:off x="192563" y="854362"/>
        <a:ext cx="907475" cy="907475"/>
      </dsp:txXfrm>
    </dsp:sp>
    <dsp:sp modelId="{0E539F0A-4D55-4159-A37A-C249EAA75C7F}">
      <dsp:nvSpPr>
        <dsp:cNvPr id="0" name=""/>
        <dsp:cNvSpPr/>
      </dsp:nvSpPr>
      <dsp:spPr>
        <a:xfrm>
          <a:off x="1392191" y="935924"/>
          <a:ext cx="744350" cy="744350"/>
        </a:xfrm>
        <a:prstGeom prst="mathPlus">
          <a:avLst/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1490855" y="1220563"/>
        <a:ext cx="547022" cy="175072"/>
      </dsp:txXfrm>
    </dsp:sp>
    <dsp:sp modelId="{EFA8BAED-46AA-45AA-9586-1671549796D4}">
      <dsp:nvSpPr>
        <dsp:cNvPr id="0" name=""/>
        <dsp:cNvSpPr/>
      </dsp:nvSpPr>
      <dsp:spPr>
        <a:xfrm>
          <a:off x="2240751" y="666418"/>
          <a:ext cx="1283363" cy="128336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Udara</a:t>
          </a:r>
          <a:endParaRPr lang="en-US" sz="2400" kern="1200" dirty="0"/>
        </a:p>
      </dsp:txBody>
      <dsp:txXfrm>
        <a:off x="2428695" y="854362"/>
        <a:ext cx="907475" cy="907475"/>
      </dsp:txXfrm>
    </dsp:sp>
    <dsp:sp modelId="{790E3CDD-F1DB-4F0E-A5AD-8585414372D9}">
      <dsp:nvSpPr>
        <dsp:cNvPr id="0" name=""/>
        <dsp:cNvSpPr/>
      </dsp:nvSpPr>
      <dsp:spPr>
        <a:xfrm>
          <a:off x="3628324" y="935924"/>
          <a:ext cx="744350" cy="744350"/>
        </a:xfrm>
        <a:prstGeom prst="mathPlus">
          <a:avLst/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3726988" y="1220563"/>
        <a:ext cx="547022" cy="175072"/>
      </dsp:txXfrm>
    </dsp:sp>
    <dsp:sp modelId="{C816B932-56EB-418A-BABF-410AFA4A3654}">
      <dsp:nvSpPr>
        <dsp:cNvPr id="0" name=""/>
        <dsp:cNvSpPr/>
      </dsp:nvSpPr>
      <dsp:spPr>
        <a:xfrm>
          <a:off x="4476884" y="666418"/>
          <a:ext cx="1283363" cy="128336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Logam</a:t>
          </a:r>
          <a:endParaRPr lang="en-US" sz="2400" kern="1200" dirty="0"/>
        </a:p>
      </dsp:txBody>
      <dsp:txXfrm>
        <a:off x="4664828" y="854362"/>
        <a:ext cx="907475" cy="907475"/>
      </dsp:txXfrm>
    </dsp:sp>
    <dsp:sp modelId="{124615E6-F54E-42A4-BBEF-8E8151E7986F}">
      <dsp:nvSpPr>
        <dsp:cNvPr id="0" name=""/>
        <dsp:cNvSpPr/>
      </dsp:nvSpPr>
      <dsp:spPr>
        <a:xfrm>
          <a:off x="5864457" y="935924"/>
          <a:ext cx="744350" cy="744350"/>
        </a:xfrm>
        <a:prstGeom prst="mathEqual">
          <a:avLst/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/>
        </a:p>
      </dsp:txBody>
      <dsp:txXfrm>
        <a:off x="5963121" y="1089260"/>
        <a:ext cx="547022" cy="437678"/>
      </dsp:txXfrm>
    </dsp:sp>
    <dsp:sp modelId="{BBF403E2-039D-4A4C-B811-92ADD172B2D5}">
      <dsp:nvSpPr>
        <dsp:cNvPr id="0" name=""/>
        <dsp:cNvSpPr/>
      </dsp:nvSpPr>
      <dsp:spPr>
        <a:xfrm>
          <a:off x="6713017" y="666418"/>
          <a:ext cx="1283363" cy="128336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Korosi</a:t>
          </a:r>
          <a:endParaRPr lang="en-US" sz="2400" kern="1200" dirty="0"/>
        </a:p>
      </dsp:txBody>
      <dsp:txXfrm>
        <a:off x="6900961" y="854362"/>
        <a:ext cx="907475" cy="90747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E407A4-B363-4574-A676-51BD8ECE6942}">
      <dsp:nvSpPr>
        <dsp:cNvPr id="0" name=""/>
        <dsp:cNvSpPr/>
      </dsp:nvSpPr>
      <dsp:spPr>
        <a:xfrm>
          <a:off x="0" y="80962"/>
          <a:ext cx="2547937" cy="152876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Mengecat</a:t>
          </a:r>
          <a:endParaRPr lang="en-US" sz="2500" kern="1200" dirty="0"/>
        </a:p>
      </dsp:txBody>
      <dsp:txXfrm>
        <a:off x="0" y="80962"/>
        <a:ext cx="2547937" cy="1528762"/>
      </dsp:txXfrm>
    </dsp:sp>
    <dsp:sp modelId="{A178C7AC-2AEE-4B1C-8FA9-9D53BDAC85A6}">
      <dsp:nvSpPr>
        <dsp:cNvPr id="0" name=""/>
        <dsp:cNvSpPr/>
      </dsp:nvSpPr>
      <dsp:spPr>
        <a:xfrm>
          <a:off x="2802731" y="80962"/>
          <a:ext cx="2547937" cy="152876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Melumuri</a:t>
          </a:r>
          <a:r>
            <a:rPr lang="en-US" sz="2500" kern="1200" dirty="0"/>
            <a:t> </a:t>
          </a:r>
          <a:r>
            <a:rPr lang="en-US" sz="2500" kern="1200" dirty="0" err="1"/>
            <a:t>dengan</a:t>
          </a:r>
          <a:r>
            <a:rPr lang="en-US" sz="2500" kern="1200" dirty="0"/>
            <a:t> </a:t>
          </a:r>
          <a:r>
            <a:rPr lang="en-US" sz="2500" kern="1200" dirty="0" err="1"/>
            <a:t>oli</a:t>
          </a:r>
          <a:endParaRPr lang="en-US" sz="2500" kern="1200" dirty="0"/>
        </a:p>
      </dsp:txBody>
      <dsp:txXfrm>
        <a:off x="2802731" y="80962"/>
        <a:ext cx="2547937" cy="1528762"/>
      </dsp:txXfrm>
    </dsp:sp>
    <dsp:sp modelId="{3396BB05-058B-485A-B4D0-C06C8AC34602}">
      <dsp:nvSpPr>
        <dsp:cNvPr id="0" name=""/>
        <dsp:cNvSpPr/>
      </dsp:nvSpPr>
      <dsp:spPr>
        <a:xfrm>
          <a:off x="5605462" y="80962"/>
          <a:ext cx="2547937" cy="152876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Disalut</a:t>
          </a:r>
          <a:r>
            <a:rPr lang="en-US" sz="2500" kern="1200" dirty="0"/>
            <a:t> </a:t>
          </a:r>
          <a:r>
            <a:rPr lang="en-US" sz="2500" kern="1200" dirty="0" err="1"/>
            <a:t>dengan</a:t>
          </a:r>
          <a:r>
            <a:rPr lang="en-US" sz="2500" kern="1200" dirty="0"/>
            <a:t> </a:t>
          </a:r>
          <a:r>
            <a:rPr lang="en-US" sz="2500" kern="1200" dirty="0" err="1"/>
            <a:t>plastik</a:t>
          </a:r>
          <a:endParaRPr lang="en-US" sz="2500" kern="1200" dirty="0"/>
        </a:p>
      </dsp:txBody>
      <dsp:txXfrm>
        <a:off x="5605462" y="80962"/>
        <a:ext cx="2547937" cy="1528762"/>
      </dsp:txXfrm>
    </dsp:sp>
    <dsp:sp modelId="{AC9EFB09-1007-4243-B2D2-8D07F2D5AEB9}">
      <dsp:nvSpPr>
        <dsp:cNvPr id="0" name=""/>
        <dsp:cNvSpPr/>
      </dsp:nvSpPr>
      <dsp:spPr>
        <a:xfrm>
          <a:off x="0" y="1864518"/>
          <a:ext cx="2547937" cy="152876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Tin plating (</a:t>
          </a:r>
          <a:r>
            <a:rPr lang="en-US" sz="2500" kern="1200" dirty="0" err="1"/>
            <a:t>pelapisan</a:t>
          </a:r>
          <a:r>
            <a:rPr lang="en-US" sz="2500" kern="1200" dirty="0"/>
            <a:t> </a:t>
          </a:r>
          <a:r>
            <a:rPr lang="en-US" sz="2500" kern="1200" dirty="0" err="1"/>
            <a:t>dengan</a:t>
          </a:r>
          <a:r>
            <a:rPr lang="en-US" sz="2500" kern="1200" dirty="0"/>
            <a:t> </a:t>
          </a:r>
          <a:r>
            <a:rPr lang="en-US" sz="2500" kern="1200" dirty="0" err="1"/>
            <a:t>timah</a:t>
          </a:r>
          <a:r>
            <a:rPr lang="en-US" sz="2500" kern="1200" dirty="0"/>
            <a:t>)</a:t>
          </a:r>
        </a:p>
      </dsp:txBody>
      <dsp:txXfrm>
        <a:off x="0" y="1864518"/>
        <a:ext cx="2547937" cy="1528762"/>
      </dsp:txXfrm>
    </dsp:sp>
    <dsp:sp modelId="{8B54B870-5BBD-4D8C-A571-EC1076097615}">
      <dsp:nvSpPr>
        <dsp:cNvPr id="0" name=""/>
        <dsp:cNvSpPr/>
      </dsp:nvSpPr>
      <dsp:spPr>
        <a:xfrm>
          <a:off x="2802731" y="1864518"/>
          <a:ext cx="2547937" cy="152876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Galvanisasi</a:t>
          </a:r>
          <a:r>
            <a:rPr lang="en-US" sz="2500" kern="1200" dirty="0"/>
            <a:t> (</a:t>
          </a:r>
          <a:r>
            <a:rPr lang="en-US" sz="2500" kern="1200" dirty="0" err="1"/>
            <a:t>pelapisan</a:t>
          </a:r>
          <a:r>
            <a:rPr lang="en-US" sz="2500" kern="1200" dirty="0"/>
            <a:t> </a:t>
          </a:r>
          <a:r>
            <a:rPr lang="en-US" sz="2500" kern="1200" dirty="0" err="1"/>
            <a:t>dengan</a:t>
          </a:r>
          <a:r>
            <a:rPr lang="en-US" sz="2500" kern="1200" dirty="0"/>
            <a:t> </a:t>
          </a:r>
          <a:r>
            <a:rPr lang="en-US" sz="2500" kern="1200" dirty="0" err="1"/>
            <a:t>zink</a:t>
          </a:r>
          <a:r>
            <a:rPr lang="en-US" sz="2500" kern="1200" dirty="0"/>
            <a:t>)</a:t>
          </a:r>
        </a:p>
      </dsp:txBody>
      <dsp:txXfrm>
        <a:off x="2802731" y="1864518"/>
        <a:ext cx="2547937" cy="1528762"/>
      </dsp:txXfrm>
    </dsp:sp>
    <dsp:sp modelId="{45F0475E-733A-4A66-9B30-9637E2820231}">
      <dsp:nvSpPr>
        <dsp:cNvPr id="0" name=""/>
        <dsp:cNvSpPr/>
      </dsp:nvSpPr>
      <dsp:spPr>
        <a:xfrm>
          <a:off x="5605462" y="1864518"/>
          <a:ext cx="2547937" cy="152876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Chromium plating (</a:t>
          </a:r>
          <a:r>
            <a:rPr lang="en-US" sz="2500" kern="1200" dirty="0" err="1"/>
            <a:t>pelapisan</a:t>
          </a:r>
          <a:r>
            <a:rPr lang="en-US" sz="2500" kern="1200" dirty="0"/>
            <a:t> </a:t>
          </a:r>
          <a:r>
            <a:rPr lang="en-US" sz="2500" kern="1200" dirty="0" err="1"/>
            <a:t>dengan</a:t>
          </a:r>
          <a:r>
            <a:rPr lang="en-US" sz="2500" kern="1200" dirty="0"/>
            <a:t> </a:t>
          </a:r>
          <a:r>
            <a:rPr lang="en-US" sz="2500" kern="1200" dirty="0" err="1"/>
            <a:t>krom</a:t>
          </a:r>
          <a:r>
            <a:rPr lang="en-US" sz="2500" kern="1200" dirty="0"/>
            <a:t>)</a:t>
          </a:r>
        </a:p>
      </dsp:txBody>
      <dsp:txXfrm>
        <a:off x="5605462" y="1864518"/>
        <a:ext cx="2547937" cy="1528762"/>
      </dsp:txXfrm>
    </dsp:sp>
    <dsp:sp modelId="{9EC98073-F9BE-42C4-AF94-9DEBBE45698A}">
      <dsp:nvSpPr>
        <dsp:cNvPr id="0" name=""/>
        <dsp:cNvSpPr/>
      </dsp:nvSpPr>
      <dsp:spPr>
        <a:xfrm>
          <a:off x="2802731" y="3648075"/>
          <a:ext cx="2547937" cy="152876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Pengorbanan</a:t>
          </a:r>
          <a:r>
            <a:rPr lang="en-US" sz="2500" kern="1200" dirty="0"/>
            <a:t> anode (sacrificial protection)</a:t>
          </a:r>
        </a:p>
      </dsp:txBody>
      <dsp:txXfrm>
        <a:off x="2802731" y="3648075"/>
        <a:ext cx="2547937" cy="15287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3D59EF-ADA4-49B4-9C06-5B934A968918}">
      <dsp:nvSpPr>
        <dsp:cNvPr id="0" name=""/>
        <dsp:cNvSpPr/>
      </dsp:nvSpPr>
      <dsp:spPr>
        <a:xfrm>
          <a:off x="781570" y="148"/>
          <a:ext cx="3174503" cy="19047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300" kern="1200" dirty="0" err="1"/>
            <a:t>Hukum</a:t>
          </a:r>
          <a:r>
            <a:rPr lang="en-US" sz="5300" kern="1200" dirty="0"/>
            <a:t> Faraday I</a:t>
          </a:r>
        </a:p>
      </dsp:txBody>
      <dsp:txXfrm>
        <a:off x="781570" y="148"/>
        <a:ext cx="3174503" cy="1904702"/>
      </dsp:txXfrm>
    </dsp:sp>
    <dsp:sp modelId="{D2DC852E-DB03-4158-8462-97D44B101508}">
      <dsp:nvSpPr>
        <dsp:cNvPr id="0" name=""/>
        <dsp:cNvSpPr/>
      </dsp:nvSpPr>
      <dsp:spPr>
        <a:xfrm>
          <a:off x="4273525" y="148"/>
          <a:ext cx="3174503" cy="19047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300" kern="1200" dirty="0" err="1"/>
            <a:t>Hukum</a:t>
          </a:r>
          <a:r>
            <a:rPr lang="en-US" sz="5300" kern="1200" dirty="0"/>
            <a:t> Faraday II</a:t>
          </a:r>
        </a:p>
      </dsp:txBody>
      <dsp:txXfrm>
        <a:off x="4273525" y="148"/>
        <a:ext cx="3174503" cy="19047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D19089-E33A-4B67-BD02-04739C02ECD4}">
      <dsp:nvSpPr>
        <dsp:cNvPr id="0" name=""/>
        <dsp:cNvSpPr/>
      </dsp:nvSpPr>
      <dsp:spPr>
        <a:xfrm>
          <a:off x="6630" y="535783"/>
          <a:ext cx="1981720" cy="118903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w = Q</a:t>
          </a:r>
        </a:p>
      </dsp:txBody>
      <dsp:txXfrm>
        <a:off x="41456" y="570609"/>
        <a:ext cx="1912068" cy="1119380"/>
      </dsp:txXfrm>
    </dsp:sp>
    <dsp:sp modelId="{97B5E97D-DC95-47F8-B049-28FE5ECB512C}">
      <dsp:nvSpPr>
        <dsp:cNvPr id="0" name=""/>
        <dsp:cNvSpPr/>
      </dsp:nvSpPr>
      <dsp:spPr>
        <a:xfrm>
          <a:off x="2186523" y="884566"/>
          <a:ext cx="420124" cy="4914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2186523" y="982859"/>
        <a:ext cx="294087" cy="294880"/>
      </dsp:txXfrm>
    </dsp:sp>
    <dsp:sp modelId="{5EBB615E-4304-4979-8ED5-BD07BE8FA50F}">
      <dsp:nvSpPr>
        <dsp:cNvPr id="0" name=""/>
        <dsp:cNvSpPr/>
      </dsp:nvSpPr>
      <dsp:spPr>
        <a:xfrm>
          <a:off x="2781039" y="535783"/>
          <a:ext cx="1981720" cy="118903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Q = </a:t>
          </a:r>
          <a:r>
            <a:rPr lang="en-US" sz="4000" kern="1200" dirty="0" err="1"/>
            <a:t>i</a:t>
          </a:r>
          <a:r>
            <a:rPr lang="en-US" sz="4000" kern="1200" dirty="0"/>
            <a:t> x t</a:t>
          </a:r>
        </a:p>
      </dsp:txBody>
      <dsp:txXfrm>
        <a:off x="2815865" y="570609"/>
        <a:ext cx="1912068" cy="1119380"/>
      </dsp:txXfrm>
    </dsp:sp>
    <dsp:sp modelId="{8D421594-C3DC-4829-BDC9-07DB04E29954}">
      <dsp:nvSpPr>
        <dsp:cNvPr id="0" name=""/>
        <dsp:cNvSpPr/>
      </dsp:nvSpPr>
      <dsp:spPr>
        <a:xfrm>
          <a:off x="4960932" y="884566"/>
          <a:ext cx="420124" cy="4914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4960932" y="982859"/>
        <a:ext cx="294087" cy="294880"/>
      </dsp:txXfrm>
    </dsp:sp>
    <dsp:sp modelId="{1EE2434D-55F6-48F0-B219-E31C86B6919A}">
      <dsp:nvSpPr>
        <dsp:cNvPr id="0" name=""/>
        <dsp:cNvSpPr/>
      </dsp:nvSpPr>
      <dsp:spPr>
        <a:xfrm>
          <a:off x="5555448" y="535783"/>
          <a:ext cx="1981720" cy="118903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w = </a:t>
          </a:r>
          <a:r>
            <a:rPr lang="en-US" sz="4000" kern="1200" dirty="0" err="1"/>
            <a:t>i</a:t>
          </a:r>
          <a:r>
            <a:rPr lang="en-US" sz="4000" kern="1200" dirty="0"/>
            <a:t> x t</a:t>
          </a:r>
        </a:p>
      </dsp:txBody>
      <dsp:txXfrm>
        <a:off x="5590274" y="570609"/>
        <a:ext cx="1912068" cy="11193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D19089-E33A-4B67-BD02-04739C02ECD4}">
      <dsp:nvSpPr>
        <dsp:cNvPr id="0" name=""/>
        <dsp:cNvSpPr/>
      </dsp:nvSpPr>
      <dsp:spPr>
        <a:xfrm>
          <a:off x="0" y="0"/>
          <a:ext cx="3730153" cy="13716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900" kern="1200" dirty="0"/>
            <a:t>w = m</a:t>
          </a:r>
          <a:r>
            <a:rPr lang="en-US" sz="5900" kern="1200" baseline="-25000" dirty="0"/>
            <a:t>e</a:t>
          </a:r>
        </a:p>
      </dsp:txBody>
      <dsp:txXfrm>
        <a:off x="40173" y="40173"/>
        <a:ext cx="3649807" cy="129125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F2ACA1-7AD3-471F-8C65-9F488272648B}">
      <dsp:nvSpPr>
        <dsp:cNvPr id="0" name=""/>
        <dsp:cNvSpPr/>
      </dsp:nvSpPr>
      <dsp:spPr>
        <a:xfrm>
          <a:off x="4023121" y="1670616"/>
          <a:ext cx="2855118" cy="6793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2983"/>
              </a:lnTo>
              <a:lnTo>
                <a:pt x="2855118" y="462983"/>
              </a:lnTo>
              <a:lnTo>
                <a:pt x="2855118" y="67938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630E59-608E-4E15-AC93-6FFBB5F3611B}">
      <dsp:nvSpPr>
        <dsp:cNvPr id="0" name=""/>
        <dsp:cNvSpPr/>
      </dsp:nvSpPr>
      <dsp:spPr>
        <a:xfrm>
          <a:off x="3977401" y="1670616"/>
          <a:ext cx="91440" cy="67938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7938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CD39F3-7730-4B6C-A7E3-0191BE6CFCC3}">
      <dsp:nvSpPr>
        <dsp:cNvPr id="0" name=""/>
        <dsp:cNvSpPr/>
      </dsp:nvSpPr>
      <dsp:spPr>
        <a:xfrm>
          <a:off x="1168003" y="1670616"/>
          <a:ext cx="2855118" cy="679388"/>
        </a:xfrm>
        <a:custGeom>
          <a:avLst/>
          <a:gdLst/>
          <a:ahLst/>
          <a:cxnLst/>
          <a:rect l="0" t="0" r="0" b="0"/>
          <a:pathLst>
            <a:path>
              <a:moveTo>
                <a:pt x="2855118" y="0"/>
              </a:moveTo>
              <a:lnTo>
                <a:pt x="2855118" y="462983"/>
              </a:lnTo>
              <a:lnTo>
                <a:pt x="0" y="462983"/>
              </a:lnTo>
              <a:lnTo>
                <a:pt x="0" y="67938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8AEA6-3248-4C50-A7F2-81C8ECAF46A9}">
      <dsp:nvSpPr>
        <dsp:cNvPr id="0" name=""/>
        <dsp:cNvSpPr/>
      </dsp:nvSpPr>
      <dsp:spPr>
        <a:xfrm>
          <a:off x="2855118" y="187252"/>
          <a:ext cx="2336006" cy="148336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45EDEC-16D5-4582-A318-FA19163C63C6}">
      <dsp:nvSpPr>
        <dsp:cNvPr id="0" name=""/>
        <dsp:cNvSpPr/>
      </dsp:nvSpPr>
      <dsp:spPr>
        <a:xfrm>
          <a:off x="3114675" y="433831"/>
          <a:ext cx="2336006" cy="14833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 err="1"/>
            <a:t>Aplikasi</a:t>
          </a:r>
          <a:r>
            <a:rPr lang="en-US" sz="3100" kern="1200" dirty="0"/>
            <a:t> </a:t>
          </a:r>
          <a:r>
            <a:rPr lang="en-US" sz="3100" kern="1200" dirty="0" err="1"/>
            <a:t>Elektrolisis</a:t>
          </a:r>
          <a:endParaRPr lang="en-US" sz="3100" kern="1200" dirty="0"/>
        </a:p>
      </dsp:txBody>
      <dsp:txXfrm>
        <a:off x="3158121" y="477277"/>
        <a:ext cx="2249114" cy="1396471"/>
      </dsp:txXfrm>
    </dsp:sp>
    <dsp:sp modelId="{80CCB15B-D608-4F12-A2E6-1C44C3703673}">
      <dsp:nvSpPr>
        <dsp:cNvPr id="0" name=""/>
        <dsp:cNvSpPr/>
      </dsp:nvSpPr>
      <dsp:spPr>
        <a:xfrm>
          <a:off x="0" y="2350005"/>
          <a:ext cx="2336006" cy="148336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A8D72A-DBA9-4095-9779-67A85BF59D7C}">
      <dsp:nvSpPr>
        <dsp:cNvPr id="0" name=""/>
        <dsp:cNvSpPr/>
      </dsp:nvSpPr>
      <dsp:spPr>
        <a:xfrm>
          <a:off x="259556" y="2596583"/>
          <a:ext cx="2336006" cy="14833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 err="1"/>
            <a:t>Penyepuhan</a:t>
          </a:r>
          <a:endParaRPr lang="en-US" sz="3100" kern="1200" dirty="0"/>
        </a:p>
      </dsp:txBody>
      <dsp:txXfrm>
        <a:off x="303002" y="2640029"/>
        <a:ext cx="2249114" cy="1396471"/>
      </dsp:txXfrm>
    </dsp:sp>
    <dsp:sp modelId="{1C0CA330-29C3-4255-803D-590A7B4285BC}">
      <dsp:nvSpPr>
        <dsp:cNvPr id="0" name=""/>
        <dsp:cNvSpPr/>
      </dsp:nvSpPr>
      <dsp:spPr>
        <a:xfrm>
          <a:off x="2855118" y="2350005"/>
          <a:ext cx="2336006" cy="148336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E5E7FB-D532-405D-9424-E9AAE5B47435}">
      <dsp:nvSpPr>
        <dsp:cNvPr id="0" name=""/>
        <dsp:cNvSpPr/>
      </dsp:nvSpPr>
      <dsp:spPr>
        <a:xfrm>
          <a:off x="3114675" y="2596583"/>
          <a:ext cx="2336006" cy="14833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 err="1"/>
            <a:t>Pemurnian</a:t>
          </a:r>
          <a:r>
            <a:rPr lang="en-US" sz="3100" kern="1200" dirty="0"/>
            <a:t> </a:t>
          </a:r>
          <a:r>
            <a:rPr lang="en-US" sz="3100" kern="1200" dirty="0" err="1"/>
            <a:t>Logam</a:t>
          </a:r>
          <a:endParaRPr lang="en-US" sz="3100" kern="1200" dirty="0"/>
        </a:p>
      </dsp:txBody>
      <dsp:txXfrm>
        <a:off x="3158121" y="2640029"/>
        <a:ext cx="2249114" cy="1396471"/>
      </dsp:txXfrm>
    </dsp:sp>
    <dsp:sp modelId="{696AE440-FD50-498C-B32E-7DAB07DA221A}">
      <dsp:nvSpPr>
        <dsp:cNvPr id="0" name=""/>
        <dsp:cNvSpPr/>
      </dsp:nvSpPr>
      <dsp:spPr>
        <a:xfrm>
          <a:off x="5710237" y="2350005"/>
          <a:ext cx="2336006" cy="148336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EA9269-D9C1-4EBC-91E6-05896A4889F7}">
      <dsp:nvSpPr>
        <dsp:cNvPr id="0" name=""/>
        <dsp:cNvSpPr/>
      </dsp:nvSpPr>
      <dsp:spPr>
        <a:xfrm>
          <a:off x="5969793" y="2596583"/>
          <a:ext cx="2336006" cy="14833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 err="1"/>
            <a:t>Produksi</a:t>
          </a:r>
          <a:r>
            <a:rPr lang="en-US" sz="3100" kern="1200" dirty="0"/>
            <a:t> </a:t>
          </a:r>
          <a:r>
            <a:rPr lang="en-US" sz="3100" kern="1200" dirty="0" err="1"/>
            <a:t>Zat</a:t>
          </a:r>
          <a:endParaRPr lang="en-US" sz="3100" kern="1200" dirty="0"/>
        </a:p>
      </dsp:txBody>
      <dsp:txXfrm>
        <a:off x="6013239" y="2640029"/>
        <a:ext cx="2249114" cy="139647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77F22F-1542-4F3E-A1B5-BF38A49A5982}">
      <dsp:nvSpPr>
        <dsp:cNvPr id="0" name=""/>
        <dsp:cNvSpPr/>
      </dsp:nvSpPr>
      <dsp:spPr>
        <a:xfrm>
          <a:off x="3943" y="0"/>
          <a:ext cx="8069312" cy="2514599"/>
        </a:xfrm>
        <a:prstGeom prst="homePlat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06680" rIns="53340" bIns="1066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 err="1"/>
            <a:t>Korosi</a:t>
          </a:r>
          <a:r>
            <a:rPr lang="en-US" sz="4000" kern="1200" dirty="0"/>
            <a:t> (</a:t>
          </a:r>
          <a:r>
            <a:rPr lang="en-US" sz="4000" kern="1200" dirty="0" err="1"/>
            <a:t>Perkaratan</a:t>
          </a:r>
          <a:r>
            <a:rPr lang="en-US" sz="4000" kern="1200" dirty="0"/>
            <a:t>)</a:t>
          </a:r>
        </a:p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Reaksi</a:t>
          </a:r>
          <a:r>
            <a:rPr lang="en-US" sz="2800" kern="1200" dirty="0"/>
            <a:t> </a:t>
          </a:r>
          <a:r>
            <a:rPr lang="en-US" sz="2800" kern="1200" dirty="0" err="1"/>
            <a:t>redoks</a:t>
          </a:r>
          <a:r>
            <a:rPr lang="en-US" sz="2800" kern="1200" dirty="0"/>
            <a:t> </a:t>
          </a:r>
          <a:r>
            <a:rPr lang="en-US" sz="2800" kern="1200" dirty="0" err="1"/>
            <a:t>antara</a:t>
          </a:r>
          <a:r>
            <a:rPr lang="en-US" sz="2800" kern="1200" dirty="0"/>
            <a:t> </a:t>
          </a:r>
          <a:r>
            <a:rPr lang="en-US" sz="2800" kern="1200" dirty="0" err="1"/>
            <a:t>suatu</a:t>
          </a:r>
          <a:r>
            <a:rPr lang="en-US" sz="2800" kern="1200" dirty="0"/>
            <a:t> </a:t>
          </a:r>
          <a:r>
            <a:rPr lang="en-US" sz="2800" kern="1200" dirty="0" err="1"/>
            <a:t>logam</a:t>
          </a:r>
          <a:r>
            <a:rPr lang="en-US" sz="2800" kern="1200" dirty="0"/>
            <a:t> </a:t>
          </a:r>
          <a:r>
            <a:rPr lang="en-US" sz="2800" kern="1200" dirty="0" err="1"/>
            <a:t>dengan</a:t>
          </a:r>
          <a:r>
            <a:rPr lang="en-US" sz="2800" kern="1200" dirty="0"/>
            <a:t> </a:t>
          </a:r>
          <a:r>
            <a:rPr lang="en-US" sz="2800" kern="1200" dirty="0" err="1"/>
            <a:t>berbagai</a:t>
          </a:r>
          <a:r>
            <a:rPr lang="en-US" sz="2800" kern="1200" dirty="0"/>
            <a:t> </a:t>
          </a:r>
          <a:r>
            <a:rPr lang="en-US" sz="2800" kern="1200" dirty="0" err="1"/>
            <a:t>zat</a:t>
          </a:r>
          <a:r>
            <a:rPr lang="en-US" sz="2800" kern="1200" dirty="0"/>
            <a:t> di </a:t>
          </a:r>
          <a:r>
            <a:rPr lang="en-US" sz="2800" kern="1200" dirty="0" err="1"/>
            <a:t>lingkungannya</a:t>
          </a:r>
          <a:r>
            <a:rPr lang="en-US" sz="2800" kern="1200" dirty="0"/>
            <a:t> yang </a:t>
          </a:r>
          <a:r>
            <a:rPr lang="en-US" sz="2800" kern="1200" dirty="0" err="1"/>
            <a:t>menghasilkan</a:t>
          </a:r>
          <a:r>
            <a:rPr lang="en-US" sz="2800" kern="1200" dirty="0"/>
            <a:t> </a:t>
          </a:r>
          <a:r>
            <a:rPr lang="en-US" sz="2800" kern="1200" dirty="0" err="1"/>
            <a:t>senyawa</a:t>
          </a:r>
          <a:r>
            <a:rPr lang="en-US" sz="2800" kern="1200" dirty="0"/>
            <a:t>- </a:t>
          </a:r>
          <a:r>
            <a:rPr lang="en-US" sz="2800" kern="1200" dirty="0" err="1"/>
            <a:t>senyawa</a:t>
          </a:r>
          <a:r>
            <a:rPr lang="en-US" sz="2800" kern="1200" dirty="0"/>
            <a:t> yang </a:t>
          </a:r>
          <a:r>
            <a:rPr lang="en-US" sz="2800" kern="1200" dirty="0" err="1"/>
            <a:t>tak</a:t>
          </a:r>
          <a:r>
            <a:rPr lang="en-US" sz="2800" kern="1200" dirty="0"/>
            <a:t> </a:t>
          </a:r>
          <a:r>
            <a:rPr lang="en-US" sz="2800" kern="1200" dirty="0" err="1"/>
            <a:t>dikehendaki</a:t>
          </a:r>
          <a:endParaRPr lang="en-US" sz="4000" kern="1200" dirty="0"/>
        </a:p>
      </dsp:txBody>
      <dsp:txXfrm>
        <a:off x="3943" y="0"/>
        <a:ext cx="7440662" cy="251459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1DDFC8-CBE7-4059-8FD0-7EAFA1F0EADE}">
      <dsp:nvSpPr>
        <dsp:cNvPr id="0" name=""/>
        <dsp:cNvSpPr/>
      </dsp:nvSpPr>
      <dsp:spPr>
        <a:xfrm>
          <a:off x="0" y="812800"/>
          <a:ext cx="2667000" cy="16001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Logam</a:t>
          </a:r>
          <a:r>
            <a:rPr lang="en-US" sz="2500" kern="1200" dirty="0"/>
            <a:t> </a:t>
          </a:r>
          <a:r>
            <a:rPr lang="en-US" sz="2500" kern="1200" dirty="0" err="1"/>
            <a:t>mengalami</a:t>
          </a:r>
          <a:r>
            <a:rPr lang="en-US" sz="2500" kern="1200" dirty="0"/>
            <a:t> </a:t>
          </a:r>
          <a:r>
            <a:rPr lang="en-US" sz="2500" kern="1200" dirty="0" err="1"/>
            <a:t>oksidasi</a:t>
          </a:r>
          <a:endParaRPr lang="en-US" sz="2500" kern="1200" dirty="0"/>
        </a:p>
      </dsp:txBody>
      <dsp:txXfrm>
        <a:off x="0" y="812800"/>
        <a:ext cx="2667000" cy="1600199"/>
      </dsp:txXfrm>
    </dsp:sp>
    <dsp:sp modelId="{A649F7A5-A23F-4B45-A33D-A3316E97818C}">
      <dsp:nvSpPr>
        <dsp:cNvPr id="0" name=""/>
        <dsp:cNvSpPr/>
      </dsp:nvSpPr>
      <dsp:spPr>
        <a:xfrm>
          <a:off x="2933700" y="812800"/>
          <a:ext cx="2667000" cy="16001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Oksigen</a:t>
          </a:r>
          <a:r>
            <a:rPr lang="en-US" sz="2500" kern="1200" dirty="0"/>
            <a:t> (</a:t>
          </a:r>
          <a:r>
            <a:rPr lang="en-US" sz="2500" kern="1200" dirty="0" err="1"/>
            <a:t>udara</a:t>
          </a:r>
          <a:r>
            <a:rPr lang="en-US" sz="2500" kern="1200" dirty="0"/>
            <a:t>) </a:t>
          </a:r>
          <a:r>
            <a:rPr lang="en-US" sz="2500" kern="1200" dirty="0" err="1"/>
            <a:t>mengalami</a:t>
          </a:r>
          <a:r>
            <a:rPr lang="en-US" sz="2500" kern="1200" dirty="0"/>
            <a:t> </a:t>
          </a:r>
          <a:r>
            <a:rPr lang="en-US" sz="2500" kern="1200" dirty="0" err="1"/>
            <a:t>reduksi</a:t>
          </a:r>
          <a:endParaRPr lang="en-US" sz="2500" kern="1200" dirty="0"/>
        </a:p>
      </dsp:txBody>
      <dsp:txXfrm>
        <a:off x="2933700" y="812800"/>
        <a:ext cx="2667000" cy="1600199"/>
      </dsp:txXfrm>
    </dsp:sp>
    <dsp:sp modelId="{D08572A5-C56A-429A-B57D-8956C4C82D00}">
      <dsp:nvSpPr>
        <dsp:cNvPr id="0" name=""/>
        <dsp:cNvSpPr/>
      </dsp:nvSpPr>
      <dsp:spPr>
        <a:xfrm>
          <a:off x="5867399" y="812800"/>
          <a:ext cx="2667000" cy="16001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Karat </a:t>
          </a:r>
          <a:r>
            <a:rPr lang="en-US" sz="2500" kern="1200" dirty="0" err="1"/>
            <a:t>logam</a:t>
          </a:r>
          <a:r>
            <a:rPr lang="en-US" sz="2500" kern="1200" dirty="0"/>
            <a:t> </a:t>
          </a:r>
          <a:r>
            <a:rPr lang="en-US" sz="2500" kern="1200" dirty="0" err="1"/>
            <a:t>umumnya</a:t>
          </a:r>
          <a:r>
            <a:rPr lang="en-US" sz="2500" kern="1200" dirty="0"/>
            <a:t> </a:t>
          </a:r>
          <a:r>
            <a:rPr lang="en-US" sz="2500" kern="1200" dirty="0" err="1"/>
            <a:t>berupa</a:t>
          </a:r>
          <a:r>
            <a:rPr lang="en-US" sz="2500" kern="1200" dirty="0"/>
            <a:t> </a:t>
          </a:r>
          <a:r>
            <a:rPr lang="en-US" sz="2500" kern="1200" dirty="0" err="1"/>
            <a:t>oksida</a:t>
          </a:r>
          <a:r>
            <a:rPr lang="en-US" sz="2500" kern="1200" dirty="0"/>
            <a:t> </a:t>
          </a:r>
          <a:r>
            <a:rPr lang="en-US" sz="2500" kern="1200" dirty="0" err="1"/>
            <a:t>atau</a:t>
          </a:r>
          <a:r>
            <a:rPr lang="en-US" sz="2500" kern="1200" dirty="0"/>
            <a:t> </a:t>
          </a:r>
          <a:r>
            <a:rPr lang="en-US" sz="2500" kern="1200" dirty="0" err="1"/>
            <a:t>karbonat</a:t>
          </a:r>
          <a:endParaRPr lang="en-US" sz="2500" kern="1200" dirty="0"/>
        </a:p>
      </dsp:txBody>
      <dsp:txXfrm>
        <a:off x="5867399" y="812800"/>
        <a:ext cx="2667000" cy="16001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77C23A-719B-4CE6-B9F5-E34F8A6BBAC8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D3DCB4-EADA-4412-AE48-46298CA40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410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358292"/>
      </p:ext>
    </p:extLst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261253"/>
      </p:ext>
    </p:extLst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969789"/>
      </p:ext>
    </p:extLst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459173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202776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530979"/>
      </p:ext>
    </p:extLst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492472"/>
      </p:ext>
    </p:extLst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604227"/>
      </p:ext>
    </p:extLst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319181"/>
      </p:ext>
    </p:extLst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332917"/>
      </p:ext>
    </p:extLst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698493"/>
      </p:ext>
    </p:extLst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B20EB-8794-4387-9A54-7CE6B6129917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402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ll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8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4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5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evel 3"/>
          <p:cNvSpPr/>
          <p:nvPr/>
        </p:nvSpPr>
        <p:spPr>
          <a:xfrm>
            <a:off x="762000" y="1828800"/>
            <a:ext cx="6324600" cy="2286000"/>
          </a:xfrm>
          <a:prstGeom prst="bevel">
            <a:avLst/>
          </a:prstGeom>
          <a:ln>
            <a:solidFill>
              <a:srgbClr val="FFFF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Hukum Faraday</a:t>
            </a:r>
          </a:p>
        </p:txBody>
      </p:sp>
    </p:spTree>
    <p:extLst>
      <p:ext uri="{BB962C8B-B14F-4D97-AF65-F5344CB8AC3E}">
        <p14:creationId xmlns:p14="http://schemas.microsoft.com/office/powerpoint/2010/main" val="325406255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3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out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/>
              <a:t>Reaksi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penyepuhan</a:t>
            </a:r>
            <a:r>
              <a:rPr lang="en-US" dirty="0"/>
              <a:t> </a:t>
            </a:r>
            <a:r>
              <a:rPr lang="en-US" dirty="0" err="1"/>
              <a:t>sendok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4572000"/>
            <a:ext cx="8229600" cy="76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err="1"/>
              <a:t>Hasil</a:t>
            </a:r>
            <a:r>
              <a:rPr lang="en-US" sz="3600" dirty="0"/>
              <a:t>            : Ag (anode) </a:t>
            </a:r>
            <a:r>
              <a:rPr lang="en-US" sz="3600" dirty="0">
                <a:latin typeface="Arial"/>
                <a:cs typeface="Arial"/>
              </a:rPr>
              <a:t>→</a:t>
            </a:r>
            <a:r>
              <a:rPr lang="en-US" sz="3600" dirty="0"/>
              <a:t> Ag (</a:t>
            </a:r>
            <a:r>
              <a:rPr lang="en-US" sz="3600" dirty="0" err="1"/>
              <a:t>katode</a:t>
            </a:r>
            <a:r>
              <a:rPr lang="en-US" sz="3600" dirty="0"/>
              <a:t>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971801"/>
            <a:ext cx="8229600" cy="1523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00" dirty="0" err="1"/>
              <a:t>Katode</a:t>
            </a:r>
            <a:r>
              <a:rPr lang="en-US" sz="3600" dirty="0"/>
              <a:t> (Fe) : Ag</a:t>
            </a:r>
            <a:r>
              <a:rPr lang="en-US" sz="3600" baseline="30000" dirty="0"/>
              <a:t>+</a:t>
            </a:r>
            <a:r>
              <a:rPr lang="en-US" sz="3600" i="1" dirty="0"/>
              <a:t>(</a:t>
            </a:r>
            <a:r>
              <a:rPr lang="en-US" sz="3600" i="1" dirty="0" err="1"/>
              <a:t>aq</a:t>
            </a:r>
            <a:r>
              <a:rPr lang="en-US" sz="3600" i="1" dirty="0"/>
              <a:t>)</a:t>
            </a:r>
            <a:r>
              <a:rPr lang="en-US" sz="3600" dirty="0"/>
              <a:t> + e</a:t>
            </a:r>
            <a:r>
              <a:rPr lang="en-US" sz="3600" baseline="30000" dirty="0"/>
              <a:t>-</a:t>
            </a:r>
            <a:r>
              <a:rPr lang="en-US" sz="3600" dirty="0"/>
              <a:t> </a:t>
            </a:r>
            <a:r>
              <a:rPr lang="en-US" sz="3600" dirty="0">
                <a:latin typeface="Arial"/>
                <a:cs typeface="Arial"/>
              </a:rPr>
              <a:t>→</a:t>
            </a:r>
            <a:r>
              <a:rPr lang="en-US" sz="3600" dirty="0"/>
              <a:t> Ag</a:t>
            </a:r>
            <a:r>
              <a:rPr lang="en-US" sz="3600" i="1" dirty="0"/>
              <a:t>(s)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dirty="0"/>
              <a:t>Anode (Ag) : Ag</a:t>
            </a:r>
            <a:r>
              <a:rPr lang="en-US" sz="3600" i="1" dirty="0"/>
              <a:t>(s)</a:t>
            </a:r>
            <a:r>
              <a:rPr lang="en-US" sz="3600" dirty="0"/>
              <a:t> </a:t>
            </a:r>
            <a:r>
              <a:rPr lang="en-US" sz="3600" dirty="0">
                <a:latin typeface="Arial"/>
                <a:cs typeface="Arial"/>
              </a:rPr>
              <a:t>→</a:t>
            </a:r>
            <a:r>
              <a:rPr lang="en-US" sz="3600" dirty="0"/>
              <a:t> Ag</a:t>
            </a:r>
            <a:r>
              <a:rPr lang="en-US" sz="3600" baseline="30000" dirty="0"/>
              <a:t>+</a:t>
            </a:r>
            <a:r>
              <a:rPr lang="en-US" sz="3600" i="1" dirty="0"/>
              <a:t>(</a:t>
            </a:r>
            <a:r>
              <a:rPr lang="en-US" sz="3600" i="1" dirty="0" err="1"/>
              <a:t>aq</a:t>
            </a:r>
            <a:r>
              <a:rPr lang="en-US" sz="3600" i="1" dirty="0"/>
              <a:t>)</a:t>
            </a:r>
            <a:r>
              <a:rPr lang="en-US" sz="3600" dirty="0"/>
              <a:t> + e</a:t>
            </a:r>
            <a:r>
              <a:rPr lang="en-US" sz="3600" baseline="30000" dirty="0"/>
              <a:t>-</a:t>
            </a:r>
            <a:r>
              <a:rPr lang="en-US" sz="3600" dirty="0"/>
              <a:t> 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" y="4495800"/>
            <a:ext cx="7239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868522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30906047"/>
              </p:ext>
            </p:extLst>
          </p:nvPr>
        </p:nvGraphicFramePr>
        <p:xfrm>
          <a:off x="533400" y="533400"/>
          <a:ext cx="8077200" cy="251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76351200"/>
              </p:ext>
            </p:extLst>
          </p:nvPr>
        </p:nvGraphicFramePr>
        <p:xfrm>
          <a:off x="228600" y="3251200"/>
          <a:ext cx="8534400" cy="322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100377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E77F22F-1542-4F3E-A1B5-BF38A49A59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4E77F22F-1542-4F3E-A1B5-BF38A49A59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4E77F22F-1542-4F3E-A1B5-BF38A49A59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91DDFC8-CBE7-4059-8FD0-7EAFA1F0EA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graphicEl>
                                              <a:dgm id="{691DDFC8-CBE7-4059-8FD0-7EAFA1F0EA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691DDFC8-CBE7-4059-8FD0-7EAFA1F0EA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691DDFC8-CBE7-4059-8FD0-7EAFA1F0EA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649F7A5-A23F-4B45-A33D-A3316E9781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graphicEl>
                                              <a:dgm id="{A649F7A5-A23F-4B45-A33D-A3316E9781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graphicEl>
                                              <a:dgm id="{A649F7A5-A23F-4B45-A33D-A3316E9781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A649F7A5-A23F-4B45-A33D-A3316E9781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08572A5-C56A-429A-B57D-8956C4C82D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graphicEl>
                                              <a:dgm id="{D08572A5-C56A-429A-B57D-8956C4C82D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graphicEl>
                                              <a:dgm id="{D08572A5-C56A-429A-B57D-8956C4C82D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graphicEl>
                                              <a:dgm id="{D08572A5-C56A-429A-B57D-8956C4C82D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  <p:bldGraphic spid="5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Perkaratan</a:t>
            </a:r>
            <a:r>
              <a:rPr lang="en-US" dirty="0"/>
              <a:t> </a:t>
            </a:r>
            <a:r>
              <a:rPr lang="en-US" dirty="0" err="1"/>
              <a:t>besi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1295399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Rumus</a:t>
            </a:r>
            <a:r>
              <a:rPr lang="en-US" dirty="0"/>
              <a:t> </a:t>
            </a:r>
            <a:r>
              <a:rPr lang="en-US" dirty="0" err="1"/>
              <a:t>kimia</a:t>
            </a:r>
            <a:r>
              <a:rPr lang="en-US" dirty="0"/>
              <a:t> karat </a:t>
            </a:r>
            <a:r>
              <a:rPr lang="en-US" dirty="0" err="1"/>
              <a:t>besi</a:t>
            </a:r>
            <a:r>
              <a:rPr lang="en-US" dirty="0"/>
              <a:t> : </a:t>
            </a:r>
          </a:p>
          <a:p>
            <a:pPr marL="0" indent="0">
              <a:buNone/>
            </a:pPr>
            <a:r>
              <a:rPr lang="en-US" dirty="0"/>
              <a:t>Fe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3</a:t>
            </a:r>
            <a:r>
              <a:rPr lang="en-US" dirty="0"/>
              <a:t>.xH</a:t>
            </a:r>
            <a:r>
              <a:rPr lang="en-US" baseline="-25000" dirty="0"/>
              <a:t>2</a:t>
            </a:r>
            <a:r>
              <a:rPr lang="en-US" dirty="0"/>
              <a:t>O yang </a:t>
            </a:r>
            <a:r>
              <a:rPr lang="en-US" dirty="0" err="1"/>
              <a:t>berwarna</a:t>
            </a:r>
            <a:r>
              <a:rPr lang="en-US" dirty="0"/>
              <a:t> </a:t>
            </a:r>
            <a:r>
              <a:rPr lang="en-US" dirty="0" err="1"/>
              <a:t>coklat</a:t>
            </a:r>
            <a:r>
              <a:rPr lang="en-US" dirty="0"/>
              <a:t> </a:t>
            </a:r>
            <a:r>
              <a:rPr lang="en-US" dirty="0" err="1"/>
              <a:t>merah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3200400"/>
            <a:ext cx="8001000" cy="6858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/>
              <a:t>Faktor</a:t>
            </a:r>
            <a:r>
              <a:rPr lang="en-US" sz="3200" dirty="0"/>
              <a:t> </a:t>
            </a:r>
            <a:r>
              <a:rPr lang="en-US" sz="3200" dirty="0" err="1"/>
              <a:t>faktor</a:t>
            </a:r>
            <a:r>
              <a:rPr lang="en-US" sz="3200" dirty="0"/>
              <a:t> yang </a:t>
            </a:r>
            <a:r>
              <a:rPr lang="en-US" sz="3200" dirty="0" err="1"/>
              <a:t>menyebabkan</a:t>
            </a:r>
            <a:r>
              <a:rPr lang="en-US" sz="3200" dirty="0"/>
              <a:t> </a:t>
            </a:r>
            <a:r>
              <a:rPr lang="en-US" sz="3200" dirty="0" err="1"/>
              <a:t>korosi</a:t>
            </a:r>
            <a:r>
              <a:rPr lang="en-US" sz="3200" dirty="0"/>
              <a:t> </a:t>
            </a:r>
            <a:r>
              <a:rPr lang="en-US" sz="3200" dirty="0" err="1"/>
              <a:t>besi</a:t>
            </a:r>
            <a:r>
              <a:rPr lang="en-US" sz="3200" dirty="0"/>
              <a:t> :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520898192"/>
              </p:ext>
            </p:extLst>
          </p:nvPr>
        </p:nvGraphicFramePr>
        <p:xfrm>
          <a:off x="457200" y="3733800"/>
          <a:ext cx="8001000" cy="261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963894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A6A696F-C66A-4E79-B05A-51319AEEB5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>
                                            <p:graphicEl>
                                              <a:dgm id="{CA6A696F-C66A-4E79-B05A-51319AEEB5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graphicEl>
                                              <a:dgm id="{CA6A696F-C66A-4E79-B05A-51319AEEB5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E539F0A-4D55-4159-A37A-C249EAA75C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>
                                            <p:graphicEl>
                                              <a:dgm id="{0E539F0A-4D55-4159-A37A-C249EAA75C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">
                                            <p:graphicEl>
                                              <a:dgm id="{0E539F0A-4D55-4159-A37A-C249EAA75C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3" presetClass="entr" presetSubtype="27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FA8BAED-46AA-45AA-9586-1671549796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">
                                            <p:graphicEl>
                                              <a:dgm id="{EFA8BAED-46AA-45AA-9586-1671549796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">
                                            <p:graphicEl>
                                              <a:dgm id="{EFA8BAED-46AA-45AA-9586-1671549796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90E3CDD-F1DB-4F0E-A5AD-8585414372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">
                                            <p:graphicEl>
                                              <a:dgm id="{790E3CDD-F1DB-4F0E-A5AD-8585414372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">
                                            <p:graphicEl>
                                              <a:dgm id="{790E3CDD-F1DB-4F0E-A5AD-8585414372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3" presetClass="entr" presetSubtype="27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816B932-56EB-418A-BABF-410AFA4A36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">
                                            <p:graphicEl>
                                              <a:dgm id="{C816B932-56EB-418A-BABF-410AFA4A36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">
                                            <p:graphicEl>
                                              <a:dgm id="{C816B932-56EB-418A-BABF-410AFA4A36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24615E6-F54E-42A4-BBEF-8E8151E798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">
                                            <p:graphicEl>
                                              <a:dgm id="{124615E6-F54E-42A4-BBEF-8E8151E798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">
                                            <p:graphicEl>
                                              <a:dgm id="{124615E6-F54E-42A4-BBEF-8E8151E798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3" presetClass="entr" presetSubtype="27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BF403E2-039D-4A4C-B811-92ADD172B2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">
                                            <p:graphicEl>
                                              <a:dgm id="{BBF403E2-039D-4A4C-B811-92ADD172B2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">
                                            <p:graphicEl>
                                              <a:dgm id="{BBF403E2-039D-4A4C-B811-92ADD172B2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  <p:bldGraphic spid="5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Cara-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pencegahan</a:t>
            </a:r>
            <a:r>
              <a:rPr lang="en-US" dirty="0"/>
              <a:t> </a:t>
            </a:r>
            <a:r>
              <a:rPr lang="en-US" dirty="0" err="1"/>
              <a:t>lorosi</a:t>
            </a:r>
            <a:r>
              <a:rPr lang="en-US" dirty="0"/>
              <a:t> </a:t>
            </a:r>
            <a:r>
              <a:rPr lang="en-US" dirty="0" err="1"/>
              <a:t>besi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76079366"/>
              </p:ext>
            </p:extLst>
          </p:nvPr>
        </p:nvGraphicFramePr>
        <p:xfrm>
          <a:off x="457200" y="1371600"/>
          <a:ext cx="81534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269907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EE407A4-B363-4574-A676-51BD8ECE69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CEE407A4-B363-4574-A676-51BD8ECE69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graphicEl>
                                              <a:dgm id="{CEE407A4-B363-4574-A676-51BD8ECE69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78C7AC-2AEE-4B1C-8FA9-9D53BDAC85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A178C7AC-2AEE-4B1C-8FA9-9D53BDAC85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dgm id="{A178C7AC-2AEE-4B1C-8FA9-9D53BDAC85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396BB05-058B-485A-B4D0-C06C8AC346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3396BB05-058B-485A-B4D0-C06C8AC346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3396BB05-058B-485A-B4D0-C06C8AC346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9EFB09-1007-4243-B2D2-8D07F2D5AE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AC9EFB09-1007-4243-B2D2-8D07F2D5AE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graphicEl>
                                              <a:dgm id="{AC9EFB09-1007-4243-B2D2-8D07F2D5AE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B54B870-5BBD-4D8C-A571-EC10760976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8B54B870-5BBD-4D8C-A571-EC10760976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graphicEl>
                                              <a:dgm id="{8B54B870-5BBD-4D8C-A571-EC10760976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5F0475E-733A-4A66-9B30-9637E28202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graphicEl>
                                              <a:dgm id="{45F0475E-733A-4A66-9B30-9637E28202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>
                                            <p:graphicEl>
                                              <a:dgm id="{45F0475E-733A-4A66-9B30-9637E28202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EC98073-F9BE-42C4-AF94-9DEBBE456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graphicEl>
                                              <a:dgm id="{9EC98073-F9BE-42C4-AF94-9DEBBE456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>
                                            <p:graphicEl>
                                              <a:dgm id="{9EC98073-F9BE-42C4-AF94-9DEBBE456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3085686"/>
              </p:ext>
            </p:extLst>
          </p:nvPr>
        </p:nvGraphicFramePr>
        <p:xfrm>
          <a:off x="381000" y="228600"/>
          <a:ext cx="8305800" cy="381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126955192"/>
              </p:ext>
            </p:extLst>
          </p:nvPr>
        </p:nvGraphicFramePr>
        <p:xfrm>
          <a:off x="457200" y="4419600"/>
          <a:ext cx="8229600" cy="190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16768868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B642C73-467C-4560-8B83-88AEB32B20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DB642C73-467C-4560-8B83-88AEB32B20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DB642C73-467C-4560-8B83-88AEB32B20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FAC81B6-3839-4F57-A3D2-2B531DC3D0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AFAC81B6-3839-4F57-A3D2-2B531DC3D0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AFAC81B6-3839-4F57-A3D2-2B531DC3D0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03D59EF-ADA4-49B4-9C06-5B934A9689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graphicEl>
                                              <a:dgm id="{D03D59EF-ADA4-49B4-9C06-5B934A9689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graphicEl>
                                              <a:dgm id="{D03D59EF-ADA4-49B4-9C06-5B934A9689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graphicEl>
                                              <a:dgm id="{D03D59EF-ADA4-49B4-9C06-5B934A9689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graphicEl>
                                              <a:dgm id="{D03D59EF-ADA4-49B4-9C06-5B934A9689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>
                                            <p:graphicEl>
                                              <a:dgm id="{D03D59EF-ADA4-49B4-9C06-5B934A9689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2DC852E-DB03-4158-8462-97D44B1015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graphicEl>
                                              <a:dgm id="{D2DC852E-DB03-4158-8462-97D44B1015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graphicEl>
                                              <a:dgm id="{D2DC852E-DB03-4158-8462-97D44B1015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graphicEl>
                                              <a:dgm id="{D2DC852E-DB03-4158-8462-97D44B1015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>
                                            <p:graphicEl>
                                              <a:dgm id="{D2DC852E-DB03-4158-8462-97D44B1015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>
                                            <p:graphicEl>
                                              <a:dgm id="{D2DC852E-DB03-4158-8462-97D44B1015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  <p:bldGraphic spid="6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Hukum</a:t>
            </a:r>
            <a:r>
              <a:rPr lang="en-US" dirty="0"/>
              <a:t> faraday I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762000" y="1752600"/>
            <a:ext cx="7543800" cy="21336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“Massa </a:t>
            </a:r>
            <a:r>
              <a:rPr lang="en-US" sz="3200" dirty="0" err="1"/>
              <a:t>zat</a:t>
            </a:r>
            <a:r>
              <a:rPr lang="en-US" sz="3200" dirty="0"/>
              <a:t> yang </a:t>
            </a:r>
            <a:r>
              <a:rPr lang="en-US" sz="3200" dirty="0" err="1"/>
              <a:t>dibebaskan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elektrolisis</a:t>
            </a:r>
            <a:r>
              <a:rPr lang="en-US" sz="3200" dirty="0"/>
              <a:t> (G) </a:t>
            </a:r>
            <a:r>
              <a:rPr lang="en-US" sz="3200" dirty="0" err="1"/>
              <a:t>berbanding</a:t>
            </a:r>
            <a:r>
              <a:rPr lang="en-US" sz="3200" dirty="0"/>
              <a:t> </a:t>
            </a:r>
            <a:r>
              <a:rPr lang="en-US" sz="3200" dirty="0" err="1"/>
              <a:t>lurus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jumlah</a:t>
            </a:r>
            <a:r>
              <a:rPr lang="en-US" sz="3200" dirty="0"/>
              <a:t> </a:t>
            </a:r>
            <a:r>
              <a:rPr lang="en-US" sz="3200" dirty="0" err="1"/>
              <a:t>listrik</a:t>
            </a:r>
            <a:r>
              <a:rPr lang="en-US" sz="3200" dirty="0"/>
              <a:t> yang </a:t>
            </a:r>
            <a:r>
              <a:rPr lang="en-US" sz="3200" dirty="0" err="1"/>
              <a:t>digunakan</a:t>
            </a:r>
            <a:r>
              <a:rPr lang="en-US" sz="3200" dirty="0"/>
              <a:t> (Q)”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783119101"/>
              </p:ext>
            </p:extLst>
          </p:nvPr>
        </p:nvGraphicFramePr>
        <p:xfrm>
          <a:off x="838200" y="4114800"/>
          <a:ext cx="7543800" cy="226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815727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7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BD19089-E33A-4B67-BD02-04739C02EC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graphicEl>
                                              <a:dgm id="{CBD19089-E33A-4B67-BD02-04739C02EC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graphicEl>
                                              <a:dgm id="{CBD19089-E33A-4B67-BD02-04739C02EC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7B5E97D-DC95-47F8-B049-28FE5ECB51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graphicEl>
                                              <a:dgm id="{97B5E97D-DC95-47F8-B049-28FE5ECB51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graphicEl>
                                              <a:dgm id="{97B5E97D-DC95-47F8-B049-28FE5ECB51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EBB615E-4304-4979-8ED5-BD07BE8FA5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graphicEl>
                                              <a:dgm id="{5EBB615E-4304-4979-8ED5-BD07BE8FA5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>
                                            <p:graphicEl>
                                              <a:dgm id="{5EBB615E-4304-4979-8ED5-BD07BE8FA5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D421594-C3DC-4829-BDC9-07DB04E299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>
                                            <p:graphicEl>
                                              <a:dgm id="{8D421594-C3DC-4829-BDC9-07DB04E299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>
                                            <p:graphicEl>
                                              <a:dgm id="{8D421594-C3DC-4829-BDC9-07DB04E299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EE2434D-55F6-48F0-B219-E31C86B691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graphicEl>
                                              <a:dgm id="{1EE2434D-55F6-48F0-B219-E31C86B691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>
                                            <p:graphicEl>
                                              <a:dgm id="{1EE2434D-55F6-48F0-B219-E31C86B691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 animBg="1"/>
      <p:bldGraphic spid="8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err="1"/>
              <a:t>Hukum</a:t>
            </a:r>
            <a:r>
              <a:rPr lang="en-US" dirty="0"/>
              <a:t> faraday II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762000" y="1219200"/>
            <a:ext cx="7543800" cy="21336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“Massa </a:t>
            </a:r>
            <a:r>
              <a:rPr lang="en-US" sz="3200" dirty="0" err="1"/>
              <a:t>zat</a:t>
            </a:r>
            <a:r>
              <a:rPr lang="en-US" sz="3200" dirty="0"/>
              <a:t> yang </a:t>
            </a:r>
            <a:r>
              <a:rPr lang="en-US" sz="3200" dirty="0" err="1"/>
              <a:t>dibebaskan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elektrolisis</a:t>
            </a:r>
            <a:r>
              <a:rPr lang="en-US" sz="3200" dirty="0"/>
              <a:t> (G) </a:t>
            </a:r>
            <a:r>
              <a:rPr lang="en-US" sz="3200" dirty="0" err="1"/>
              <a:t>berbanding</a:t>
            </a:r>
            <a:r>
              <a:rPr lang="en-US" sz="3200" dirty="0"/>
              <a:t> </a:t>
            </a:r>
            <a:r>
              <a:rPr lang="en-US" sz="3200" dirty="0" err="1"/>
              <a:t>lurus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massa</a:t>
            </a:r>
            <a:r>
              <a:rPr lang="en-US" sz="3200" dirty="0"/>
              <a:t> </a:t>
            </a:r>
            <a:r>
              <a:rPr lang="en-US" sz="3200" dirty="0" err="1"/>
              <a:t>ekivalen</a:t>
            </a:r>
            <a:r>
              <a:rPr lang="en-US" sz="3200" dirty="0"/>
              <a:t> </a:t>
            </a:r>
            <a:r>
              <a:rPr lang="en-US" sz="3200" dirty="0" err="1"/>
              <a:t>zat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 (m</a:t>
            </a:r>
            <a:r>
              <a:rPr lang="en-US" sz="3200" baseline="-25000" dirty="0"/>
              <a:t>e</a:t>
            </a:r>
            <a:r>
              <a:rPr lang="en-US" sz="3200" dirty="0"/>
              <a:t>)”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154746738"/>
              </p:ext>
            </p:extLst>
          </p:nvPr>
        </p:nvGraphicFramePr>
        <p:xfrm>
          <a:off x="914400" y="3886200"/>
          <a:ext cx="3733800" cy="137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953000" y="3886200"/>
                <a:ext cx="3352800" cy="1864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err="1">
                    <a:latin typeface="Cambria Math"/>
                  </a:rPr>
                  <a:t>Dimana</a:t>
                </a:r>
                <a:r>
                  <a:rPr lang="en-US" sz="4000" dirty="0">
                    <a:latin typeface="Cambria Math"/>
                  </a:rPr>
                  <a:t> 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/>
                            </a:rPr>
                            <m:t>m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/>
                            </a:rPr>
                            <m:t>e</m:t>
                          </m:r>
                        </m:sub>
                      </m:sSub>
                      <m:r>
                        <a:rPr lang="en-US" sz="4000" b="0" i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4000" b="0" i="0" smtClean="0">
                                  <a:latin typeface="Cambria Math"/>
                                </a:rPr>
                                <m:t>A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4000" b="0" i="0" smtClean="0">
                                  <a:latin typeface="Cambria Math"/>
                                </a:rPr>
                                <m:t>r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/>
                            </a:rPr>
                            <m:t>biloks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3886200"/>
                <a:ext cx="3352800" cy="1864357"/>
              </a:xfrm>
              <a:prstGeom prst="rect">
                <a:avLst/>
              </a:prstGeom>
              <a:blipFill rotWithShape="1">
                <a:blip r:embed="rId7"/>
                <a:stretch>
                  <a:fillRect l="-6545" t="-59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026798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7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BD19089-E33A-4B67-BD02-04739C02EC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graphicEl>
                                              <a:dgm id="{CBD19089-E33A-4B67-BD02-04739C02EC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graphicEl>
                                              <a:dgm id="{CBD19089-E33A-4B67-BD02-04739C02EC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 animBg="1"/>
      <p:bldGraphic spid="8" grpId="0">
        <p:bldSub>
          <a:bldDgm bld="one"/>
        </p:bldSub>
      </p:bldGraphic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Penggabungan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Faraday I </a:t>
            </a:r>
            <a:r>
              <a:rPr lang="en-US" dirty="0" err="1"/>
              <a:t>dan</a:t>
            </a:r>
            <a:r>
              <a:rPr lang="en-US" dirty="0"/>
              <a:t>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14600"/>
            <a:ext cx="8229600" cy="83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err="1"/>
              <a:t>Maka</a:t>
            </a:r>
            <a:r>
              <a:rPr lang="en-US" sz="3600" dirty="0"/>
              <a:t> :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828800" y="1333589"/>
            <a:ext cx="2209800" cy="952411"/>
            <a:chOff x="5555448" y="535783"/>
            <a:chExt cx="1981720" cy="1189032"/>
          </a:xfrm>
        </p:grpSpPr>
        <p:sp>
          <p:nvSpPr>
            <p:cNvPr id="5" name="Rounded Rectangle 4"/>
            <p:cNvSpPr/>
            <p:nvPr/>
          </p:nvSpPr>
          <p:spPr>
            <a:xfrm>
              <a:off x="5555448" y="535783"/>
              <a:ext cx="1981720" cy="1189032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5590274" y="570609"/>
              <a:ext cx="1912068" cy="11193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000" dirty="0"/>
                <a:t>w</a:t>
              </a:r>
              <a:r>
                <a:rPr lang="en-US" sz="4000" kern="1200" dirty="0"/>
                <a:t> = </a:t>
              </a:r>
              <a:r>
                <a:rPr lang="en-US" sz="4000" kern="1200" dirty="0" err="1"/>
                <a:t>i</a:t>
              </a:r>
              <a:r>
                <a:rPr lang="en-US" sz="4000" kern="1200" dirty="0"/>
                <a:t> x t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5562080" y="1295400"/>
            <a:ext cx="1981720" cy="990600"/>
            <a:chOff x="1823" y="0"/>
            <a:chExt cx="3730153" cy="1371600"/>
          </a:xfrm>
        </p:grpSpPr>
        <p:sp>
          <p:nvSpPr>
            <p:cNvPr id="8" name="Rounded Rectangle 7"/>
            <p:cNvSpPr/>
            <p:nvPr/>
          </p:nvSpPr>
          <p:spPr>
            <a:xfrm>
              <a:off x="1823" y="0"/>
              <a:ext cx="3730153" cy="1371600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Rounded Rectangle 4"/>
            <p:cNvSpPr/>
            <p:nvPr/>
          </p:nvSpPr>
          <p:spPr>
            <a:xfrm>
              <a:off x="41996" y="40173"/>
              <a:ext cx="3649807" cy="12912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4790" tIns="224790" rIns="224790" bIns="224790" numCol="1" spcCol="1270" anchor="ctr" anchorCtr="0">
              <a:noAutofit/>
            </a:bodyPr>
            <a:lstStyle/>
            <a:p>
              <a:pPr lvl="0" algn="ctr" defTabSz="2622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000" dirty="0"/>
                <a:t>w</a:t>
              </a:r>
              <a:r>
                <a:rPr lang="en-US" sz="4000" kern="1200" dirty="0"/>
                <a:t> = m</a:t>
              </a:r>
              <a:r>
                <a:rPr lang="en-US" sz="4000" kern="1200" baseline="-25000" dirty="0"/>
                <a:t>e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743200" y="2590800"/>
            <a:ext cx="4800600" cy="914400"/>
            <a:chOff x="5555448" y="535783"/>
            <a:chExt cx="1981720" cy="1189032"/>
          </a:xfrm>
        </p:grpSpPr>
        <p:sp>
          <p:nvSpPr>
            <p:cNvPr id="11" name="Rounded Rectangle 10"/>
            <p:cNvSpPr/>
            <p:nvPr/>
          </p:nvSpPr>
          <p:spPr>
            <a:xfrm>
              <a:off x="5555448" y="535783"/>
              <a:ext cx="1981720" cy="1189032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" name="Rounded Rectangle 4"/>
                <p:cNvSpPr/>
                <p:nvPr/>
              </p:nvSpPr>
              <p:spPr>
                <a:xfrm>
                  <a:off x="5590274" y="570609"/>
                  <a:ext cx="1912068" cy="1119380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152400" tIns="152400" rIns="152400" bIns="152400" numCol="1" spcCol="1270" anchor="ctr" anchorCtr="0">
                  <a:noAutofit/>
                </a:bodyPr>
                <a:lstStyle/>
                <a:p>
                  <a:pPr lvl="0" algn="ctr" defTabSz="17780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000" b="0" i="1" kern="1200" smtClean="0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en-US" sz="4000" b="0" i="1" kern="1200" smtClean="0">
                            <a:latin typeface="Cambria Math"/>
                          </a:rPr>
                          <m:t>=</m:t>
                        </m:r>
                        <m:r>
                          <a:rPr lang="en-US" sz="4000" b="0" i="1" kern="1200" smtClean="0">
                            <a:latin typeface="Cambria Math"/>
                          </a:rPr>
                          <m:t>𝑘</m:t>
                        </m:r>
                        <m:r>
                          <a:rPr lang="en-US" sz="4000" b="0" i="1" kern="1200" smtClean="0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en-US" sz="4000" b="0" i="1" kern="1200" smtClean="0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en-US" sz="4000" b="0" i="1" kern="1200" smtClean="0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en-US" sz="4000" b="0" i="1" kern="1200" smtClean="0">
                            <a:latin typeface="Cambria Math"/>
                            <a:ea typeface="Cambria Math"/>
                          </a:rPr>
                          <m:t>𝑡</m:t>
                        </m:r>
                        <m:r>
                          <a:rPr lang="en-US" sz="4000" b="0" i="1" kern="1200" smtClean="0">
                            <a:latin typeface="Cambria Math"/>
                            <a:ea typeface="Cambria Math"/>
                          </a:rPr>
                          <m:t>×</m:t>
                        </m:r>
                        <m:sSub>
                          <m:sSub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i="1"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sz="4000" i="1">
                                <a:latin typeface="Cambria Math"/>
                              </a:rPr>
                              <m:t>𝑒</m:t>
                            </m:r>
                          </m:sub>
                        </m:sSub>
                      </m:oMath>
                    </m:oMathPara>
                  </a14:m>
                  <a:endParaRPr lang="en-US" sz="4000" kern="1200" dirty="0"/>
                </a:p>
              </p:txBody>
            </p:sp>
          </mc:Choice>
          <mc:Fallback>
            <p:sp>
              <p:nvSpPr>
                <p:cNvPr id="12" name="Rounded Rectangle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90274" y="570609"/>
                  <a:ext cx="1912068" cy="1119380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D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838200" y="3581400"/>
                <a:ext cx="8229600" cy="10668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dirty="0"/>
                  <a:t>Dimana k = </a:t>
                </a:r>
                <a:r>
                  <a:rPr lang="en-US" dirty="0" err="1"/>
                  <a:t>suatu</a:t>
                </a:r>
                <a:r>
                  <a:rPr lang="en-US" dirty="0"/>
                  <a:t> </a:t>
                </a:r>
                <a:r>
                  <a:rPr lang="en-US" dirty="0" err="1"/>
                  <a:t>konstanta</a:t>
                </a:r>
                <a:r>
                  <a:rPr lang="en-US" dirty="0"/>
                  <a:t> </a:t>
                </a:r>
                <a:r>
                  <a:rPr lang="en-US" dirty="0" err="1"/>
                  <a:t>sebesar</a:t>
                </a:r>
                <a:r>
                  <a:rPr lang="en-US" dirty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96500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581400"/>
                <a:ext cx="8229600" cy="1066800"/>
              </a:xfrm>
              <a:prstGeom prst="rect">
                <a:avLst/>
              </a:prstGeom>
              <a:blipFill rotWithShape="1">
                <a:blip r:embed="rId3"/>
                <a:stretch>
                  <a:fillRect l="-19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13"/>
          <p:cNvGrpSpPr/>
          <p:nvPr/>
        </p:nvGrpSpPr>
        <p:grpSpPr>
          <a:xfrm>
            <a:off x="621652" y="4648200"/>
            <a:ext cx="2783089" cy="1371600"/>
            <a:chOff x="5555448" y="535783"/>
            <a:chExt cx="1981720" cy="1189032"/>
          </a:xfrm>
        </p:grpSpPr>
        <p:sp>
          <p:nvSpPr>
            <p:cNvPr id="15" name="Rounded Rectangle 14"/>
            <p:cNvSpPr/>
            <p:nvPr/>
          </p:nvSpPr>
          <p:spPr>
            <a:xfrm>
              <a:off x="5555448" y="535783"/>
              <a:ext cx="1981720" cy="1189032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" name="Rounded Rectangle 4"/>
                <p:cNvSpPr/>
                <p:nvPr/>
              </p:nvSpPr>
              <p:spPr>
                <a:xfrm>
                  <a:off x="5590274" y="570609"/>
                  <a:ext cx="1912068" cy="1119380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152400" tIns="152400" rIns="152400" bIns="152400" numCol="1" spcCol="1270" anchor="ctr" anchorCtr="0">
                  <a:noAutofit/>
                </a:bodyPr>
                <a:lstStyle/>
                <a:p>
                  <a:pPr lvl="0" algn="ctr" defTabSz="17780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sz="4000" dirty="0"/>
                    <a:t>w</a:t>
                  </a:r>
                  <a:r>
                    <a:rPr lang="en-US" sz="4000" kern="1200" dirty="0"/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4000" i="1" kern="120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000" b="0" i="1" kern="120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kern="1200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4000" b="0" i="1" kern="1200" smtClean="0">
                                  <a:latin typeface="Cambria Math"/>
                                </a:rPr>
                                <m:t>𝑒</m:t>
                              </m:r>
                            </m:sub>
                          </m:sSub>
                          <m:r>
                            <a:rPr lang="en-US" sz="4000" b="0" i="1" kern="1200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en-US" sz="4000" b="0" i="1" kern="1200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  <m:r>
                            <a:rPr lang="en-US" sz="4000" b="0" i="1" kern="1200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en-US" sz="4000" b="0" i="1" kern="1200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  <m:r>
                            <a:rPr lang="en-US" sz="4000" b="0" i="1" kern="1200" smtClean="0">
                              <a:latin typeface="Cambria Math"/>
                              <a:ea typeface="Cambria Math"/>
                            </a:rPr>
                            <m:t> </m:t>
                          </m:r>
                        </m:num>
                        <m:den>
                          <m:r>
                            <a:rPr lang="en-US" sz="4000" b="0" i="1" kern="1200" smtClean="0">
                              <a:latin typeface="Cambria Math"/>
                            </a:rPr>
                            <m:t>96500</m:t>
                          </m:r>
                        </m:den>
                      </m:f>
                    </m:oMath>
                  </a14:m>
                  <a:endParaRPr lang="en-US" sz="4000" kern="1200" dirty="0"/>
                </a:p>
              </p:txBody>
            </p:sp>
          </mc:Choice>
          <mc:Fallback>
            <p:sp>
              <p:nvSpPr>
                <p:cNvPr id="16" name="Rounded Rectangle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90274" y="570609"/>
                  <a:ext cx="1912068" cy="1119380"/>
                </a:xfrm>
                <a:prstGeom prst="rect">
                  <a:avLst/>
                </a:prstGeom>
                <a:blipFill>
                  <a:blip r:embed="rId4"/>
                  <a:stretch>
                    <a:fillRect l="-4545"/>
                  </a:stretch>
                </a:blipFill>
              </p:spPr>
              <p:txBody>
                <a:bodyPr/>
                <a:lstStyle/>
                <a:p>
                  <a:r>
                    <a:rPr lang="en-ID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7" name="Content Placeholder 2"/>
          <p:cNvSpPr txBox="1">
            <a:spLocks/>
          </p:cNvSpPr>
          <p:nvPr/>
        </p:nvSpPr>
        <p:spPr>
          <a:xfrm>
            <a:off x="3505200" y="4419600"/>
            <a:ext cx="5562600" cy="2209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800" dirty="0" err="1"/>
              <a:t>Dimana</a:t>
            </a:r>
            <a:r>
              <a:rPr lang="en-US" sz="2800" dirty="0"/>
              <a:t> :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800" dirty="0"/>
              <a:t>G   = </a:t>
            </a:r>
            <a:r>
              <a:rPr lang="en-US" sz="2800" dirty="0" err="1"/>
              <a:t>massa</a:t>
            </a:r>
            <a:r>
              <a:rPr lang="en-US" sz="2800" dirty="0"/>
              <a:t> </a:t>
            </a:r>
            <a:r>
              <a:rPr lang="en-US" sz="2800" dirty="0" err="1"/>
              <a:t>zat</a:t>
            </a:r>
            <a:r>
              <a:rPr lang="en-US" sz="2800" dirty="0"/>
              <a:t> yang </a:t>
            </a:r>
            <a:r>
              <a:rPr lang="en-US" sz="2800" dirty="0" err="1"/>
              <a:t>dibebaskan</a:t>
            </a:r>
            <a:r>
              <a:rPr lang="en-US" sz="2800" dirty="0"/>
              <a:t> (gram)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800" dirty="0" err="1"/>
              <a:t>i</a:t>
            </a:r>
            <a:r>
              <a:rPr lang="en-US" sz="2800" dirty="0"/>
              <a:t>     = </a:t>
            </a:r>
            <a:r>
              <a:rPr lang="en-US" sz="2800" dirty="0" err="1"/>
              <a:t>kuat</a:t>
            </a:r>
            <a:r>
              <a:rPr lang="en-US" sz="2800" dirty="0"/>
              <a:t> </a:t>
            </a:r>
            <a:r>
              <a:rPr lang="en-US" sz="2800" dirty="0" err="1"/>
              <a:t>arus</a:t>
            </a:r>
            <a:r>
              <a:rPr lang="en-US" sz="2800" dirty="0"/>
              <a:t> (ampere)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800" dirty="0"/>
              <a:t>t     = </a:t>
            </a:r>
            <a:r>
              <a:rPr lang="en-US" sz="2800" dirty="0" err="1"/>
              <a:t>waktu</a:t>
            </a:r>
            <a:r>
              <a:rPr lang="en-US" sz="2800" dirty="0"/>
              <a:t> (</a:t>
            </a:r>
            <a:r>
              <a:rPr lang="en-US" sz="2800" dirty="0" err="1"/>
              <a:t>detik</a:t>
            </a:r>
            <a:r>
              <a:rPr lang="en-US" sz="2800" dirty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800" dirty="0"/>
              <a:t>m</a:t>
            </a:r>
            <a:r>
              <a:rPr lang="en-US" sz="2800" baseline="-25000" dirty="0"/>
              <a:t>e</a:t>
            </a:r>
            <a:r>
              <a:rPr lang="en-US" sz="2800" dirty="0"/>
              <a:t> = </a:t>
            </a:r>
            <a:r>
              <a:rPr lang="en-US" sz="2800" dirty="0" err="1"/>
              <a:t>massa</a:t>
            </a:r>
            <a:r>
              <a:rPr lang="en-US" sz="2800" dirty="0"/>
              <a:t> </a:t>
            </a:r>
            <a:r>
              <a:rPr lang="en-US" sz="2800" dirty="0" err="1"/>
              <a:t>ekivalen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8971215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13" grpId="0"/>
      <p:bldP spid="1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35264785"/>
              </p:ext>
            </p:extLst>
          </p:nvPr>
        </p:nvGraphicFramePr>
        <p:xfrm>
          <a:off x="457200" y="1600200"/>
          <a:ext cx="83058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Users\user\Pictures\AGUSTINA\contoh 12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622153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310946A-FEBA-402E-93D6-7E22632542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4310946A-FEBA-402E-93D6-7E22632542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4310946A-FEBA-402E-93D6-7E22632542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graphicEl>
                                              <a:dgm id="{4310946A-FEBA-402E-93D6-7E22632542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5511069-4CD6-4F44-B664-C6009AD4CB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D5511069-4CD6-4F44-B664-C6009AD4CB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D5511069-4CD6-4F44-B664-C6009AD4CB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graphicEl>
                                              <a:dgm id="{D5511069-4CD6-4F44-B664-C6009AD4CB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291887198"/>
              </p:ext>
            </p:extLst>
          </p:nvPr>
        </p:nvGraphicFramePr>
        <p:xfrm>
          <a:off x="457200" y="1600200"/>
          <a:ext cx="83058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C:\Users\user\Pictures\AGUSTINA\contoh 13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72600" cy="6837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943045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310946A-FEBA-402E-93D6-7E22632542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4310946A-FEBA-402E-93D6-7E22632542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4310946A-FEBA-402E-93D6-7E22632542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graphicEl>
                                              <a:dgm id="{4310946A-FEBA-402E-93D6-7E22632542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5511069-4CD6-4F44-B664-C6009AD4CB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D5511069-4CD6-4F44-B664-C6009AD4CB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D5511069-4CD6-4F44-B664-C6009AD4CB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graphicEl>
                                              <a:dgm id="{D5511069-4CD6-4F44-B664-C6009AD4CB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130867817"/>
              </p:ext>
            </p:extLst>
          </p:nvPr>
        </p:nvGraphicFramePr>
        <p:xfrm>
          <a:off x="457200" y="1600200"/>
          <a:ext cx="83058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5399650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7A8AEA6-3248-4C50-A7F2-81C8ECAF46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27A8AEA6-3248-4C50-A7F2-81C8ECAF46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27A8AEA6-3248-4C50-A7F2-81C8ECAF46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graphicEl>
                                              <a:dgm id="{27A8AEA6-3248-4C50-A7F2-81C8ECAF46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245EDEC-16D5-4582-A318-FA19163C63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8245EDEC-16D5-4582-A318-FA19163C63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8245EDEC-16D5-4582-A318-FA19163C63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graphicEl>
                                              <a:dgm id="{8245EDEC-16D5-4582-A318-FA19163C63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CD39F3-7730-4B6C-A7E3-0191BE6CFC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D4CD39F3-7730-4B6C-A7E3-0191BE6CFC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D4CD39F3-7730-4B6C-A7E3-0191BE6CFC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graphicEl>
                                              <a:dgm id="{D4CD39F3-7730-4B6C-A7E3-0191BE6CFC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0CCB15B-D608-4F12-A2E6-1C44C37036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graphicEl>
                                              <a:dgm id="{80CCB15B-D608-4F12-A2E6-1C44C37036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80CCB15B-D608-4F12-A2E6-1C44C37036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graphicEl>
                                              <a:dgm id="{80CCB15B-D608-4F12-A2E6-1C44C37036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AA8D72A-DBA9-4095-9779-67A85BF59D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graphicEl>
                                              <a:dgm id="{2AA8D72A-DBA9-4095-9779-67A85BF59D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graphicEl>
                                              <a:dgm id="{2AA8D72A-DBA9-4095-9779-67A85BF59D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2AA8D72A-DBA9-4095-9779-67A85BF59D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630E59-608E-4E15-AC93-6FFBB5F361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graphicEl>
                                              <a:dgm id="{AC630E59-608E-4E15-AC93-6FFBB5F361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AC630E59-608E-4E15-AC93-6FFBB5F361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graphicEl>
                                              <a:dgm id="{AC630E59-608E-4E15-AC93-6FFBB5F361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C0CA330-29C3-4255-803D-590A7B4285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>
                                            <p:graphicEl>
                                              <a:dgm id="{1C0CA330-29C3-4255-803D-590A7B4285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graphicEl>
                                              <a:dgm id="{1C0CA330-29C3-4255-803D-590A7B4285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graphicEl>
                                              <a:dgm id="{1C0CA330-29C3-4255-803D-590A7B4285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6E5E7FB-D532-405D-9424-E9AAE5B474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>
                                            <p:graphicEl>
                                              <a:dgm id="{06E5E7FB-D532-405D-9424-E9AAE5B474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>
                                            <p:graphicEl>
                                              <a:dgm id="{06E5E7FB-D532-405D-9424-E9AAE5B474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graphicEl>
                                              <a:dgm id="{06E5E7FB-D532-405D-9424-E9AAE5B474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2F2ACA1-7AD3-471F-8C65-9F48827264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>
                                            <p:graphicEl>
                                              <a:dgm id="{E2F2ACA1-7AD3-471F-8C65-9F48827264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">
                                            <p:graphicEl>
                                              <a:dgm id="{E2F2ACA1-7AD3-471F-8C65-9F48827264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>
                                            <p:graphicEl>
                                              <a:dgm id="{E2F2ACA1-7AD3-471F-8C65-9F48827264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96AE440-FD50-498C-B32E-7DAB07DA22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">
                                            <p:graphicEl>
                                              <a:dgm id="{696AE440-FD50-498C-B32E-7DAB07DA22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">
                                            <p:graphicEl>
                                              <a:dgm id="{696AE440-FD50-498C-B32E-7DAB07DA22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">
                                            <p:graphicEl>
                                              <a:dgm id="{696AE440-FD50-498C-B32E-7DAB07DA221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2EA9269-D9C1-4EBC-91E6-05896A4889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">
                                            <p:graphicEl>
                                              <a:dgm id="{92EA9269-D9C1-4EBC-91E6-05896A4889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">
                                            <p:graphicEl>
                                              <a:dgm id="{92EA9269-D9C1-4EBC-91E6-05896A4889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">
                                            <p:graphicEl>
                                              <a:dgm id="{92EA9269-D9C1-4EBC-91E6-05896A4889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Penyepuhan</a:t>
            </a:r>
            <a:r>
              <a:rPr lang="en-US" dirty="0"/>
              <a:t> (Electroplating)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7200" y="1447800"/>
            <a:ext cx="4495800" cy="21336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Fungsi</a:t>
            </a:r>
            <a:r>
              <a:rPr lang="en-US" dirty="0"/>
              <a:t> :</a:t>
            </a:r>
          </a:p>
          <a:p>
            <a:pPr marL="0" indent="0">
              <a:buNone/>
            </a:pPr>
            <a:r>
              <a:rPr lang="en-US" dirty="0" err="1"/>
              <a:t>Melindungi</a:t>
            </a:r>
            <a:r>
              <a:rPr lang="en-US" dirty="0"/>
              <a:t> </a:t>
            </a:r>
            <a:r>
              <a:rPr lang="en-US" dirty="0" err="1"/>
              <a:t>logam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korosi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memperbaiki</a:t>
            </a:r>
            <a:r>
              <a:rPr lang="en-US" dirty="0"/>
              <a:t> </a:t>
            </a:r>
            <a:r>
              <a:rPr lang="en-US" dirty="0" err="1"/>
              <a:t>penampilan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182455"/>
            <a:ext cx="3565358" cy="335318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267200" y="3799344"/>
            <a:ext cx="4572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Katode</a:t>
            </a:r>
            <a:r>
              <a:rPr lang="en-US" sz="2800" dirty="0"/>
              <a:t> : </a:t>
            </a:r>
            <a:r>
              <a:rPr lang="en-US" sz="2800" dirty="0" err="1"/>
              <a:t>logam</a:t>
            </a:r>
            <a:r>
              <a:rPr lang="en-US" sz="2800" dirty="0"/>
              <a:t> yang  </a:t>
            </a:r>
            <a:r>
              <a:rPr lang="en-US" sz="2800" dirty="0" err="1"/>
              <a:t>disepuh</a:t>
            </a:r>
            <a:endParaRPr lang="en-US" sz="2800" dirty="0"/>
          </a:p>
          <a:p>
            <a:r>
              <a:rPr lang="en-US" sz="2800" dirty="0"/>
              <a:t>Anode : </a:t>
            </a:r>
            <a:r>
              <a:rPr lang="en-US" sz="2800" dirty="0" err="1"/>
              <a:t>logam</a:t>
            </a:r>
            <a:r>
              <a:rPr lang="en-US" sz="2800" dirty="0"/>
              <a:t> </a:t>
            </a:r>
            <a:r>
              <a:rPr lang="en-US" sz="2800" dirty="0" err="1"/>
              <a:t>penyepuh</a:t>
            </a:r>
            <a:endParaRPr lang="en-US" sz="2800" dirty="0"/>
          </a:p>
          <a:p>
            <a:endParaRPr lang="en-US" sz="2800" dirty="0"/>
          </a:p>
          <a:p>
            <a:pPr algn="ctr"/>
            <a:r>
              <a:rPr lang="en-US" sz="2800" dirty="0" err="1"/>
              <a:t>Elektroda</a:t>
            </a:r>
            <a:r>
              <a:rPr lang="en-US" sz="2800" dirty="0"/>
              <a:t> </a:t>
            </a:r>
            <a:r>
              <a:rPr lang="en-US" sz="2800" dirty="0" err="1"/>
              <a:t>dicelupkan</a:t>
            </a:r>
            <a:r>
              <a:rPr lang="en-US" sz="2800" dirty="0"/>
              <a:t> </a:t>
            </a:r>
            <a:r>
              <a:rPr lang="en-US" sz="2800" dirty="0" err="1"/>
              <a:t>kedalam</a:t>
            </a:r>
            <a:r>
              <a:rPr lang="en-US" sz="2800" dirty="0"/>
              <a:t> </a:t>
            </a:r>
            <a:r>
              <a:rPr lang="en-US" sz="2800" dirty="0" err="1"/>
              <a:t>larutan</a:t>
            </a:r>
            <a:r>
              <a:rPr lang="en-US" sz="2800" dirty="0"/>
              <a:t> </a:t>
            </a:r>
            <a:r>
              <a:rPr lang="en-US" sz="2800" dirty="0" err="1"/>
              <a:t>garam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logam</a:t>
            </a:r>
            <a:r>
              <a:rPr lang="en-US" sz="2800" dirty="0"/>
              <a:t> </a:t>
            </a:r>
            <a:r>
              <a:rPr lang="en-US" sz="2800" dirty="0" err="1"/>
              <a:t>penyepuh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7064481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8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1062</TotalTime>
  <Words>342</Words>
  <Application>Microsoft Office PowerPoint</Application>
  <PresentationFormat>On-screen Show (4:3)</PresentationFormat>
  <Paragraphs>63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Hukum faraday I</vt:lpstr>
      <vt:lpstr>Hukum faraday II</vt:lpstr>
      <vt:lpstr>Penggabungan Hukum Faraday I dan II</vt:lpstr>
      <vt:lpstr>PowerPoint Presentation</vt:lpstr>
      <vt:lpstr>PowerPoint Presentation</vt:lpstr>
      <vt:lpstr>PowerPoint Presentation</vt:lpstr>
      <vt:lpstr>Penyepuhan (Electroplating)</vt:lpstr>
      <vt:lpstr>Reaksi pada penyepuhan sendok</vt:lpstr>
      <vt:lpstr>PowerPoint Presentation</vt:lpstr>
      <vt:lpstr>Perkaratan besi</vt:lpstr>
      <vt:lpstr>Cara- cara pencegahan lorosi besi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Elektrokimia</dc:title>
  <dc:creator>saktihf</dc:creator>
  <cp:lastModifiedBy>Budi P S</cp:lastModifiedBy>
  <cp:revision>46</cp:revision>
  <dcterms:created xsi:type="dcterms:W3CDTF">2014-04-12T04:46:30Z</dcterms:created>
  <dcterms:modified xsi:type="dcterms:W3CDTF">2020-08-15T02:55:47Z</dcterms:modified>
</cp:coreProperties>
</file>