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10"/>
  </p:notesMasterIdLst>
  <p:sldIdLst>
    <p:sldId id="256" r:id="rId3"/>
    <p:sldId id="290" r:id="rId4"/>
    <p:sldId id="291" r:id="rId5"/>
    <p:sldId id="274" r:id="rId6"/>
    <p:sldId id="278" r:id="rId7"/>
    <p:sldId id="264" r:id="rId8"/>
    <p:sldId id="289" r:id="rId9"/>
  </p:sldIdLst>
  <p:sldSz cx="9144000" cy="5143500" type="screen16x9"/>
  <p:notesSz cx="6858000" cy="9144000"/>
  <p:embeddedFontLst>
    <p:embeddedFont>
      <p:font typeface="Blackadder ITC" panose="04020505051007020D02" pitchFamily="82" charset="0"/>
      <p:regular r:id="rId11"/>
    </p:embeddedFont>
    <p:embeddedFont>
      <p:font typeface="Bodoni MT Poster Compressed" panose="02070706080601050204" pitchFamily="18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Gaegu" panose="020B0604020202020204" charset="0"/>
      <p:regular r:id="rId18"/>
      <p:bold r:id="rId19"/>
    </p:embeddedFont>
    <p:embeddedFont>
      <p:font typeface="Questrial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4F8870-9369-4944-91E9-E962F03706EA}">
  <a:tblStyle styleId="{454F8870-9369-4944-91E9-E962F03706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" name="Google Shape;2852;gbadf322efb_0_16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3" name="Google Shape;2853;gbadf322efb_0_16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rgbClr val="25A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95-2B2B-4B2E-892D-805C413AFE6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6A8F-F6D0-45C6-A147-855A5289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7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95-2B2B-4B2E-892D-805C413AFE6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6A8F-F6D0-45C6-A147-855A5289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70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95-2B2B-4B2E-892D-805C413AFE6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6A8F-F6D0-45C6-A147-855A5289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2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95-2B2B-4B2E-892D-805C413AFE6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6A8F-F6D0-45C6-A147-855A5289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79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95-2B2B-4B2E-892D-805C413AFE6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6A8F-F6D0-45C6-A147-855A5289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05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95-2B2B-4B2E-892D-805C413AFE6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6A8F-F6D0-45C6-A147-855A5289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8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7055419" y="360481"/>
            <a:ext cx="734917" cy="808846"/>
            <a:chOff x="5571650" y="2059975"/>
            <a:chExt cx="445350" cy="490150"/>
          </a:xfrm>
        </p:grpSpPr>
        <p:sp>
          <p:nvSpPr>
            <p:cNvPr id="99" name="Google Shape;99;p4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9"/>
          <p:cNvSpPr txBox="1">
            <a:spLocks noGrp="1"/>
          </p:cNvSpPr>
          <p:nvPr>
            <p:ph type="ctrTitle"/>
          </p:nvPr>
        </p:nvSpPr>
        <p:spPr>
          <a:xfrm flipH="1">
            <a:off x="4497000" y="1037133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29"/>
          <p:cNvSpPr txBox="1">
            <a:spLocks noGrp="1"/>
          </p:cNvSpPr>
          <p:nvPr>
            <p:ph type="subTitle" idx="1"/>
          </p:nvPr>
        </p:nvSpPr>
        <p:spPr>
          <a:xfrm>
            <a:off x="4497000" y="1635025"/>
            <a:ext cx="45696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9"/>
          <p:cNvSpPr/>
          <p:nvPr/>
        </p:nvSpPr>
        <p:spPr>
          <a:xfrm rot="5400000">
            <a:off x="1399755" y="280824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29"/>
          <p:cNvGrpSpPr/>
          <p:nvPr/>
        </p:nvGrpSpPr>
        <p:grpSpPr>
          <a:xfrm rot="2469396" flipH="1">
            <a:off x="3110452" y="4251595"/>
            <a:ext cx="306762" cy="476331"/>
            <a:chOff x="4452729" y="352000"/>
            <a:chExt cx="225596" cy="350302"/>
          </a:xfrm>
        </p:grpSpPr>
        <p:sp>
          <p:nvSpPr>
            <p:cNvPr id="620" name="Google Shape;620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29"/>
          <p:cNvGrpSpPr/>
          <p:nvPr/>
        </p:nvGrpSpPr>
        <p:grpSpPr>
          <a:xfrm rot="-2370207" flipH="1">
            <a:off x="7892050" y="356247"/>
            <a:ext cx="306765" cy="476344"/>
            <a:chOff x="4452729" y="352000"/>
            <a:chExt cx="225596" cy="350302"/>
          </a:xfrm>
        </p:grpSpPr>
        <p:sp>
          <p:nvSpPr>
            <p:cNvPr id="624" name="Google Shape;624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29"/>
          <p:cNvSpPr txBox="1"/>
          <p:nvPr/>
        </p:nvSpPr>
        <p:spPr>
          <a:xfrm>
            <a:off x="4497000" y="3239209"/>
            <a:ext cx="34959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including icon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and infographics &amp; images from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95-2B2B-4B2E-892D-805C413AFE6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6A8F-F6D0-45C6-A147-855A5289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8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95-2B2B-4B2E-892D-805C413AFE6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6A8F-F6D0-45C6-A147-855A5289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5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95-2B2B-4B2E-892D-805C413AFE6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6A8F-F6D0-45C6-A147-855A5289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1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95-2B2B-4B2E-892D-805C413AFE6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6A8F-F6D0-45C6-A147-855A5289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95-2B2B-4B2E-892D-805C413AFE6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6A8F-F6D0-45C6-A147-855A5289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5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ED195-2B2B-4B2E-892D-805C413AFE6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6A8F-F6D0-45C6-A147-855A5289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1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1824450" y="1197579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Pertemuan </a:t>
            </a:r>
            <a:r>
              <a:rPr lang="en">
                <a:solidFill>
                  <a:schemeClr val="accent2"/>
                </a:solidFill>
              </a:rPr>
              <a:t>10</a:t>
            </a:r>
            <a:br>
              <a:rPr lang="en">
                <a:solidFill>
                  <a:schemeClr val="accent2"/>
                </a:solidFill>
              </a:rPr>
            </a:br>
            <a:r>
              <a:rPr lang="en" sz="4400">
                <a:solidFill>
                  <a:schemeClr val="accent2"/>
                </a:solidFill>
              </a:rPr>
              <a:t>BARISAN DAN DERET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B1404-C59B-4EBD-8FD7-D21EB2B4F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39" y="2801612"/>
            <a:ext cx="6573976" cy="2044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149134-218E-4C07-A5E6-61732BB46B82}"/>
              </a:ext>
            </a:extLst>
          </p:cNvPr>
          <p:cNvSpPr txBox="1"/>
          <p:nvPr/>
        </p:nvSpPr>
        <p:spPr>
          <a:xfrm>
            <a:off x="286504" y="145657"/>
            <a:ext cx="2659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1. BARISAN ARITMATIKA 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C0BF171A-1AA5-42B5-917A-8910658B2ADE}"/>
              </a:ext>
            </a:extLst>
          </p:cNvPr>
          <p:cNvSpPr/>
          <p:nvPr/>
        </p:nvSpPr>
        <p:spPr>
          <a:xfrm>
            <a:off x="469338" y="665696"/>
            <a:ext cx="339865" cy="5847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CB0AF-2210-40B7-A099-F94E49294B84}"/>
              </a:ext>
            </a:extLst>
          </p:cNvPr>
          <p:cNvSpPr txBox="1"/>
          <p:nvPr/>
        </p:nvSpPr>
        <p:spPr>
          <a:xfrm>
            <a:off x="858422" y="894318"/>
            <a:ext cx="5671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Barisan bilangan dimana setiap suku-suku berurutan selalu memiliki beda yang tetap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99E66-C442-453E-8888-0D8539F8F866}"/>
              </a:ext>
            </a:extLst>
          </p:cNvPr>
          <p:cNvSpPr txBox="1"/>
          <p:nvPr/>
        </p:nvSpPr>
        <p:spPr>
          <a:xfrm>
            <a:off x="469338" y="1565967"/>
            <a:ext cx="6562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Bentuk Umum : </a:t>
            </a:r>
            <a:r>
              <a:rPr lang="en-US" sz="20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, a + b, a + 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a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en-US" sz="20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…, a + 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– 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0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789E20-8C23-4A78-864B-35796E264F6E}"/>
              </a:ext>
            </a:extLst>
          </p:cNvPr>
          <p:cNvSpPr txBox="1"/>
          <p:nvPr/>
        </p:nvSpPr>
        <p:spPr>
          <a:xfrm>
            <a:off x="1942546" y="227330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00C3450-A910-470B-B71F-AA7D01C969BA}"/>
              </a:ext>
            </a:extLst>
          </p:cNvPr>
          <p:cNvSpPr/>
          <p:nvPr/>
        </p:nvSpPr>
        <p:spPr>
          <a:xfrm>
            <a:off x="2087745" y="1966077"/>
            <a:ext cx="45719" cy="286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5367A-FA5A-4436-8196-C482699D143F}"/>
              </a:ext>
            </a:extLst>
          </p:cNvPr>
          <p:cNvSpPr txBox="1"/>
          <p:nvPr/>
        </p:nvSpPr>
        <p:spPr>
          <a:xfrm>
            <a:off x="2484713" y="225307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3E7731-D625-4B01-897F-8A19DD2BF766}"/>
              </a:ext>
            </a:extLst>
          </p:cNvPr>
          <p:cNvSpPr/>
          <p:nvPr/>
        </p:nvSpPr>
        <p:spPr>
          <a:xfrm>
            <a:off x="2629912" y="1945847"/>
            <a:ext cx="45719" cy="286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633F83-9762-41A3-8EF4-4EF664728D9B}"/>
              </a:ext>
            </a:extLst>
          </p:cNvPr>
          <p:cNvSpPr txBox="1"/>
          <p:nvPr/>
        </p:nvSpPr>
        <p:spPr>
          <a:xfrm>
            <a:off x="3172079" y="223284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99D9EBA-26D1-4D48-B234-4C2025DD2F8E}"/>
              </a:ext>
            </a:extLst>
          </p:cNvPr>
          <p:cNvSpPr/>
          <p:nvPr/>
        </p:nvSpPr>
        <p:spPr>
          <a:xfrm>
            <a:off x="3317278" y="1925617"/>
            <a:ext cx="45719" cy="286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2F5C5-A95F-41F5-95C9-B983C11566CD}"/>
              </a:ext>
            </a:extLst>
          </p:cNvPr>
          <p:cNvSpPr txBox="1"/>
          <p:nvPr/>
        </p:nvSpPr>
        <p:spPr>
          <a:xfrm>
            <a:off x="3967955" y="224141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DC7C2F9-BD6C-45C1-9E13-237F22AD8C4F}"/>
              </a:ext>
            </a:extLst>
          </p:cNvPr>
          <p:cNvSpPr/>
          <p:nvPr/>
        </p:nvSpPr>
        <p:spPr>
          <a:xfrm>
            <a:off x="4113154" y="1934191"/>
            <a:ext cx="45719" cy="286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D0B609-E71E-4809-8BD9-806219DCC0C4}"/>
              </a:ext>
            </a:extLst>
          </p:cNvPr>
          <p:cNvSpPr txBox="1"/>
          <p:nvPr/>
        </p:nvSpPr>
        <p:spPr>
          <a:xfrm>
            <a:off x="5332653" y="223284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A80DA80-6843-449D-9034-BEE6EC713D9B}"/>
              </a:ext>
            </a:extLst>
          </p:cNvPr>
          <p:cNvSpPr/>
          <p:nvPr/>
        </p:nvSpPr>
        <p:spPr>
          <a:xfrm>
            <a:off x="5477852" y="1925617"/>
            <a:ext cx="45719" cy="286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7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3442C-14DF-4D71-BEB1-5DC37C9D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04" y="730432"/>
            <a:ext cx="7210425" cy="2238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6E9BFE-71AD-45FD-B999-7405E71F240B}"/>
              </a:ext>
            </a:extLst>
          </p:cNvPr>
          <p:cNvSpPr txBox="1"/>
          <p:nvPr/>
        </p:nvSpPr>
        <p:spPr>
          <a:xfrm>
            <a:off x="286504" y="145657"/>
            <a:ext cx="100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Contoh 1</a:t>
            </a:r>
          </a:p>
        </p:txBody>
      </p:sp>
    </p:spTree>
    <p:extLst>
      <p:ext uri="{BB962C8B-B14F-4D97-AF65-F5344CB8AC3E}">
        <p14:creationId xmlns:p14="http://schemas.microsoft.com/office/powerpoint/2010/main" val="380647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lassroom">
            <a:extLst>
              <a:ext uri="{FF2B5EF4-FFF2-40B4-BE49-F238E27FC236}">
                <a16:creationId xmlns:a16="http://schemas.microsoft.com/office/drawing/2014/main" id="{482BA5DE-3B64-4AA7-B4F4-0B1D536F7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00" y="3202074"/>
            <a:ext cx="1771650" cy="1771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03DC1-CC00-4BD6-8F90-9EBA6EC5A31A}"/>
              </a:ext>
            </a:extLst>
          </p:cNvPr>
          <p:cNvSpPr txBox="1"/>
          <p:nvPr/>
        </p:nvSpPr>
        <p:spPr>
          <a:xfrm>
            <a:off x="1474189" y="679574"/>
            <a:ext cx="6686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Pada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barisan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aritmetika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,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jika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diketahui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suku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pertama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12 </a:t>
            </a:r>
            <a:r>
              <a:rPr lang="en-US" sz="1800" kern="120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dan</a:t>
            </a:r>
            <a:r>
              <a:rPr lang="en-US" sz="1800" kern="120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</a:t>
            </a:r>
            <a:r>
              <a:rPr lang="en-US" sz="1800" kern="120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beda 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-8,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maka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suku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ke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– 10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adalah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6290" y="133853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 err="1">
                <a:solidFill>
                  <a:srgbClr val="FF0000"/>
                </a:solidFill>
                <a:latin typeface="Tekton Pro Ext" pitchFamily="34" charset="0"/>
                <a:ea typeface="+mn-ea"/>
                <a:cs typeface="+mn-cs"/>
              </a:rPr>
              <a:t>Jawab</a:t>
            </a:r>
            <a:r>
              <a:rPr lang="en-US" sz="1800" kern="1200" dirty="0">
                <a:solidFill>
                  <a:srgbClr val="FF0000"/>
                </a:solidFill>
                <a:latin typeface="Tekton Pro Ext" pitchFamily="34" charset="0"/>
                <a:ea typeface="+mn-ea"/>
                <a:cs typeface="+mn-cs"/>
              </a:rPr>
              <a:t> :</a:t>
            </a:r>
          </a:p>
        </p:txBody>
      </p:sp>
      <p:pic>
        <p:nvPicPr>
          <p:cNvPr id="15" name="Picture 2" descr="Free Background Ppt Papan Tulis, Download Free Clip Art, Free Clip ...">
            <a:extLst>
              <a:ext uri="{FF2B5EF4-FFF2-40B4-BE49-F238E27FC236}">
                <a16:creationId xmlns:a16="http://schemas.microsoft.com/office/drawing/2014/main" id="{EA127B7A-8CF4-4218-8B01-68C96BCA4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2" b="9955"/>
          <a:stretch/>
        </p:blipFill>
        <p:spPr bwMode="auto">
          <a:xfrm>
            <a:off x="2017767" y="1700816"/>
            <a:ext cx="5859323" cy="320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9B0B9E-7AFF-4906-8B83-A0B95DA51174}"/>
              </a:ext>
            </a:extLst>
          </p:cNvPr>
          <p:cNvSpPr txBox="1"/>
          <p:nvPr/>
        </p:nvSpPr>
        <p:spPr>
          <a:xfrm>
            <a:off x="1474189" y="169776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Contoh 2</a:t>
            </a:r>
          </a:p>
        </p:txBody>
      </p:sp>
    </p:spTree>
    <p:extLst>
      <p:ext uri="{BB962C8B-B14F-4D97-AF65-F5344CB8AC3E}">
        <p14:creationId xmlns:p14="http://schemas.microsoft.com/office/powerpoint/2010/main" val="16318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55927" y="745651"/>
            <a:ext cx="5434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1800" kern="120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Pada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barisan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aritmetika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9, 16, 23, 30</a:t>
            </a:r>
            <a:r>
              <a:rPr lang="en-US" sz="1800" kern="120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, …,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</a:t>
            </a:r>
            <a:r>
              <a:rPr lang="en-US" sz="1800" kern="120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suku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keberapakah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 yang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nilainya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 121 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39703" y="1505287"/>
                <a:ext cx="91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85800">
                  <a:buClr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kern="1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𝐽𝑎𝑤𝑎𝑏</m:t>
                      </m:r>
                      <m:r>
                        <a:rPr lang="en-US" sz="1800" i="1" kern="1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</m:oMath>
                  </m:oMathPara>
                </a14:m>
                <a:endParaRPr lang="id-ID" sz="1800" kern="1200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03" y="1505287"/>
                <a:ext cx="916225" cy="369332"/>
              </a:xfrm>
              <a:prstGeom prst="rect">
                <a:avLst/>
              </a:prstGeom>
              <a:blipFill>
                <a:blip r:embed="rId2"/>
                <a:stretch>
                  <a:fillRect l="-133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Books">
            <a:extLst>
              <a:ext uri="{FF2B5EF4-FFF2-40B4-BE49-F238E27FC236}">
                <a16:creationId xmlns:a16="http://schemas.microsoft.com/office/drawing/2014/main" id="{390454C1-DF04-4717-9910-20599F7C0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0875" y="422786"/>
            <a:ext cx="1428750" cy="1428750"/>
          </a:xfrm>
          <a:prstGeom prst="rect">
            <a:avLst/>
          </a:prstGeom>
        </p:spPr>
      </p:pic>
      <p:pic>
        <p:nvPicPr>
          <p:cNvPr id="11" name="Graphic 10" descr="Pencil">
            <a:extLst>
              <a:ext uri="{FF2B5EF4-FFF2-40B4-BE49-F238E27FC236}">
                <a16:creationId xmlns:a16="http://schemas.microsoft.com/office/drawing/2014/main" id="{189C2FBD-D477-438B-9B8F-3653690E7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549059">
            <a:off x="490005" y="432368"/>
            <a:ext cx="1050403" cy="1050403"/>
          </a:xfrm>
          <a:prstGeom prst="rect">
            <a:avLst/>
          </a:prstGeom>
        </p:spPr>
      </p:pic>
      <p:pic>
        <p:nvPicPr>
          <p:cNvPr id="15" name="Picture 2" descr="Free Background Ppt Papan Tulis, Download Free Clip Art, Free Clip ...">
            <a:extLst>
              <a:ext uri="{FF2B5EF4-FFF2-40B4-BE49-F238E27FC236}">
                <a16:creationId xmlns:a16="http://schemas.microsoft.com/office/drawing/2014/main" id="{EA127B7A-8CF4-4218-8B01-68C96BCA4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2" b="9955"/>
          <a:stretch/>
        </p:blipFill>
        <p:spPr bwMode="auto">
          <a:xfrm>
            <a:off x="1855927" y="1505286"/>
            <a:ext cx="5144948" cy="320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D691C2-2856-49E6-B8A6-F8E05FC7A4D2}"/>
              </a:ext>
            </a:extLst>
          </p:cNvPr>
          <p:cNvSpPr txBox="1"/>
          <p:nvPr/>
        </p:nvSpPr>
        <p:spPr>
          <a:xfrm>
            <a:off x="1853403" y="160875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Contoh 3</a:t>
            </a:r>
          </a:p>
        </p:txBody>
      </p:sp>
    </p:spTree>
    <p:extLst>
      <p:ext uri="{BB962C8B-B14F-4D97-AF65-F5344CB8AC3E}">
        <p14:creationId xmlns:p14="http://schemas.microsoft.com/office/powerpoint/2010/main" val="22936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576524"/>
            <a:ext cx="7596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Pada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barisan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aritmetika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diketahui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suku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ke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- 5 = - 6 dan </a:t>
            </a:r>
            <a:r>
              <a:rPr lang="en-US" sz="1800" kern="120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suku</a:t>
            </a:r>
            <a:r>
              <a:rPr lang="en-US" sz="1800" kern="120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ke 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– 6 = - 9.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Tentukan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suku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ke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– 10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dari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barisan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itu</a:t>
            </a:r>
            <a:r>
              <a:rPr lang="en-US" sz="1800" kern="1200" dirty="0">
                <a:solidFill>
                  <a:prstClr val="black"/>
                </a:solidFill>
                <a:latin typeface="Tekton Pro Ext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550" y="114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 err="1">
                <a:solidFill>
                  <a:srgbClr val="FF0000"/>
                </a:solidFill>
                <a:latin typeface="Tekton Pro Ext" pitchFamily="34" charset="0"/>
                <a:ea typeface="+mn-ea"/>
                <a:cs typeface="+mn-cs"/>
              </a:rPr>
              <a:t>Jawab</a:t>
            </a:r>
            <a:r>
              <a:rPr lang="en-US" sz="1800" kern="1200" dirty="0">
                <a:solidFill>
                  <a:srgbClr val="FF0000"/>
                </a:solidFill>
                <a:latin typeface="Tekton Pro Ext" pitchFamily="34" charset="0"/>
                <a:ea typeface="+mn-ea"/>
                <a:cs typeface="+mn-cs"/>
              </a:rPr>
              <a:t> :</a:t>
            </a:r>
          </a:p>
        </p:txBody>
      </p:sp>
      <p:pic>
        <p:nvPicPr>
          <p:cNvPr id="28" name="Picture 2" descr="Free Background Ppt Papan Tulis, Download Free Clip Art, Free Clip ...">
            <a:extLst>
              <a:ext uri="{FF2B5EF4-FFF2-40B4-BE49-F238E27FC236}">
                <a16:creationId xmlns:a16="http://schemas.microsoft.com/office/drawing/2014/main" id="{EA127B7A-8CF4-4218-8B01-68C96BCA4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2" b="9955"/>
          <a:stretch/>
        </p:blipFill>
        <p:spPr bwMode="auto">
          <a:xfrm>
            <a:off x="1160195" y="1572624"/>
            <a:ext cx="6826643" cy="320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70A504-C077-409F-86B4-9AA6A3C37053}"/>
              </a:ext>
            </a:extLst>
          </p:cNvPr>
          <p:cNvSpPr txBox="1"/>
          <p:nvPr/>
        </p:nvSpPr>
        <p:spPr>
          <a:xfrm>
            <a:off x="971550" y="72671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Contoh 4</a:t>
            </a:r>
          </a:p>
        </p:txBody>
      </p:sp>
    </p:spTree>
    <p:extLst>
      <p:ext uri="{BB962C8B-B14F-4D97-AF65-F5344CB8AC3E}">
        <p14:creationId xmlns:p14="http://schemas.microsoft.com/office/powerpoint/2010/main" val="26819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p68"/>
          <p:cNvSpPr txBox="1">
            <a:spLocks noGrp="1"/>
          </p:cNvSpPr>
          <p:nvPr>
            <p:ph type="ctrTitle"/>
          </p:nvPr>
        </p:nvSpPr>
        <p:spPr>
          <a:xfrm flipH="1">
            <a:off x="4402912" y="2142885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pic>
        <p:nvPicPr>
          <p:cNvPr id="2866" name="Google Shape;2866;p68"/>
          <p:cNvPicPr preferRelativeResize="0"/>
          <p:nvPr/>
        </p:nvPicPr>
        <p:blipFill rotWithShape="1">
          <a:blip r:embed="rId3">
            <a:alphaModFix/>
          </a:blip>
          <a:srcRect l="5610" t="5650" r="5619" b="5641"/>
          <a:stretch/>
        </p:blipFill>
        <p:spPr>
          <a:xfrm>
            <a:off x="454375" y="1468605"/>
            <a:ext cx="3592207" cy="2394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7" name="Google Shape;2867;p68"/>
          <p:cNvGrpSpPr/>
          <p:nvPr/>
        </p:nvGrpSpPr>
        <p:grpSpPr>
          <a:xfrm>
            <a:off x="376525" y="1378730"/>
            <a:ext cx="3783950" cy="2518348"/>
            <a:chOff x="376525" y="724725"/>
            <a:chExt cx="3783950" cy="2518348"/>
          </a:xfrm>
        </p:grpSpPr>
        <p:sp>
          <p:nvSpPr>
            <p:cNvPr id="2868" name="Google Shape;2868;p68"/>
            <p:cNvSpPr/>
            <p:nvPr/>
          </p:nvSpPr>
          <p:spPr>
            <a:xfrm>
              <a:off x="454375" y="724725"/>
              <a:ext cx="3662299" cy="171252"/>
            </a:xfrm>
            <a:custGeom>
              <a:avLst/>
              <a:gdLst/>
              <a:ahLst/>
              <a:cxnLst/>
              <a:rect l="l" t="t" r="r" b="b"/>
              <a:pathLst>
                <a:path w="135415" h="8583" extrusionOk="0">
                  <a:moveTo>
                    <a:pt x="28739" y="0"/>
                  </a:moveTo>
                  <a:cubicBezTo>
                    <a:pt x="28489" y="0"/>
                    <a:pt x="27957" y="286"/>
                    <a:pt x="27658" y="286"/>
                  </a:cubicBezTo>
                  <a:cubicBezTo>
                    <a:pt x="27610" y="286"/>
                    <a:pt x="27568" y="279"/>
                    <a:pt x="27534" y="262"/>
                  </a:cubicBezTo>
                  <a:cubicBezTo>
                    <a:pt x="23825" y="491"/>
                    <a:pt x="9960" y="1330"/>
                    <a:pt x="5555" y="1330"/>
                  </a:cubicBezTo>
                  <a:cubicBezTo>
                    <a:pt x="5013" y="1330"/>
                    <a:pt x="4614" y="1317"/>
                    <a:pt x="4395" y="1289"/>
                  </a:cubicBezTo>
                  <a:cubicBezTo>
                    <a:pt x="4103" y="1265"/>
                    <a:pt x="3855" y="1252"/>
                    <a:pt x="3641" y="1252"/>
                  </a:cubicBezTo>
                  <a:cubicBezTo>
                    <a:pt x="3101" y="1252"/>
                    <a:pt x="2777" y="1334"/>
                    <a:pt x="2512" y="1518"/>
                  </a:cubicBezTo>
                  <a:cubicBezTo>
                    <a:pt x="1941" y="1860"/>
                    <a:pt x="1171" y="3287"/>
                    <a:pt x="686" y="4685"/>
                  </a:cubicBezTo>
                  <a:cubicBezTo>
                    <a:pt x="229" y="6083"/>
                    <a:pt x="1" y="7395"/>
                    <a:pt x="600" y="7538"/>
                  </a:cubicBezTo>
                  <a:cubicBezTo>
                    <a:pt x="868" y="7574"/>
                    <a:pt x="1328" y="7590"/>
                    <a:pt x="1941" y="7590"/>
                  </a:cubicBezTo>
                  <a:cubicBezTo>
                    <a:pt x="6222" y="7590"/>
                    <a:pt x="17926" y="6818"/>
                    <a:pt x="23153" y="6818"/>
                  </a:cubicBezTo>
                  <a:cubicBezTo>
                    <a:pt x="24269" y="6818"/>
                    <a:pt x="25089" y="6853"/>
                    <a:pt x="25480" y="6939"/>
                  </a:cubicBezTo>
                  <a:cubicBezTo>
                    <a:pt x="26746" y="6863"/>
                    <a:pt x="34171" y="6224"/>
                    <a:pt x="41038" y="6224"/>
                  </a:cubicBezTo>
                  <a:cubicBezTo>
                    <a:pt x="44539" y="6224"/>
                    <a:pt x="47896" y="6390"/>
                    <a:pt x="50217" y="6882"/>
                  </a:cubicBezTo>
                  <a:cubicBezTo>
                    <a:pt x="50488" y="6843"/>
                    <a:pt x="51032" y="6828"/>
                    <a:pt x="51780" y="6828"/>
                  </a:cubicBezTo>
                  <a:cubicBezTo>
                    <a:pt x="52690" y="6828"/>
                    <a:pt x="53903" y="6850"/>
                    <a:pt x="55296" y="6882"/>
                  </a:cubicBezTo>
                  <a:cubicBezTo>
                    <a:pt x="58862" y="6966"/>
                    <a:pt x="62153" y="6998"/>
                    <a:pt x="65031" y="6998"/>
                  </a:cubicBezTo>
                  <a:cubicBezTo>
                    <a:pt x="71846" y="6998"/>
                    <a:pt x="76337" y="6819"/>
                    <a:pt x="76638" y="6739"/>
                  </a:cubicBezTo>
                  <a:cubicBezTo>
                    <a:pt x="77293" y="6552"/>
                    <a:pt x="79446" y="6426"/>
                    <a:pt x="81027" y="6426"/>
                  </a:cubicBezTo>
                  <a:cubicBezTo>
                    <a:pt x="81856" y="6426"/>
                    <a:pt x="82528" y="6461"/>
                    <a:pt x="82744" y="6539"/>
                  </a:cubicBezTo>
                  <a:cubicBezTo>
                    <a:pt x="83101" y="6663"/>
                    <a:pt x="83504" y="6707"/>
                    <a:pt x="83922" y="6707"/>
                  </a:cubicBezTo>
                  <a:cubicBezTo>
                    <a:pt x="84372" y="6707"/>
                    <a:pt x="84839" y="6655"/>
                    <a:pt x="85284" y="6596"/>
                  </a:cubicBezTo>
                  <a:cubicBezTo>
                    <a:pt x="85839" y="6559"/>
                    <a:pt x="86346" y="6486"/>
                    <a:pt x="86720" y="6486"/>
                  </a:cubicBezTo>
                  <a:cubicBezTo>
                    <a:pt x="86922" y="6486"/>
                    <a:pt x="87085" y="6508"/>
                    <a:pt x="87195" y="6568"/>
                  </a:cubicBezTo>
                  <a:cubicBezTo>
                    <a:pt x="89263" y="6472"/>
                    <a:pt x="90625" y="6425"/>
                    <a:pt x="91796" y="6425"/>
                  </a:cubicBezTo>
                  <a:cubicBezTo>
                    <a:pt x="94808" y="6425"/>
                    <a:pt x="96552" y="6734"/>
                    <a:pt x="105798" y="7310"/>
                  </a:cubicBezTo>
                  <a:cubicBezTo>
                    <a:pt x="109435" y="7541"/>
                    <a:pt x="112280" y="7616"/>
                    <a:pt x="114555" y="7616"/>
                  </a:cubicBezTo>
                  <a:cubicBezTo>
                    <a:pt x="118794" y="7616"/>
                    <a:pt x="121056" y="7355"/>
                    <a:pt x="122783" y="7355"/>
                  </a:cubicBezTo>
                  <a:cubicBezTo>
                    <a:pt x="122986" y="7355"/>
                    <a:pt x="123183" y="7358"/>
                    <a:pt x="123374" y="7367"/>
                  </a:cubicBezTo>
                  <a:cubicBezTo>
                    <a:pt x="127148" y="7526"/>
                    <a:pt x="129572" y="8583"/>
                    <a:pt x="131348" y="8583"/>
                  </a:cubicBezTo>
                  <a:cubicBezTo>
                    <a:pt x="132755" y="8583"/>
                    <a:pt x="133756" y="7921"/>
                    <a:pt x="134701" y="5626"/>
                  </a:cubicBezTo>
                  <a:cubicBezTo>
                    <a:pt x="135215" y="4399"/>
                    <a:pt x="135415" y="3172"/>
                    <a:pt x="135215" y="2716"/>
                  </a:cubicBezTo>
                  <a:cubicBezTo>
                    <a:pt x="135186" y="2602"/>
                    <a:pt x="134559" y="2573"/>
                    <a:pt x="133674" y="2516"/>
                  </a:cubicBezTo>
                  <a:cubicBezTo>
                    <a:pt x="131664" y="2290"/>
                    <a:pt x="127330" y="1378"/>
                    <a:pt x="124843" y="1378"/>
                  </a:cubicBezTo>
                  <a:cubicBezTo>
                    <a:pt x="124506" y="1378"/>
                    <a:pt x="124203" y="1395"/>
                    <a:pt x="123945" y="1432"/>
                  </a:cubicBezTo>
                  <a:cubicBezTo>
                    <a:pt x="123856" y="1456"/>
                    <a:pt x="123764" y="1467"/>
                    <a:pt x="123678" y="1467"/>
                  </a:cubicBezTo>
                  <a:cubicBezTo>
                    <a:pt x="123460" y="1467"/>
                    <a:pt x="123272" y="1400"/>
                    <a:pt x="123231" y="1318"/>
                  </a:cubicBezTo>
                  <a:cubicBezTo>
                    <a:pt x="123231" y="1261"/>
                    <a:pt x="121577" y="1232"/>
                    <a:pt x="121548" y="1232"/>
                  </a:cubicBezTo>
                  <a:cubicBezTo>
                    <a:pt x="120951" y="1208"/>
                    <a:pt x="120299" y="1200"/>
                    <a:pt x="119624" y="1200"/>
                  </a:cubicBezTo>
                  <a:cubicBezTo>
                    <a:pt x="118189" y="1200"/>
                    <a:pt x="116650" y="1237"/>
                    <a:pt x="115310" y="1237"/>
                  </a:cubicBezTo>
                  <a:cubicBezTo>
                    <a:pt x="115051" y="1237"/>
                    <a:pt x="114800" y="1236"/>
                    <a:pt x="114558" y="1232"/>
                  </a:cubicBezTo>
                  <a:cubicBezTo>
                    <a:pt x="114101" y="1232"/>
                    <a:pt x="113730" y="1175"/>
                    <a:pt x="113445" y="1175"/>
                  </a:cubicBezTo>
                  <a:cubicBezTo>
                    <a:pt x="113160" y="1147"/>
                    <a:pt x="113017" y="1147"/>
                    <a:pt x="113017" y="1147"/>
                  </a:cubicBezTo>
                  <a:cubicBezTo>
                    <a:pt x="113017" y="1078"/>
                    <a:pt x="112912" y="1040"/>
                    <a:pt x="112747" y="1040"/>
                  </a:cubicBezTo>
                  <a:cubicBezTo>
                    <a:pt x="112640" y="1040"/>
                    <a:pt x="112507" y="1056"/>
                    <a:pt x="112361" y="1090"/>
                  </a:cubicBezTo>
                  <a:cubicBezTo>
                    <a:pt x="112132" y="1147"/>
                    <a:pt x="111733" y="1147"/>
                    <a:pt x="111219" y="1204"/>
                  </a:cubicBezTo>
                  <a:cubicBezTo>
                    <a:pt x="110808" y="1214"/>
                    <a:pt x="110372" y="1219"/>
                    <a:pt x="109919" y="1219"/>
                  </a:cubicBezTo>
                  <a:cubicBezTo>
                    <a:pt x="107861" y="1219"/>
                    <a:pt x="105467" y="1121"/>
                    <a:pt x="103573" y="1004"/>
                  </a:cubicBezTo>
                  <a:cubicBezTo>
                    <a:pt x="90562" y="291"/>
                    <a:pt x="91240" y="5"/>
                    <a:pt x="90298" y="5"/>
                  </a:cubicBezTo>
                  <a:cubicBezTo>
                    <a:pt x="89357" y="5"/>
                    <a:pt x="86796" y="291"/>
                    <a:pt x="67308" y="719"/>
                  </a:cubicBezTo>
                  <a:cubicBezTo>
                    <a:pt x="64579" y="782"/>
                    <a:pt x="62315" y="808"/>
                    <a:pt x="60382" y="808"/>
                  </a:cubicBezTo>
                  <a:cubicBezTo>
                    <a:pt x="50180" y="808"/>
                    <a:pt x="49241" y="69"/>
                    <a:pt x="38177" y="69"/>
                  </a:cubicBezTo>
                  <a:cubicBezTo>
                    <a:pt x="37115" y="69"/>
                    <a:pt x="35961" y="76"/>
                    <a:pt x="34696" y="91"/>
                  </a:cubicBezTo>
                  <a:cubicBezTo>
                    <a:pt x="33165" y="104"/>
                    <a:pt x="31862" y="116"/>
                    <a:pt x="30876" y="116"/>
                  </a:cubicBezTo>
                  <a:cubicBezTo>
                    <a:pt x="29658" y="116"/>
                    <a:pt x="28926" y="97"/>
                    <a:pt x="28847" y="34"/>
                  </a:cubicBezTo>
                  <a:cubicBezTo>
                    <a:pt x="28823" y="10"/>
                    <a:pt x="28786" y="0"/>
                    <a:pt x="28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8"/>
            <p:cNvSpPr/>
            <p:nvPr/>
          </p:nvSpPr>
          <p:spPr>
            <a:xfrm rot="5400000">
              <a:off x="2826764" y="1909354"/>
              <a:ext cx="2462703" cy="204720"/>
            </a:xfrm>
            <a:custGeom>
              <a:avLst/>
              <a:gdLst/>
              <a:ahLst/>
              <a:cxnLst/>
              <a:rect l="l" t="t" r="r" b="b"/>
              <a:pathLst>
                <a:path w="142662" h="10762" extrusionOk="0">
                  <a:moveTo>
                    <a:pt x="94943" y="0"/>
                  </a:moveTo>
                  <a:cubicBezTo>
                    <a:pt x="94257" y="0"/>
                    <a:pt x="93334" y="33"/>
                    <a:pt x="91845" y="117"/>
                  </a:cubicBezTo>
                  <a:cubicBezTo>
                    <a:pt x="90961" y="202"/>
                    <a:pt x="89591" y="145"/>
                    <a:pt x="88022" y="202"/>
                  </a:cubicBezTo>
                  <a:cubicBezTo>
                    <a:pt x="87608" y="207"/>
                    <a:pt x="87062" y="208"/>
                    <a:pt x="86418" y="208"/>
                  </a:cubicBezTo>
                  <a:cubicBezTo>
                    <a:pt x="85910" y="208"/>
                    <a:pt x="85341" y="207"/>
                    <a:pt x="84728" y="207"/>
                  </a:cubicBezTo>
                  <a:cubicBezTo>
                    <a:pt x="81133" y="207"/>
                    <a:pt x="76024" y="228"/>
                    <a:pt x="72814" y="516"/>
                  </a:cubicBezTo>
                  <a:cubicBezTo>
                    <a:pt x="72357" y="551"/>
                    <a:pt x="72057" y="565"/>
                    <a:pt x="71851" y="565"/>
                  </a:cubicBezTo>
                  <a:cubicBezTo>
                    <a:pt x="71170" y="565"/>
                    <a:pt x="71530" y="416"/>
                    <a:pt x="70694" y="416"/>
                  </a:cubicBezTo>
                  <a:cubicBezTo>
                    <a:pt x="70554" y="416"/>
                    <a:pt x="70380" y="421"/>
                    <a:pt x="70161" y="430"/>
                  </a:cubicBezTo>
                  <a:cubicBezTo>
                    <a:pt x="65168" y="716"/>
                    <a:pt x="60945" y="1087"/>
                    <a:pt x="54097" y="2085"/>
                  </a:cubicBezTo>
                  <a:cubicBezTo>
                    <a:pt x="43170" y="3683"/>
                    <a:pt x="35232" y="4120"/>
                    <a:pt x="31756" y="4120"/>
                  </a:cubicBezTo>
                  <a:cubicBezTo>
                    <a:pt x="30576" y="4120"/>
                    <a:pt x="29910" y="4069"/>
                    <a:pt x="29816" y="3997"/>
                  </a:cubicBezTo>
                  <a:cubicBezTo>
                    <a:pt x="29789" y="3965"/>
                    <a:pt x="29744" y="3952"/>
                    <a:pt x="29686" y="3952"/>
                  </a:cubicBezTo>
                  <a:cubicBezTo>
                    <a:pt x="29423" y="3952"/>
                    <a:pt x="28896" y="4221"/>
                    <a:pt x="28600" y="4221"/>
                  </a:cubicBezTo>
                  <a:cubicBezTo>
                    <a:pt x="28552" y="4221"/>
                    <a:pt x="28509" y="4214"/>
                    <a:pt x="28475" y="4197"/>
                  </a:cubicBezTo>
                  <a:cubicBezTo>
                    <a:pt x="27792" y="4213"/>
                    <a:pt x="27137" y="4220"/>
                    <a:pt x="26507" y="4220"/>
                  </a:cubicBezTo>
                  <a:cubicBezTo>
                    <a:pt x="19258" y="4220"/>
                    <a:pt x="15207" y="3244"/>
                    <a:pt x="8645" y="3112"/>
                  </a:cubicBezTo>
                  <a:cubicBezTo>
                    <a:pt x="8363" y="3109"/>
                    <a:pt x="8089" y="3108"/>
                    <a:pt x="7824" y="3108"/>
                  </a:cubicBezTo>
                  <a:cubicBezTo>
                    <a:pt x="5705" y="3108"/>
                    <a:pt x="4166" y="3198"/>
                    <a:pt x="3709" y="3198"/>
                  </a:cubicBezTo>
                  <a:cubicBezTo>
                    <a:pt x="3110" y="3198"/>
                    <a:pt x="2682" y="3198"/>
                    <a:pt x="2311" y="3255"/>
                  </a:cubicBezTo>
                  <a:cubicBezTo>
                    <a:pt x="1997" y="3341"/>
                    <a:pt x="1741" y="3426"/>
                    <a:pt x="1541" y="3626"/>
                  </a:cubicBezTo>
                  <a:cubicBezTo>
                    <a:pt x="1256" y="3854"/>
                    <a:pt x="942" y="4368"/>
                    <a:pt x="685" y="4996"/>
                  </a:cubicBezTo>
                  <a:cubicBezTo>
                    <a:pt x="457" y="5652"/>
                    <a:pt x="257" y="6422"/>
                    <a:pt x="171" y="7135"/>
                  </a:cubicBezTo>
                  <a:cubicBezTo>
                    <a:pt x="0" y="8619"/>
                    <a:pt x="228" y="9903"/>
                    <a:pt x="799" y="9932"/>
                  </a:cubicBezTo>
                  <a:cubicBezTo>
                    <a:pt x="1141" y="9903"/>
                    <a:pt x="2511" y="9532"/>
                    <a:pt x="4565" y="9361"/>
                  </a:cubicBezTo>
                  <a:cubicBezTo>
                    <a:pt x="5533" y="9267"/>
                    <a:pt x="6605" y="9227"/>
                    <a:pt x="7743" y="9227"/>
                  </a:cubicBezTo>
                  <a:cubicBezTo>
                    <a:pt x="14763" y="9227"/>
                    <a:pt x="24255" y="10762"/>
                    <a:pt x="26772" y="10762"/>
                  </a:cubicBezTo>
                  <a:cubicBezTo>
                    <a:pt x="26830" y="10762"/>
                    <a:pt x="26884" y="10761"/>
                    <a:pt x="26935" y="10759"/>
                  </a:cubicBezTo>
                  <a:cubicBezTo>
                    <a:pt x="28504" y="10673"/>
                    <a:pt x="29959" y="10616"/>
                    <a:pt x="31357" y="10531"/>
                  </a:cubicBezTo>
                  <a:cubicBezTo>
                    <a:pt x="33725" y="10388"/>
                    <a:pt x="36550" y="10188"/>
                    <a:pt x="39375" y="9932"/>
                  </a:cubicBezTo>
                  <a:cubicBezTo>
                    <a:pt x="44995" y="9389"/>
                    <a:pt x="50616" y="8648"/>
                    <a:pt x="52842" y="8648"/>
                  </a:cubicBezTo>
                  <a:cubicBezTo>
                    <a:pt x="53184" y="8534"/>
                    <a:pt x="53812" y="8391"/>
                    <a:pt x="54696" y="8220"/>
                  </a:cubicBezTo>
                  <a:cubicBezTo>
                    <a:pt x="64055" y="6422"/>
                    <a:pt x="80005" y="6394"/>
                    <a:pt x="80005" y="6394"/>
                  </a:cubicBezTo>
                  <a:cubicBezTo>
                    <a:pt x="80493" y="6244"/>
                    <a:pt x="81812" y="6179"/>
                    <a:pt x="83129" y="6179"/>
                  </a:cubicBezTo>
                  <a:cubicBezTo>
                    <a:pt x="84585" y="6179"/>
                    <a:pt x="86038" y="6259"/>
                    <a:pt x="86367" y="6394"/>
                  </a:cubicBezTo>
                  <a:cubicBezTo>
                    <a:pt x="86815" y="6554"/>
                    <a:pt x="87335" y="6606"/>
                    <a:pt x="87871" y="6606"/>
                  </a:cubicBezTo>
                  <a:cubicBezTo>
                    <a:pt x="88291" y="6606"/>
                    <a:pt x="88721" y="6574"/>
                    <a:pt x="89135" y="6536"/>
                  </a:cubicBezTo>
                  <a:cubicBezTo>
                    <a:pt x="89707" y="6502"/>
                    <a:pt x="90237" y="6446"/>
                    <a:pt x="90635" y="6446"/>
                  </a:cubicBezTo>
                  <a:cubicBezTo>
                    <a:pt x="90892" y="6446"/>
                    <a:pt x="91095" y="6469"/>
                    <a:pt x="91218" y="6536"/>
                  </a:cubicBezTo>
                  <a:cubicBezTo>
                    <a:pt x="93346" y="6449"/>
                    <a:pt x="94769" y="6326"/>
                    <a:pt x="97497" y="6326"/>
                  </a:cubicBezTo>
                  <a:cubicBezTo>
                    <a:pt x="100144" y="6326"/>
                    <a:pt x="104020" y="6442"/>
                    <a:pt x="110962" y="6822"/>
                  </a:cubicBezTo>
                  <a:cubicBezTo>
                    <a:pt x="117011" y="7135"/>
                    <a:pt x="115014" y="7050"/>
                    <a:pt x="120435" y="7364"/>
                  </a:cubicBezTo>
                  <a:cubicBezTo>
                    <a:pt x="122689" y="7506"/>
                    <a:pt x="122945" y="7506"/>
                    <a:pt x="124743" y="7649"/>
                  </a:cubicBezTo>
                  <a:cubicBezTo>
                    <a:pt x="125023" y="7641"/>
                    <a:pt x="125305" y="7637"/>
                    <a:pt x="125590" y="7637"/>
                  </a:cubicBezTo>
                  <a:cubicBezTo>
                    <a:pt x="130170" y="7637"/>
                    <a:pt x="135287" y="8611"/>
                    <a:pt x="137916" y="8611"/>
                  </a:cubicBezTo>
                  <a:cubicBezTo>
                    <a:pt x="138622" y="8611"/>
                    <a:pt x="139149" y="8541"/>
                    <a:pt x="139437" y="8362"/>
                  </a:cubicBezTo>
                  <a:cubicBezTo>
                    <a:pt x="140664" y="7620"/>
                    <a:pt x="142661" y="4339"/>
                    <a:pt x="142119" y="2770"/>
                  </a:cubicBezTo>
                  <a:cubicBezTo>
                    <a:pt x="142041" y="2407"/>
                    <a:pt x="132815" y="1927"/>
                    <a:pt x="130647" y="1927"/>
                  </a:cubicBezTo>
                  <a:cubicBezTo>
                    <a:pt x="130426" y="1927"/>
                    <a:pt x="130279" y="1932"/>
                    <a:pt x="130221" y="1943"/>
                  </a:cubicBezTo>
                  <a:cubicBezTo>
                    <a:pt x="130167" y="1947"/>
                    <a:pt x="130113" y="1950"/>
                    <a:pt x="130059" y="1950"/>
                  </a:cubicBezTo>
                  <a:cubicBezTo>
                    <a:pt x="129798" y="1950"/>
                    <a:pt x="129555" y="1894"/>
                    <a:pt x="129508" y="1800"/>
                  </a:cubicBezTo>
                  <a:cubicBezTo>
                    <a:pt x="129479" y="1686"/>
                    <a:pt x="120549" y="973"/>
                    <a:pt x="120435" y="973"/>
                  </a:cubicBezTo>
                  <a:cubicBezTo>
                    <a:pt x="119579" y="915"/>
                    <a:pt x="119065" y="858"/>
                    <a:pt x="118780" y="830"/>
                  </a:cubicBezTo>
                  <a:cubicBezTo>
                    <a:pt x="118780" y="746"/>
                    <a:pt x="118596" y="693"/>
                    <a:pt x="118330" y="693"/>
                  </a:cubicBezTo>
                  <a:cubicBezTo>
                    <a:pt x="118233" y="693"/>
                    <a:pt x="118124" y="700"/>
                    <a:pt x="118009" y="716"/>
                  </a:cubicBezTo>
                  <a:cubicBezTo>
                    <a:pt x="117718" y="763"/>
                    <a:pt x="117031" y="783"/>
                    <a:pt x="116070" y="783"/>
                  </a:cubicBezTo>
                  <a:cubicBezTo>
                    <a:pt x="112979" y="783"/>
                    <a:pt x="107047" y="576"/>
                    <a:pt x="102260" y="402"/>
                  </a:cubicBezTo>
                  <a:cubicBezTo>
                    <a:pt x="96932" y="255"/>
                    <a:pt x="96847" y="0"/>
                    <a:pt x="94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8"/>
            <p:cNvSpPr/>
            <p:nvPr/>
          </p:nvSpPr>
          <p:spPr>
            <a:xfrm>
              <a:off x="376525" y="3071825"/>
              <a:ext cx="3747899" cy="171248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8"/>
            <p:cNvSpPr/>
            <p:nvPr/>
          </p:nvSpPr>
          <p:spPr>
            <a:xfrm rot="-5400000">
              <a:off x="-797971" y="1899337"/>
              <a:ext cx="2516259" cy="167267"/>
            </a:xfrm>
            <a:custGeom>
              <a:avLst/>
              <a:gdLst/>
              <a:ahLst/>
              <a:cxnLst/>
              <a:rect l="l" t="t" r="r" b="b"/>
              <a:pathLst>
                <a:path w="142262" h="8883" extrusionOk="0">
                  <a:moveTo>
                    <a:pt x="30662" y="0"/>
                  </a:moveTo>
                  <a:cubicBezTo>
                    <a:pt x="30394" y="0"/>
                    <a:pt x="29837" y="294"/>
                    <a:pt x="29536" y="294"/>
                  </a:cubicBezTo>
                  <a:cubicBezTo>
                    <a:pt x="29490" y="294"/>
                    <a:pt x="29449" y="287"/>
                    <a:pt x="29417" y="271"/>
                  </a:cubicBezTo>
                  <a:cubicBezTo>
                    <a:pt x="24081" y="614"/>
                    <a:pt x="14295" y="671"/>
                    <a:pt x="9644" y="984"/>
                  </a:cubicBezTo>
                  <a:cubicBezTo>
                    <a:pt x="8035" y="1081"/>
                    <a:pt x="6795" y="1139"/>
                    <a:pt x="6040" y="1139"/>
                  </a:cubicBezTo>
                  <a:cubicBezTo>
                    <a:pt x="5684" y="1139"/>
                    <a:pt x="5435" y="1126"/>
                    <a:pt x="5307" y="1099"/>
                  </a:cubicBezTo>
                  <a:cubicBezTo>
                    <a:pt x="4822" y="1070"/>
                    <a:pt x="4508" y="1042"/>
                    <a:pt x="4223" y="1042"/>
                  </a:cubicBezTo>
                  <a:cubicBezTo>
                    <a:pt x="3966" y="1042"/>
                    <a:pt x="3738" y="1099"/>
                    <a:pt x="3567" y="1213"/>
                  </a:cubicBezTo>
                  <a:cubicBezTo>
                    <a:pt x="3082" y="1527"/>
                    <a:pt x="2169" y="2839"/>
                    <a:pt x="1398" y="4094"/>
                  </a:cubicBezTo>
                  <a:cubicBezTo>
                    <a:pt x="599" y="5350"/>
                    <a:pt x="0" y="6605"/>
                    <a:pt x="742" y="6891"/>
                  </a:cubicBezTo>
                  <a:cubicBezTo>
                    <a:pt x="1190" y="7049"/>
                    <a:pt x="2883" y="7353"/>
                    <a:pt x="5120" y="7353"/>
                  </a:cubicBezTo>
                  <a:cubicBezTo>
                    <a:pt x="5302" y="7353"/>
                    <a:pt x="5489" y="7351"/>
                    <a:pt x="5678" y="7347"/>
                  </a:cubicBezTo>
                  <a:cubicBezTo>
                    <a:pt x="6934" y="7319"/>
                    <a:pt x="8275" y="7204"/>
                    <a:pt x="9673" y="7090"/>
                  </a:cubicBezTo>
                  <a:cubicBezTo>
                    <a:pt x="11965" y="6905"/>
                    <a:pt x="17814" y="6697"/>
                    <a:pt x="22207" y="6697"/>
                  </a:cubicBezTo>
                  <a:cubicBezTo>
                    <a:pt x="24595" y="6697"/>
                    <a:pt x="26554" y="6758"/>
                    <a:pt x="27277" y="6919"/>
                  </a:cubicBezTo>
                  <a:cubicBezTo>
                    <a:pt x="29693" y="6817"/>
                    <a:pt x="32191" y="6482"/>
                    <a:pt x="34540" y="6482"/>
                  </a:cubicBezTo>
                  <a:cubicBezTo>
                    <a:pt x="36129" y="6482"/>
                    <a:pt x="37650" y="6635"/>
                    <a:pt x="39032" y="7119"/>
                  </a:cubicBezTo>
                  <a:cubicBezTo>
                    <a:pt x="43198" y="8564"/>
                    <a:pt x="45781" y="8882"/>
                    <a:pt x="47952" y="8882"/>
                  </a:cubicBezTo>
                  <a:cubicBezTo>
                    <a:pt x="49667" y="8882"/>
                    <a:pt x="51124" y="8684"/>
                    <a:pt x="52899" y="8684"/>
                  </a:cubicBezTo>
                  <a:cubicBezTo>
                    <a:pt x="53048" y="8684"/>
                    <a:pt x="53201" y="8685"/>
                    <a:pt x="53355" y="8688"/>
                  </a:cubicBezTo>
                  <a:cubicBezTo>
                    <a:pt x="55239" y="7975"/>
                    <a:pt x="65082" y="7376"/>
                    <a:pt x="67336" y="7262"/>
                  </a:cubicBezTo>
                  <a:cubicBezTo>
                    <a:pt x="73699" y="6976"/>
                    <a:pt x="79862" y="6948"/>
                    <a:pt x="80290" y="6834"/>
                  </a:cubicBezTo>
                  <a:cubicBezTo>
                    <a:pt x="80833" y="6709"/>
                    <a:pt x="82463" y="6636"/>
                    <a:pt x="83939" y="6636"/>
                  </a:cubicBezTo>
                  <a:cubicBezTo>
                    <a:pt x="85178" y="6636"/>
                    <a:pt x="86309" y="6688"/>
                    <a:pt x="86595" y="6805"/>
                  </a:cubicBezTo>
                  <a:cubicBezTo>
                    <a:pt x="87022" y="6960"/>
                    <a:pt x="87523" y="7012"/>
                    <a:pt x="88040" y="7012"/>
                  </a:cubicBezTo>
                  <a:cubicBezTo>
                    <a:pt x="89075" y="7012"/>
                    <a:pt x="90173" y="6804"/>
                    <a:pt x="90869" y="6804"/>
                  </a:cubicBezTo>
                  <a:cubicBezTo>
                    <a:pt x="91103" y="6804"/>
                    <a:pt x="91292" y="6828"/>
                    <a:pt x="91417" y="6891"/>
                  </a:cubicBezTo>
                  <a:cubicBezTo>
                    <a:pt x="95783" y="6604"/>
                    <a:pt x="96086" y="6517"/>
                    <a:pt x="98992" y="6517"/>
                  </a:cubicBezTo>
                  <a:cubicBezTo>
                    <a:pt x="101004" y="6517"/>
                    <a:pt x="104265" y="6559"/>
                    <a:pt x="110990" y="6605"/>
                  </a:cubicBezTo>
                  <a:cubicBezTo>
                    <a:pt x="116297" y="6634"/>
                    <a:pt x="124657" y="6776"/>
                    <a:pt x="124657" y="6776"/>
                  </a:cubicBezTo>
                  <a:cubicBezTo>
                    <a:pt x="125447" y="6719"/>
                    <a:pt x="126261" y="6696"/>
                    <a:pt x="127083" y="6696"/>
                  </a:cubicBezTo>
                  <a:cubicBezTo>
                    <a:pt x="130791" y="6696"/>
                    <a:pt x="134653" y="7174"/>
                    <a:pt x="137053" y="7174"/>
                  </a:cubicBezTo>
                  <a:cubicBezTo>
                    <a:pt x="138084" y="7174"/>
                    <a:pt x="138845" y="7086"/>
                    <a:pt x="139209" y="6834"/>
                  </a:cubicBezTo>
                  <a:cubicBezTo>
                    <a:pt x="140550" y="5921"/>
                    <a:pt x="142262" y="2069"/>
                    <a:pt x="141777" y="1099"/>
                  </a:cubicBezTo>
                  <a:cubicBezTo>
                    <a:pt x="141653" y="873"/>
                    <a:pt x="135793" y="765"/>
                    <a:pt x="132307" y="765"/>
                  </a:cubicBezTo>
                  <a:cubicBezTo>
                    <a:pt x="130950" y="765"/>
                    <a:pt x="129953" y="781"/>
                    <a:pt x="129793" y="813"/>
                  </a:cubicBezTo>
                  <a:cubicBezTo>
                    <a:pt x="129704" y="838"/>
                    <a:pt x="129613" y="848"/>
                    <a:pt x="129527" y="848"/>
                  </a:cubicBezTo>
                  <a:cubicBezTo>
                    <a:pt x="129308" y="848"/>
                    <a:pt x="129121" y="781"/>
                    <a:pt x="129080" y="699"/>
                  </a:cubicBezTo>
                  <a:cubicBezTo>
                    <a:pt x="128994" y="614"/>
                    <a:pt x="118552" y="243"/>
                    <a:pt x="118409" y="243"/>
                  </a:cubicBezTo>
                  <a:cubicBezTo>
                    <a:pt x="118409" y="174"/>
                    <a:pt x="118294" y="136"/>
                    <a:pt x="118108" y="136"/>
                  </a:cubicBezTo>
                  <a:cubicBezTo>
                    <a:pt x="117987" y="136"/>
                    <a:pt x="117836" y="152"/>
                    <a:pt x="117667" y="186"/>
                  </a:cubicBezTo>
                  <a:cubicBezTo>
                    <a:pt x="116487" y="418"/>
                    <a:pt x="110199" y="527"/>
                    <a:pt x="104993" y="527"/>
                  </a:cubicBezTo>
                  <a:cubicBezTo>
                    <a:pt x="101891" y="527"/>
                    <a:pt x="99174" y="488"/>
                    <a:pt x="98151" y="414"/>
                  </a:cubicBezTo>
                  <a:cubicBezTo>
                    <a:pt x="96867" y="334"/>
                    <a:pt x="96043" y="292"/>
                    <a:pt x="95241" y="292"/>
                  </a:cubicBezTo>
                  <a:cubicBezTo>
                    <a:pt x="94315" y="292"/>
                    <a:pt x="93418" y="349"/>
                    <a:pt x="91874" y="471"/>
                  </a:cubicBezTo>
                  <a:cubicBezTo>
                    <a:pt x="88564" y="699"/>
                    <a:pt x="78778" y="499"/>
                    <a:pt x="73157" y="984"/>
                  </a:cubicBezTo>
                  <a:cubicBezTo>
                    <a:pt x="72662" y="1028"/>
                    <a:pt x="72348" y="1045"/>
                    <a:pt x="72141" y="1045"/>
                  </a:cubicBezTo>
                  <a:cubicBezTo>
                    <a:pt x="71533" y="1045"/>
                    <a:pt x="71826" y="905"/>
                    <a:pt x="71120" y="905"/>
                  </a:cubicBezTo>
                  <a:cubicBezTo>
                    <a:pt x="70967" y="905"/>
                    <a:pt x="70768" y="912"/>
                    <a:pt x="70503" y="927"/>
                  </a:cubicBezTo>
                  <a:cubicBezTo>
                    <a:pt x="57221" y="1551"/>
                    <a:pt x="51445" y="2791"/>
                    <a:pt x="47481" y="2791"/>
                  </a:cubicBezTo>
                  <a:cubicBezTo>
                    <a:pt x="47093" y="2791"/>
                    <a:pt x="46723" y="2779"/>
                    <a:pt x="46365" y="2753"/>
                  </a:cubicBezTo>
                  <a:cubicBezTo>
                    <a:pt x="41286" y="2354"/>
                    <a:pt x="41885" y="186"/>
                    <a:pt x="32613" y="100"/>
                  </a:cubicBezTo>
                  <a:cubicBezTo>
                    <a:pt x="31500" y="100"/>
                    <a:pt x="30844" y="100"/>
                    <a:pt x="30786" y="43"/>
                  </a:cubicBezTo>
                  <a:cubicBezTo>
                    <a:pt x="30760" y="13"/>
                    <a:pt x="30717" y="0"/>
                    <a:pt x="30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2" name="Google Shape;2872;p68"/>
          <p:cNvSpPr/>
          <p:nvPr/>
        </p:nvSpPr>
        <p:spPr>
          <a:xfrm>
            <a:off x="1928700" y="1543130"/>
            <a:ext cx="912725" cy="850093"/>
          </a:xfrm>
          <a:custGeom>
            <a:avLst/>
            <a:gdLst/>
            <a:ahLst/>
            <a:cxnLst/>
            <a:rect l="l" t="t" r="r" b="b"/>
            <a:pathLst>
              <a:path w="43048" h="40094" extrusionOk="0">
                <a:moveTo>
                  <a:pt x="24343" y="1121"/>
                </a:moveTo>
                <a:cubicBezTo>
                  <a:pt x="28408" y="1121"/>
                  <a:pt x="32529" y="2293"/>
                  <a:pt x="35845" y="4642"/>
                </a:cubicBezTo>
                <a:cubicBezTo>
                  <a:pt x="41027" y="8281"/>
                  <a:pt x="41568" y="14345"/>
                  <a:pt x="39132" y="19707"/>
                </a:cubicBezTo>
                <a:lnTo>
                  <a:pt x="39132" y="19707"/>
                </a:lnTo>
                <a:cubicBezTo>
                  <a:pt x="39051" y="16103"/>
                  <a:pt x="38014" y="12516"/>
                  <a:pt x="35961" y="9540"/>
                </a:cubicBezTo>
                <a:cubicBezTo>
                  <a:pt x="33161" y="5576"/>
                  <a:pt x="28847" y="3835"/>
                  <a:pt x="24319" y="3835"/>
                </a:cubicBezTo>
                <a:cubicBezTo>
                  <a:pt x="22791" y="3835"/>
                  <a:pt x="21239" y="4034"/>
                  <a:pt x="19713" y="4412"/>
                </a:cubicBezTo>
                <a:cubicBezTo>
                  <a:pt x="16063" y="5331"/>
                  <a:pt x="12235" y="7202"/>
                  <a:pt x="8967" y="9757"/>
                </a:cubicBezTo>
                <a:lnTo>
                  <a:pt x="8967" y="9757"/>
                </a:lnTo>
                <a:cubicBezTo>
                  <a:pt x="11733" y="4005"/>
                  <a:pt x="17968" y="1121"/>
                  <a:pt x="24343" y="1121"/>
                </a:cubicBezTo>
                <a:close/>
                <a:moveTo>
                  <a:pt x="24294" y="4726"/>
                </a:moveTo>
                <a:cubicBezTo>
                  <a:pt x="26717" y="4726"/>
                  <a:pt x="29101" y="5286"/>
                  <a:pt x="31294" y="6601"/>
                </a:cubicBezTo>
                <a:cubicBezTo>
                  <a:pt x="36541" y="9749"/>
                  <a:pt x="38443" y="16337"/>
                  <a:pt x="37827" y="22145"/>
                </a:cubicBezTo>
                <a:lnTo>
                  <a:pt x="37827" y="22145"/>
                </a:lnTo>
                <a:cubicBezTo>
                  <a:pt x="33348" y="29361"/>
                  <a:pt x="24587" y="33797"/>
                  <a:pt x="16079" y="33797"/>
                </a:cubicBezTo>
                <a:cubicBezTo>
                  <a:pt x="15289" y="33797"/>
                  <a:pt x="14502" y="33758"/>
                  <a:pt x="13721" y="33681"/>
                </a:cubicBezTo>
                <a:cubicBezTo>
                  <a:pt x="10466" y="33359"/>
                  <a:pt x="6922" y="31882"/>
                  <a:pt x="4551" y="29458"/>
                </a:cubicBezTo>
                <a:lnTo>
                  <a:pt x="4551" y="29458"/>
                </a:lnTo>
                <a:cubicBezTo>
                  <a:pt x="3871" y="26317"/>
                  <a:pt x="4534" y="22820"/>
                  <a:pt x="6000" y="19853"/>
                </a:cubicBezTo>
                <a:cubicBezTo>
                  <a:pt x="9435" y="13107"/>
                  <a:pt x="17250" y="10568"/>
                  <a:pt x="24731" y="10568"/>
                </a:cubicBezTo>
                <a:cubicBezTo>
                  <a:pt x="27793" y="10568"/>
                  <a:pt x="30799" y="10993"/>
                  <a:pt x="33426" y="11729"/>
                </a:cubicBezTo>
                <a:cubicBezTo>
                  <a:pt x="33522" y="11752"/>
                  <a:pt x="33613" y="11762"/>
                  <a:pt x="33696" y="11762"/>
                </a:cubicBezTo>
                <a:cubicBezTo>
                  <a:pt x="34452" y="11762"/>
                  <a:pt x="34619" y="10900"/>
                  <a:pt x="33944" y="10692"/>
                </a:cubicBezTo>
                <a:cubicBezTo>
                  <a:pt x="31163" y="9919"/>
                  <a:pt x="28213" y="9510"/>
                  <a:pt x="25259" y="9510"/>
                </a:cubicBezTo>
                <a:cubicBezTo>
                  <a:pt x="20502" y="9510"/>
                  <a:pt x="15734" y="10571"/>
                  <a:pt x="11647" y="12881"/>
                </a:cubicBezTo>
                <a:cubicBezTo>
                  <a:pt x="6417" y="15869"/>
                  <a:pt x="2853" y="21998"/>
                  <a:pt x="3345" y="27986"/>
                </a:cubicBezTo>
                <a:lnTo>
                  <a:pt x="3345" y="27986"/>
                </a:lnTo>
                <a:cubicBezTo>
                  <a:pt x="2552" y="26815"/>
                  <a:pt x="2018" y="25481"/>
                  <a:pt x="1852" y="24001"/>
                </a:cubicBezTo>
                <a:cubicBezTo>
                  <a:pt x="1370" y="20053"/>
                  <a:pt x="3907" y="16265"/>
                  <a:pt x="6637" y="13378"/>
                </a:cubicBezTo>
                <a:lnTo>
                  <a:pt x="6637" y="13378"/>
                </a:lnTo>
                <a:cubicBezTo>
                  <a:pt x="6616" y="13501"/>
                  <a:pt x="6595" y="13623"/>
                  <a:pt x="6576" y="13746"/>
                </a:cubicBezTo>
                <a:cubicBezTo>
                  <a:pt x="6542" y="14160"/>
                  <a:pt x="6901" y="14430"/>
                  <a:pt x="7219" y="14430"/>
                </a:cubicBezTo>
                <a:cubicBezTo>
                  <a:pt x="7431" y="14430"/>
                  <a:pt x="7625" y="14310"/>
                  <a:pt x="7671" y="14034"/>
                </a:cubicBezTo>
                <a:cubicBezTo>
                  <a:pt x="7784" y="13282"/>
                  <a:pt x="7944" y="12564"/>
                  <a:pt x="8149" y="11878"/>
                </a:cubicBezTo>
                <a:lnTo>
                  <a:pt x="8149" y="11878"/>
                </a:lnTo>
                <a:cubicBezTo>
                  <a:pt x="8182" y="11848"/>
                  <a:pt x="8215" y="11817"/>
                  <a:pt x="8247" y="11787"/>
                </a:cubicBezTo>
                <a:cubicBezTo>
                  <a:pt x="12363" y="7997"/>
                  <a:pt x="18439" y="4726"/>
                  <a:pt x="24294" y="4726"/>
                </a:cubicBezTo>
                <a:close/>
                <a:moveTo>
                  <a:pt x="37358" y="24812"/>
                </a:moveTo>
                <a:lnTo>
                  <a:pt x="37358" y="24812"/>
                </a:lnTo>
                <a:cubicBezTo>
                  <a:pt x="35590" y="31893"/>
                  <a:pt x="29638" y="37429"/>
                  <a:pt x="22421" y="38751"/>
                </a:cubicBezTo>
                <a:cubicBezTo>
                  <a:pt x="21426" y="38922"/>
                  <a:pt x="20402" y="39008"/>
                  <a:pt x="19369" y="39008"/>
                </a:cubicBezTo>
                <a:cubicBezTo>
                  <a:pt x="15195" y="39008"/>
                  <a:pt x="10869" y="37616"/>
                  <a:pt x="7729" y="34891"/>
                </a:cubicBezTo>
                <a:cubicBezTo>
                  <a:pt x="6557" y="33873"/>
                  <a:pt x="5715" y="32674"/>
                  <a:pt x="5157" y="31370"/>
                </a:cubicBezTo>
                <a:lnTo>
                  <a:pt x="5157" y="31370"/>
                </a:lnTo>
                <a:cubicBezTo>
                  <a:pt x="8385" y="33747"/>
                  <a:pt x="12816" y="35006"/>
                  <a:pt x="16534" y="35006"/>
                </a:cubicBezTo>
                <a:cubicBezTo>
                  <a:pt x="16576" y="35006"/>
                  <a:pt x="16618" y="35006"/>
                  <a:pt x="16659" y="35006"/>
                </a:cubicBezTo>
                <a:cubicBezTo>
                  <a:pt x="24537" y="34904"/>
                  <a:pt x="32504" y="30992"/>
                  <a:pt x="37358" y="24812"/>
                </a:cubicBezTo>
                <a:close/>
                <a:moveTo>
                  <a:pt x="24551" y="1"/>
                </a:moveTo>
                <a:cubicBezTo>
                  <a:pt x="19448" y="1"/>
                  <a:pt x="14343" y="1673"/>
                  <a:pt x="10898" y="4930"/>
                </a:cubicBezTo>
                <a:cubicBezTo>
                  <a:pt x="9069" y="6672"/>
                  <a:pt x="7832" y="8908"/>
                  <a:pt x="7113" y="11339"/>
                </a:cubicBezTo>
                <a:lnTo>
                  <a:pt x="7113" y="11339"/>
                </a:lnTo>
                <a:cubicBezTo>
                  <a:pt x="4293" y="13968"/>
                  <a:pt x="2088" y="17147"/>
                  <a:pt x="1103" y="20659"/>
                </a:cubicBezTo>
                <a:cubicBezTo>
                  <a:pt x="0" y="24579"/>
                  <a:pt x="1284" y="27770"/>
                  <a:pt x="3703" y="30139"/>
                </a:cubicBezTo>
                <a:lnTo>
                  <a:pt x="3703" y="30139"/>
                </a:lnTo>
                <a:cubicBezTo>
                  <a:pt x="3874" y="30809"/>
                  <a:pt x="4101" y="31473"/>
                  <a:pt x="4387" y="32125"/>
                </a:cubicBezTo>
                <a:cubicBezTo>
                  <a:pt x="6861" y="37740"/>
                  <a:pt x="13580" y="40093"/>
                  <a:pt x="19610" y="40093"/>
                </a:cubicBezTo>
                <a:cubicBezTo>
                  <a:pt x="20881" y="40093"/>
                  <a:pt x="22121" y="39989"/>
                  <a:pt x="23285" y="39788"/>
                </a:cubicBezTo>
                <a:cubicBezTo>
                  <a:pt x="30141" y="38636"/>
                  <a:pt x="35673" y="33277"/>
                  <a:pt x="37977" y="26940"/>
                </a:cubicBezTo>
                <a:cubicBezTo>
                  <a:pt x="38496" y="25486"/>
                  <a:pt x="38844" y="23960"/>
                  <a:pt x="39014" y="22410"/>
                </a:cubicBezTo>
                <a:lnTo>
                  <a:pt x="39014" y="22410"/>
                </a:lnTo>
                <a:cubicBezTo>
                  <a:pt x="39053" y="22345"/>
                  <a:pt x="39091" y="22280"/>
                  <a:pt x="39130" y="22215"/>
                </a:cubicBezTo>
                <a:cubicBezTo>
                  <a:pt x="42010" y="17375"/>
                  <a:pt x="43047" y="11441"/>
                  <a:pt x="39533" y="6659"/>
                </a:cubicBezTo>
                <a:cubicBezTo>
                  <a:pt x="36187" y="2177"/>
                  <a:pt x="30370" y="1"/>
                  <a:pt x="245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3" name="Google Shape;2873;p68"/>
          <p:cNvGrpSpPr/>
          <p:nvPr/>
        </p:nvGrpSpPr>
        <p:grpSpPr>
          <a:xfrm>
            <a:off x="1741439" y="1614917"/>
            <a:ext cx="187272" cy="218036"/>
            <a:chOff x="760696" y="1016575"/>
            <a:chExt cx="241329" cy="280938"/>
          </a:xfrm>
        </p:grpSpPr>
        <p:sp>
          <p:nvSpPr>
            <p:cNvPr id="2874" name="Google Shape;2874;p68"/>
            <p:cNvSpPr/>
            <p:nvPr/>
          </p:nvSpPr>
          <p:spPr>
            <a:xfrm rot="-3073378">
              <a:off x="802625" y="1163152"/>
              <a:ext cx="60151" cy="136402"/>
            </a:xfrm>
            <a:custGeom>
              <a:avLst/>
              <a:gdLst/>
              <a:ahLst/>
              <a:cxnLst/>
              <a:rect l="l" t="t" r="r" b="b"/>
              <a:pathLst>
                <a:path w="2406" h="5456" extrusionOk="0">
                  <a:moveTo>
                    <a:pt x="949" y="0"/>
                  </a:moveTo>
                  <a:cubicBezTo>
                    <a:pt x="460" y="0"/>
                    <a:pt x="1" y="314"/>
                    <a:pt x="61" y="941"/>
                  </a:cubicBezTo>
                  <a:lnTo>
                    <a:pt x="389" y="4526"/>
                  </a:lnTo>
                  <a:cubicBezTo>
                    <a:pt x="449" y="5145"/>
                    <a:pt x="968" y="5455"/>
                    <a:pt x="1457" y="5455"/>
                  </a:cubicBezTo>
                  <a:cubicBezTo>
                    <a:pt x="1946" y="5455"/>
                    <a:pt x="2406" y="5145"/>
                    <a:pt x="2346" y="4526"/>
                  </a:cubicBezTo>
                  <a:lnTo>
                    <a:pt x="2017" y="941"/>
                  </a:lnTo>
                  <a:cubicBezTo>
                    <a:pt x="1957" y="314"/>
                    <a:pt x="1438" y="0"/>
                    <a:pt x="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68"/>
            <p:cNvSpPr/>
            <p:nvPr/>
          </p:nvSpPr>
          <p:spPr>
            <a:xfrm rot="-1318873">
              <a:off x="833327" y="1042148"/>
              <a:ext cx="68700" cy="140349"/>
            </a:xfrm>
            <a:custGeom>
              <a:avLst/>
              <a:gdLst/>
              <a:ahLst/>
              <a:cxnLst/>
              <a:rect l="l" t="t" r="r" b="b"/>
              <a:pathLst>
                <a:path w="2748" h="5614" extrusionOk="0">
                  <a:moveTo>
                    <a:pt x="1197" y="0"/>
                  </a:moveTo>
                  <a:cubicBezTo>
                    <a:pt x="710" y="0"/>
                    <a:pt x="195" y="314"/>
                    <a:pt x="135" y="941"/>
                  </a:cubicBezTo>
                  <a:cubicBezTo>
                    <a:pt x="0" y="2300"/>
                    <a:pt x="165" y="3645"/>
                    <a:pt x="613" y="4944"/>
                  </a:cubicBezTo>
                  <a:cubicBezTo>
                    <a:pt x="778" y="5411"/>
                    <a:pt x="1174" y="5614"/>
                    <a:pt x="1565" y="5614"/>
                  </a:cubicBezTo>
                  <a:cubicBezTo>
                    <a:pt x="2161" y="5614"/>
                    <a:pt x="2747" y="5143"/>
                    <a:pt x="2495" y="4421"/>
                  </a:cubicBezTo>
                  <a:cubicBezTo>
                    <a:pt x="2106" y="3286"/>
                    <a:pt x="1972" y="2151"/>
                    <a:pt x="2091" y="941"/>
                  </a:cubicBezTo>
                  <a:cubicBezTo>
                    <a:pt x="2144" y="314"/>
                    <a:pt x="1684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8"/>
            <p:cNvSpPr/>
            <p:nvPr/>
          </p:nvSpPr>
          <p:spPr>
            <a:xfrm>
              <a:off x="953075" y="1016575"/>
              <a:ext cx="48950" cy="140525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7" name="Google Shape;2877;p68"/>
          <p:cNvGrpSpPr/>
          <p:nvPr/>
        </p:nvGrpSpPr>
        <p:grpSpPr>
          <a:xfrm rot="-10638234">
            <a:off x="2846460" y="1957694"/>
            <a:ext cx="187262" cy="218052"/>
            <a:chOff x="760696" y="1016575"/>
            <a:chExt cx="241329" cy="280938"/>
          </a:xfrm>
        </p:grpSpPr>
        <p:sp>
          <p:nvSpPr>
            <p:cNvPr id="2878" name="Google Shape;2878;p68"/>
            <p:cNvSpPr/>
            <p:nvPr/>
          </p:nvSpPr>
          <p:spPr>
            <a:xfrm rot="-3073378">
              <a:off x="802625" y="1163152"/>
              <a:ext cx="60151" cy="136402"/>
            </a:xfrm>
            <a:custGeom>
              <a:avLst/>
              <a:gdLst/>
              <a:ahLst/>
              <a:cxnLst/>
              <a:rect l="l" t="t" r="r" b="b"/>
              <a:pathLst>
                <a:path w="2406" h="5456" extrusionOk="0">
                  <a:moveTo>
                    <a:pt x="949" y="0"/>
                  </a:moveTo>
                  <a:cubicBezTo>
                    <a:pt x="460" y="0"/>
                    <a:pt x="1" y="314"/>
                    <a:pt x="61" y="941"/>
                  </a:cubicBezTo>
                  <a:lnTo>
                    <a:pt x="389" y="4526"/>
                  </a:lnTo>
                  <a:cubicBezTo>
                    <a:pt x="449" y="5145"/>
                    <a:pt x="968" y="5455"/>
                    <a:pt x="1457" y="5455"/>
                  </a:cubicBezTo>
                  <a:cubicBezTo>
                    <a:pt x="1946" y="5455"/>
                    <a:pt x="2406" y="5145"/>
                    <a:pt x="2346" y="4526"/>
                  </a:cubicBezTo>
                  <a:lnTo>
                    <a:pt x="2017" y="941"/>
                  </a:lnTo>
                  <a:cubicBezTo>
                    <a:pt x="1957" y="314"/>
                    <a:pt x="1438" y="0"/>
                    <a:pt x="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8"/>
            <p:cNvSpPr/>
            <p:nvPr/>
          </p:nvSpPr>
          <p:spPr>
            <a:xfrm rot="-1318873">
              <a:off x="833327" y="1042148"/>
              <a:ext cx="68700" cy="140349"/>
            </a:xfrm>
            <a:custGeom>
              <a:avLst/>
              <a:gdLst/>
              <a:ahLst/>
              <a:cxnLst/>
              <a:rect l="l" t="t" r="r" b="b"/>
              <a:pathLst>
                <a:path w="2748" h="5614" extrusionOk="0">
                  <a:moveTo>
                    <a:pt x="1197" y="0"/>
                  </a:moveTo>
                  <a:cubicBezTo>
                    <a:pt x="710" y="0"/>
                    <a:pt x="195" y="314"/>
                    <a:pt x="135" y="941"/>
                  </a:cubicBezTo>
                  <a:cubicBezTo>
                    <a:pt x="0" y="2300"/>
                    <a:pt x="165" y="3645"/>
                    <a:pt x="613" y="4944"/>
                  </a:cubicBezTo>
                  <a:cubicBezTo>
                    <a:pt x="778" y="5411"/>
                    <a:pt x="1174" y="5614"/>
                    <a:pt x="1565" y="5614"/>
                  </a:cubicBezTo>
                  <a:cubicBezTo>
                    <a:pt x="2161" y="5614"/>
                    <a:pt x="2747" y="5143"/>
                    <a:pt x="2495" y="4421"/>
                  </a:cubicBezTo>
                  <a:cubicBezTo>
                    <a:pt x="2106" y="3286"/>
                    <a:pt x="1972" y="2151"/>
                    <a:pt x="2091" y="941"/>
                  </a:cubicBezTo>
                  <a:cubicBezTo>
                    <a:pt x="2144" y="314"/>
                    <a:pt x="1684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8"/>
            <p:cNvSpPr/>
            <p:nvPr/>
          </p:nvSpPr>
          <p:spPr>
            <a:xfrm>
              <a:off x="953075" y="1016575"/>
              <a:ext cx="48950" cy="140525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2" name="Google Shape;2882;p68"/>
          <p:cNvGrpSpPr/>
          <p:nvPr/>
        </p:nvGrpSpPr>
        <p:grpSpPr>
          <a:xfrm>
            <a:off x="7861923" y="1116586"/>
            <a:ext cx="703840" cy="2146447"/>
            <a:chOff x="3688375" y="3264875"/>
            <a:chExt cx="450400" cy="1373550"/>
          </a:xfrm>
        </p:grpSpPr>
        <p:sp>
          <p:nvSpPr>
            <p:cNvPr id="2883" name="Google Shape;2883;p68"/>
            <p:cNvSpPr/>
            <p:nvPr/>
          </p:nvSpPr>
          <p:spPr>
            <a:xfrm>
              <a:off x="3688375" y="3264875"/>
              <a:ext cx="450400" cy="510450"/>
            </a:xfrm>
            <a:custGeom>
              <a:avLst/>
              <a:gdLst/>
              <a:ahLst/>
              <a:cxnLst/>
              <a:rect l="l" t="t" r="r" b="b"/>
              <a:pathLst>
                <a:path w="18016" h="20418" extrusionOk="0">
                  <a:moveTo>
                    <a:pt x="7998" y="542"/>
                  </a:moveTo>
                  <a:cubicBezTo>
                    <a:pt x="8551" y="542"/>
                    <a:pt x="9099" y="586"/>
                    <a:pt x="9625" y="664"/>
                  </a:cubicBezTo>
                  <a:cubicBezTo>
                    <a:pt x="14103" y="1291"/>
                    <a:pt x="17764" y="4702"/>
                    <a:pt x="17283" y="9410"/>
                  </a:cubicBezTo>
                  <a:cubicBezTo>
                    <a:pt x="17179" y="10519"/>
                    <a:pt x="17220" y="11565"/>
                    <a:pt x="17032" y="12653"/>
                  </a:cubicBezTo>
                  <a:cubicBezTo>
                    <a:pt x="16802" y="13992"/>
                    <a:pt x="16174" y="15394"/>
                    <a:pt x="15379" y="16524"/>
                  </a:cubicBezTo>
                  <a:cubicBezTo>
                    <a:pt x="14117" y="18381"/>
                    <a:pt x="12062" y="19865"/>
                    <a:pt x="9845" y="19865"/>
                  </a:cubicBezTo>
                  <a:cubicBezTo>
                    <a:pt x="9489" y="19865"/>
                    <a:pt x="9129" y="19827"/>
                    <a:pt x="8767" y="19746"/>
                  </a:cubicBezTo>
                  <a:cubicBezTo>
                    <a:pt x="8743" y="19740"/>
                    <a:pt x="8719" y="19737"/>
                    <a:pt x="8696" y="19737"/>
                  </a:cubicBezTo>
                  <a:cubicBezTo>
                    <a:pt x="8610" y="19737"/>
                    <a:pt x="8538" y="19779"/>
                    <a:pt x="8489" y="19839"/>
                  </a:cubicBezTo>
                  <a:lnTo>
                    <a:pt x="8489" y="19839"/>
                  </a:lnTo>
                  <a:cubicBezTo>
                    <a:pt x="6384" y="19067"/>
                    <a:pt x="5163" y="17366"/>
                    <a:pt x="3767" y="15645"/>
                  </a:cubicBezTo>
                  <a:cubicBezTo>
                    <a:pt x="2009" y="13469"/>
                    <a:pt x="963" y="11230"/>
                    <a:pt x="921" y="8363"/>
                  </a:cubicBezTo>
                  <a:cubicBezTo>
                    <a:pt x="858" y="6041"/>
                    <a:pt x="1758" y="3216"/>
                    <a:pt x="3683" y="1773"/>
                  </a:cubicBezTo>
                  <a:cubicBezTo>
                    <a:pt x="4898" y="880"/>
                    <a:pt x="6464" y="542"/>
                    <a:pt x="7998" y="542"/>
                  </a:cubicBezTo>
                  <a:close/>
                  <a:moveTo>
                    <a:pt x="8193" y="0"/>
                  </a:moveTo>
                  <a:cubicBezTo>
                    <a:pt x="6889" y="0"/>
                    <a:pt x="5587" y="267"/>
                    <a:pt x="4394" y="810"/>
                  </a:cubicBezTo>
                  <a:cubicBezTo>
                    <a:pt x="1967" y="1940"/>
                    <a:pt x="837" y="4472"/>
                    <a:pt x="482" y="7003"/>
                  </a:cubicBezTo>
                  <a:cubicBezTo>
                    <a:pt x="0" y="10100"/>
                    <a:pt x="1067" y="12883"/>
                    <a:pt x="2846" y="15331"/>
                  </a:cubicBezTo>
                  <a:cubicBezTo>
                    <a:pt x="4342" y="17353"/>
                    <a:pt x="5936" y="19394"/>
                    <a:pt x="8420" y="20077"/>
                  </a:cubicBezTo>
                  <a:lnTo>
                    <a:pt x="8420" y="20077"/>
                  </a:lnTo>
                  <a:cubicBezTo>
                    <a:pt x="8432" y="20164"/>
                    <a:pt x="8488" y="20241"/>
                    <a:pt x="8600" y="20269"/>
                  </a:cubicBezTo>
                  <a:cubicBezTo>
                    <a:pt x="9056" y="20370"/>
                    <a:pt x="9486" y="20417"/>
                    <a:pt x="9896" y="20417"/>
                  </a:cubicBezTo>
                  <a:cubicBezTo>
                    <a:pt x="11614" y="20417"/>
                    <a:pt x="12985" y="19589"/>
                    <a:pt x="14438" y="18407"/>
                  </a:cubicBezTo>
                  <a:cubicBezTo>
                    <a:pt x="16823" y="16440"/>
                    <a:pt x="17764" y="13448"/>
                    <a:pt x="17890" y="10477"/>
                  </a:cubicBezTo>
                  <a:cubicBezTo>
                    <a:pt x="18015" y="7966"/>
                    <a:pt x="18015" y="5602"/>
                    <a:pt x="16279" y="3614"/>
                  </a:cubicBezTo>
                  <a:cubicBezTo>
                    <a:pt x="14751" y="1877"/>
                    <a:pt x="12659" y="789"/>
                    <a:pt x="10441" y="266"/>
                  </a:cubicBezTo>
                  <a:cubicBezTo>
                    <a:pt x="9705" y="90"/>
                    <a:pt x="8949" y="0"/>
                    <a:pt x="8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68"/>
            <p:cNvSpPr/>
            <p:nvPr/>
          </p:nvSpPr>
          <p:spPr>
            <a:xfrm>
              <a:off x="3830625" y="3744325"/>
              <a:ext cx="132400" cy="78875"/>
            </a:xfrm>
            <a:custGeom>
              <a:avLst/>
              <a:gdLst/>
              <a:ahLst/>
              <a:cxnLst/>
              <a:rect l="l" t="t" r="r" b="b"/>
              <a:pathLst>
                <a:path w="5296" h="3155" extrusionOk="0">
                  <a:moveTo>
                    <a:pt x="985" y="1"/>
                  </a:moveTo>
                  <a:cubicBezTo>
                    <a:pt x="352" y="1"/>
                    <a:pt x="0" y="1045"/>
                    <a:pt x="169" y="1551"/>
                  </a:cubicBezTo>
                  <a:cubicBezTo>
                    <a:pt x="282" y="1909"/>
                    <a:pt x="548" y="2081"/>
                    <a:pt x="905" y="2081"/>
                  </a:cubicBezTo>
                  <a:cubicBezTo>
                    <a:pt x="945" y="2081"/>
                    <a:pt x="985" y="2079"/>
                    <a:pt x="1027" y="2074"/>
                  </a:cubicBezTo>
                  <a:cubicBezTo>
                    <a:pt x="1403" y="2054"/>
                    <a:pt x="1738" y="1823"/>
                    <a:pt x="2052" y="1656"/>
                  </a:cubicBezTo>
                  <a:cubicBezTo>
                    <a:pt x="2159" y="1613"/>
                    <a:pt x="2274" y="1570"/>
                    <a:pt x="2381" y="1517"/>
                  </a:cubicBezTo>
                  <a:lnTo>
                    <a:pt x="2381" y="1517"/>
                  </a:lnTo>
                  <a:cubicBezTo>
                    <a:pt x="2453" y="2241"/>
                    <a:pt x="2659" y="3155"/>
                    <a:pt x="3430" y="3155"/>
                  </a:cubicBezTo>
                  <a:cubicBezTo>
                    <a:pt x="3515" y="3155"/>
                    <a:pt x="3606" y="3144"/>
                    <a:pt x="3705" y="3121"/>
                  </a:cubicBezTo>
                  <a:cubicBezTo>
                    <a:pt x="4584" y="2932"/>
                    <a:pt x="5274" y="1886"/>
                    <a:pt x="5295" y="986"/>
                  </a:cubicBezTo>
                  <a:cubicBezTo>
                    <a:pt x="5295" y="798"/>
                    <a:pt x="5164" y="704"/>
                    <a:pt x="5026" y="704"/>
                  </a:cubicBezTo>
                  <a:cubicBezTo>
                    <a:pt x="4887" y="704"/>
                    <a:pt x="4741" y="798"/>
                    <a:pt x="4709" y="986"/>
                  </a:cubicBezTo>
                  <a:cubicBezTo>
                    <a:pt x="4667" y="1509"/>
                    <a:pt x="4375" y="2033"/>
                    <a:pt x="3977" y="2367"/>
                  </a:cubicBezTo>
                  <a:cubicBezTo>
                    <a:pt x="3811" y="2530"/>
                    <a:pt x="3661" y="2598"/>
                    <a:pt x="3528" y="2598"/>
                  </a:cubicBezTo>
                  <a:cubicBezTo>
                    <a:pt x="3035" y="2598"/>
                    <a:pt x="2776" y="1659"/>
                    <a:pt x="2778" y="1132"/>
                  </a:cubicBezTo>
                  <a:lnTo>
                    <a:pt x="2778" y="1132"/>
                  </a:lnTo>
                  <a:cubicBezTo>
                    <a:pt x="2790" y="1100"/>
                    <a:pt x="2799" y="1065"/>
                    <a:pt x="2805" y="1028"/>
                  </a:cubicBezTo>
                  <a:cubicBezTo>
                    <a:pt x="2798" y="1028"/>
                    <a:pt x="2790" y="1028"/>
                    <a:pt x="2782" y="1028"/>
                  </a:cubicBezTo>
                  <a:lnTo>
                    <a:pt x="2782" y="1028"/>
                  </a:lnTo>
                  <a:cubicBezTo>
                    <a:pt x="2783" y="1021"/>
                    <a:pt x="2784" y="1014"/>
                    <a:pt x="2784" y="1007"/>
                  </a:cubicBezTo>
                  <a:cubicBezTo>
                    <a:pt x="2797" y="853"/>
                    <a:pt x="2676" y="754"/>
                    <a:pt x="2551" y="754"/>
                  </a:cubicBezTo>
                  <a:cubicBezTo>
                    <a:pt x="2473" y="754"/>
                    <a:pt x="2393" y="793"/>
                    <a:pt x="2345" y="882"/>
                  </a:cubicBezTo>
                  <a:cubicBezTo>
                    <a:pt x="2222" y="1096"/>
                    <a:pt x="1393" y="1524"/>
                    <a:pt x="917" y="1524"/>
                  </a:cubicBezTo>
                  <a:cubicBezTo>
                    <a:pt x="742" y="1524"/>
                    <a:pt x="615" y="1467"/>
                    <a:pt x="587" y="1321"/>
                  </a:cubicBezTo>
                  <a:cubicBezTo>
                    <a:pt x="504" y="986"/>
                    <a:pt x="755" y="359"/>
                    <a:pt x="1131" y="338"/>
                  </a:cubicBezTo>
                  <a:cubicBezTo>
                    <a:pt x="1140" y="339"/>
                    <a:pt x="1148" y="339"/>
                    <a:pt x="1156" y="339"/>
                  </a:cubicBezTo>
                  <a:cubicBezTo>
                    <a:pt x="1344" y="339"/>
                    <a:pt x="1376" y="105"/>
                    <a:pt x="1215" y="45"/>
                  </a:cubicBezTo>
                  <a:cubicBezTo>
                    <a:pt x="1135" y="14"/>
                    <a:pt x="1058" y="1"/>
                    <a:pt x="9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8"/>
            <p:cNvSpPr/>
            <p:nvPr/>
          </p:nvSpPr>
          <p:spPr>
            <a:xfrm>
              <a:off x="3944925" y="3750150"/>
              <a:ext cx="108575" cy="62300"/>
            </a:xfrm>
            <a:custGeom>
              <a:avLst/>
              <a:gdLst/>
              <a:ahLst/>
              <a:cxnLst/>
              <a:rect l="l" t="t" r="r" b="b"/>
              <a:pathLst>
                <a:path w="4343" h="2492" extrusionOk="0">
                  <a:moveTo>
                    <a:pt x="3273" y="1"/>
                  </a:moveTo>
                  <a:cubicBezTo>
                    <a:pt x="3131" y="1"/>
                    <a:pt x="3000" y="157"/>
                    <a:pt x="3088" y="314"/>
                  </a:cubicBezTo>
                  <a:cubicBezTo>
                    <a:pt x="3443" y="858"/>
                    <a:pt x="3360" y="1465"/>
                    <a:pt x="2774" y="1821"/>
                  </a:cubicBezTo>
                  <a:cubicBezTo>
                    <a:pt x="2579" y="1936"/>
                    <a:pt x="2384" y="1984"/>
                    <a:pt x="2192" y="1984"/>
                  </a:cubicBezTo>
                  <a:cubicBezTo>
                    <a:pt x="1477" y="1984"/>
                    <a:pt x="800" y="1308"/>
                    <a:pt x="305" y="879"/>
                  </a:cubicBezTo>
                  <a:cubicBezTo>
                    <a:pt x="280" y="844"/>
                    <a:pt x="247" y="829"/>
                    <a:pt x="214" y="829"/>
                  </a:cubicBezTo>
                  <a:cubicBezTo>
                    <a:pt x="110" y="829"/>
                    <a:pt x="0" y="977"/>
                    <a:pt x="95" y="1088"/>
                  </a:cubicBezTo>
                  <a:cubicBezTo>
                    <a:pt x="514" y="1569"/>
                    <a:pt x="891" y="2072"/>
                    <a:pt x="1476" y="2344"/>
                  </a:cubicBezTo>
                  <a:cubicBezTo>
                    <a:pt x="1719" y="2443"/>
                    <a:pt x="1978" y="2491"/>
                    <a:pt x="2234" y="2491"/>
                  </a:cubicBezTo>
                  <a:cubicBezTo>
                    <a:pt x="2572" y="2491"/>
                    <a:pt x="2906" y="2406"/>
                    <a:pt x="3192" y="2239"/>
                  </a:cubicBezTo>
                  <a:cubicBezTo>
                    <a:pt x="3945" y="1800"/>
                    <a:pt x="4343" y="460"/>
                    <a:pt x="3360" y="21"/>
                  </a:cubicBezTo>
                  <a:cubicBezTo>
                    <a:pt x="3331" y="7"/>
                    <a:pt x="3302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68"/>
            <p:cNvSpPr/>
            <p:nvPr/>
          </p:nvSpPr>
          <p:spPr>
            <a:xfrm>
              <a:off x="3866750" y="3797900"/>
              <a:ext cx="171075" cy="840525"/>
            </a:xfrm>
            <a:custGeom>
              <a:avLst/>
              <a:gdLst/>
              <a:ahLst/>
              <a:cxnLst/>
              <a:rect l="l" t="t" r="r" b="b"/>
              <a:pathLst>
                <a:path w="6843" h="33621" extrusionOk="0">
                  <a:moveTo>
                    <a:pt x="2984" y="1"/>
                  </a:moveTo>
                  <a:cubicBezTo>
                    <a:pt x="2937" y="1"/>
                    <a:pt x="2888" y="33"/>
                    <a:pt x="2888" y="99"/>
                  </a:cubicBezTo>
                  <a:cubicBezTo>
                    <a:pt x="2888" y="1543"/>
                    <a:pt x="3453" y="2882"/>
                    <a:pt x="3766" y="4263"/>
                  </a:cubicBezTo>
                  <a:cubicBezTo>
                    <a:pt x="4164" y="5978"/>
                    <a:pt x="4080" y="7820"/>
                    <a:pt x="3662" y="9514"/>
                  </a:cubicBezTo>
                  <a:cubicBezTo>
                    <a:pt x="3306" y="10958"/>
                    <a:pt x="2093" y="12067"/>
                    <a:pt x="1402" y="13364"/>
                  </a:cubicBezTo>
                  <a:cubicBezTo>
                    <a:pt x="774" y="14515"/>
                    <a:pt x="398" y="15812"/>
                    <a:pt x="189" y="17131"/>
                  </a:cubicBezTo>
                  <a:cubicBezTo>
                    <a:pt x="0" y="18407"/>
                    <a:pt x="84" y="19746"/>
                    <a:pt x="628" y="20918"/>
                  </a:cubicBezTo>
                  <a:cubicBezTo>
                    <a:pt x="1235" y="22236"/>
                    <a:pt x="2365" y="23219"/>
                    <a:pt x="3076" y="24475"/>
                  </a:cubicBezTo>
                  <a:cubicBezTo>
                    <a:pt x="4269" y="26735"/>
                    <a:pt x="6842" y="31296"/>
                    <a:pt x="3411" y="32949"/>
                  </a:cubicBezTo>
                  <a:cubicBezTo>
                    <a:pt x="3074" y="33117"/>
                    <a:pt x="3239" y="33620"/>
                    <a:pt x="3532" y="33620"/>
                  </a:cubicBezTo>
                  <a:cubicBezTo>
                    <a:pt x="3567" y="33620"/>
                    <a:pt x="3603" y="33613"/>
                    <a:pt x="3641" y="33598"/>
                  </a:cubicBezTo>
                  <a:cubicBezTo>
                    <a:pt x="6047" y="32823"/>
                    <a:pt x="6005" y="29559"/>
                    <a:pt x="5378" y="27551"/>
                  </a:cubicBezTo>
                  <a:cubicBezTo>
                    <a:pt x="4792" y="25793"/>
                    <a:pt x="3662" y="23994"/>
                    <a:pt x="2553" y="22529"/>
                  </a:cubicBezTo>
                  <a:cubicBezTo>
                    <a:pt x="1988" y="21838"/>
                    <a:pt x="1465" y="21148"/>
                    <a:pt x="1088" y="20332"/>
                  </a:cubicBezTo>
                  <a:cubicBezTo>
                    <a:pt x="628" y="19432"/>
                    <a:pt x="712" y="18219"/>
                    <a:pt x="816" y="17235"/>
                  </a:cubicBezTo>
                  <a:cubicBezTo>
                    <a:pt x="984" y="15520"/>
                    <a:pt x="1653" y="13929"/>
                    <a:pt x="2574" y="12486"/>
                  </a:cubicBezTo>
                  <a:cubicBezTo>
                    <a:pt x="3390" y="11251"/>
                    <a:pt x="3871" y="10247"/>
                    <a:pt x="4310" y="8824"/>
                  </a:cubicBezTo>
                  <a:cubicBezTo>
                    <a:pt x="4708" y="7589"/>
                    <a:pt x="4457" y="5874"/>
                    <a:pt x="4248" y="4597"/>
                  </a:cubicBezTo>
                  <a:cubicBezTo>
                    <a:pt x="3955" y="3049"/>
                    <a:pt x="3202" y="1605"/>
                    <a:pt x="3055" y="36"/>
                  </a:cubicBezTo>
                  <a:cubicBezTo>
                    <a:pt x="3039" y="13"/>
                    <a:pt x="3012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8"/>
            <p:cNvSpPr/>
            <p:nvPr/>
          </p:nvSpPr>
          <p:spPr>
            <a:xfrm>
              <a:off x="3923500" y="3951575"/>
              <a:ext cx="96825" cy="52325"/>
            </a:xfrm>
            <a:custGeom>
              <a:avLst/>
              <a:gdLst/>
              <a:ahLst/>
              <a:cxnLst/>
              <a:rect l="l" t="t" r="r" b="b"/>
              <a:pathLst>
                <a:path w="3873" h="2093" extrusionOk="0">
                  <a:moveTo>
                    <a:pt x="309" y="1"/>
                  </a:moveTo>
                  <a:cubicBezTo>
                    <a:pt x="140" y="1"/>
                    <a:pt x="1" y="219"/>
                    <a:pt x="136" y="354"/>
                  </a:cubicBezTo>
                  <a:cubicBezTo>
                    <a:pt x="660" y="878"/>
                    <a:pt x="1224" y="1254"/>
                    <a:pt x="1894" y="1526"/>
                  </a:cubicBezTo>
                  <a:cubicBezTo>
                    <a:pt x="2396" y="1735"/>
                    <a:pt x="2919" y="1798"/>
                    <a:pt x="3380" y="2049"/>
                  </a:cubicBezTo>
                  <a:cubicBezTo>
                    <a:pt x="3432" y="2079"/>
                    <a:pt x="3483" y="2092"/>
                    <a:pt x="3529" y="2092"/>
                  </a:cubicBezTo>
                  <a:cubicBezTo>
                    <a:pt x="3742" y="2092"/>
                    <a:pt x="3873" y="1816"/>
                    <a:pt x="3735" y="1610"/>
                  </a:cubicBezTo>
                  <a:cubicBezTo>
                    <a:pt x="3442" y="1254"/>
                    <a:pt x="2961" y="1170"/>
                    <a:pt x="2522" y="1066"/>
                  </a:cubicBezTo>
                  <a:cubicBezTo>
                    <a:pt x="1768" y="898"/>
                    <a:pt x="1036" y="543"/>
                    <a:pt x="429" y="41"/>
                  </a:cubicBezTo>
                  <a:cubicBezTo>
                    <a:pt x="390" y="13"/>
                    <a:pt x="348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8"/>
            <p:cNvSpPr/>
            <p:nvPr/>
          </p:nvSpPr>
          <p:spPr>
            <a:xfrm>
              <a:off x="3926800" y="3949850"/>
              <a:ext cx="87800" cy="57850"/>
            </a:xfrm>
            <a:custGeom>
              <a:avLst/>
              <a:gdLst/>
              <a:ahLst/>
              <a:cxnLst/>
              <a:rect l="l" t="t" r="r" b="b"/>
              <a:pathLst>
                <a:path w="3512" h="2314" extrusionOk="0">
                  <a:moveTo>
                    <a:pt x="3181" y="1"/>
                  </a:moveTo>
                  <a:cubicBezTo>
                    <a:pt x="3149" y="1"/>
                    <a:pt x="3115" y="9"/>
                    <a:pt x="3080" y="26"/>
                  </a:cubicBezTo>
                  <a:cubicBezTo>
                    <a:pt x="2578" y="298"/>
                    <a:pt x="2055" y="507"/>
                    <a:pt x="1532" y="758"/>
                  </a:cubicBezTo>
                  <a:cubicBezTo>
                    <a:pt x="1030" y="1009"/>
                    <a:pt x="695" y="1595"/>
                    <a:pt x="214" y="1888"/>
                  </a:cubicBezTo>
                  <a:cubicBezTo>
                    <a:pt x="1" y="2048"/>
                    <a:pt x="149" y="2313"/>
                    <a:pt x="365" y="2313"/>
                  </a:cubicBezTo>
                  <a:cubicBezTo>
                    <a:pt x="404" y="2313"/>
                    <a:pt x="444" y="2305"/>
                    <a:pt x="486" y="2286"/>
                  </a:cubicBezTo>
                  <a:cubicBezTo>
                    <a:pt x="1009" y="2035"/>
                    <a:pt x="1406" y="1470"/>
                    <a:pt x="1929" y="1239"/>
                  </a:cubicBezTo>
                  <a:cubicBezTo>
                    <a:pt x="2452" y="1030"/>
                    <a:pt x="2913" y="800"/>
                    <a:pt x="3331" y="465"/>
                  </a:cubicBezTo>
                  <a:cubicBezTo>
                    <a:pt x="3512" y="303"/>
                    <a:pt x="3381" y="1"/>
                    <a:pt x="3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8"/>
            <p:cNvSpPr/>
            <p:nvPr/>
          </p:nvSpPr>
          <p:spPr>
            <a:xfrm>
              <a:off x="3862300" y="4133900"/>
              <a:ext cx="74150" cy="65975"/>
            </a:xfrm>
            <a:custGeom>
              <a:avLst/>
              <a:gdLst/>
              <a:ahLst/>
              <a:cxnLst/>
              <a:rect l="l" t="t" r="r" b="b"/>
              <a:pathLst>
                <a:path w="2966" h="2639" extrusionOk="0">
                  <a:moveTo>
                    <a:pt x="281" y="0"/>
                  </a:moveTo>
                  <a:cubicBezTo>
                    <a:pt x="141" y="0"/>
                    <a:pt x="1" y="157"/>
                    <a:pt x="115" y="343"/>
                  </a:cubicBezTo>
                  <a:cubicBezTo>
                    <a:pt x="450" y="866"/>
                    <a:pt x="848" y="1305"/>
                    <a:pt x="1308" y="1703"/>
                  </a:cubicBezTo>
                  <a:cubicBezTo>
                    <a:pt x="1727" y="2038"/>
                    <a:pt x="2124" y="2414"/>
                    <a:pt x="2626" y="2624"/>
                  </a:cubicBezTo>
                  <a:cubicBezTo>
                    <a:pt x="2650" y="2634"/>
                    <a:pt x="2675" y="2638"/>
                    <a:pt x="2700" y="2638"/>
                  </a:cubicBezTo>
                  <a:cubicBezTo>
                    <a:pt x="2832" y="2638"/>
                    <a:pt x="2965" y="2510"/>
                    <a:pt x="2877" y="2352"/>
                  </a:cubicBezTo>
                  <a:cubicBezTo>
                    <a:pt x="2647" y="1954"/>
                    <a:pt x="2229" y="1640"/>
                    <a:pt x="1831" y="1410"/>
                  </a:cubicBezTo>
                  <a:cubicBezTo>
                    <a:pt x="1287" y="1075"/>
                    <a:pt x="848" y="636"/>
                    <a:pt x="450" y="113"/>
                  </a:cubicBezTo>
                  <a:cubicBezTo>
                    <a:pt x="411" y="33"/>
                    <a:pt x="346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8"/>
            <p:cNvSpPr/>
            <p:nvPr/>
          </p:nvSpPr>
          <p:spPr>
            <a:xfrm>
              <a:off x="3862000" y="4142325"/>
              <a:ext cx="83750" cy="58100"/>
            </a:xfrm>
            <a:custGeom>
              <a:avLst/>
              <a:gdLst/>
              <a:ahLst/>
              <a:cxnLst/>
              <a:rect l="l" t="t" r="r" b="b"/>
              <a:pathLst>
                <a:path w="3350" h="2324" extrusionOk="0">
                  <a:moveTo>
                    <a:pt x="2946" y="0"/>
                  </a:moveTo>
                  <a:cubicBezTo>
                    <a:pt x="2928" y="0"/>
                    <a:pt x="2909" y="2"/>
                    <a:pt x="2889" y="6"/>
                  </a:cubicBezTo>
                  <a:cubicBezTo>
                    <a:pt x="1718" y="173"/>
                    <a:pt x="902" y="1115"/>
                    <a:pt x="148" y="1952"/>
                  </a:cubicBezTo>
                  <a:cubicBezTo>
                    <a:pt x="1" y="2099"/>
                    <a:pt x="149" y="2324"/>
                    <a:pt x="320" y="2324"/>
                  </a:cubicBezTo>
                  <a:cubicBezTo>
                    <a:pt x="368" y="2324"/>
                    <a:pt x="417" y="2306"/>
                    <a:pt x="462" y="2266"/>
                  </a:cubicBezTo>
                  <a:cubicBezTo>
                    <a:pt x="1236" y="1575"/>
                    <a:pt x="2031" y="864"/>
                    <a:pt x="3015" y="550"/>
                  </a:cubicBezTo>
                  <a:cubicBezTo>
                    <a:pt x="3350" y="451"/>
                    <a:pt x="3240" y="0"/>
                    <a:pt x="2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8"/>
            <p:cNvSpPr/>
            <p:nvPr/>
          </p:nvSpPr>
          <p:spPr>
            <a:xfrm>
              <a:off x="3864875" y="4354150"/>
              <a:ext cx="126200" cy="50450"/>
            </a:xfrm>
            <a:custGeom>
              <a:avLst/>
              <a:gdLst/>
              <a:ahLst/>
              <a:cxnLst/>
              <a:rect l="l" t="t" r="r" b="b"/>
              <a:pathLst>
                <a:path w="5048" h="2018" extrusionOk="0">
                  <a:moveTo>
                    <a:pt x="387" y="0"/>
                  </a:moveTo>
                  <a:cubicBezTo>
                    <a:pt x="120" y="0"/>
                    <a:pt x="0" y="396"/>
                    <a:pt x="264" y="572"/>
                  </a:cubicBezTo>
                  <a:cubicBezTo>
                    <a:pt x="975" y="1032"/>
                    <a:pt x="1749" y="1262"/>
                    <a:pt x="2544" y="1493"/>
                  </a:cubicBezTo>
                  <a:cubicBezTo>
                    <a:pt x="3193" y="1681"/>
                    <a:pt x="3904" y="1702"/>
                    <a:pt x="4511" y="1995"/>
                  </a:cubicBezTo>
                  <a:cubicBezTo>
                    <a:pt x="4546" y="2011"/>
                    <a:pt x="4583" y="2018"/>
                    <a:pt x="4621" y="2018"/>
                  </a:cubicBezTo>
                  <a:cubicBezTo>
                    <a:pt x="4831" y="2018"/>
                    <a:pt x="5047" y="1792"/>
                    <a:pt x="4888" y="1597"/>
                  </a:cubicBezTo>
                  <a:cubicBezTo>
                    <a:pt x="4448" y="1032"/>
                    <a:pt x="3779" y="990"/>
                    <a:pt x="3109" y="865"/>
                  </a:cubicBezTo>
                  <a:cubicBezTo>
                    <a:pt x="2251" y="718"/>
                    <a:pt x="1310" y="509"/>
                    <a:pt x="556" y="49"/>
                  </a:cubicBezTo>
                  <a:cubicBezTo>
                    <a:pt x="496" y="15"/>
                    <a:pt x="43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8"/>
            <p:cNvSpPr/>
            <p:nvPr/>
          </p:nvSpPr>
          <p:spPr>
            <a:xfrm>
              <a:off x="3929550" y="4333850"/>
              <a:ext cx="40600" cy="94300"/>
            </a:xfrm>
            <a:custGeom>
              <a:avLst/>
              <a:gdLst/>
              <a:ahLst/>
              <a:cxnLst/>
              <a:rect l="l" t="t" r="r" b="b"/>
              <a:pathLst>
                <a:path w="1624" h="3772" extrusionOk="0">
                  <a:moveTo>
                    <a:pt x="1228" y="1"/>
                  </a:moveTo>
                  <a:cubicBezTo>
                    <a:pt x="1128" y="1"/>
                    <a:pt x="1032" y="56"/>
                    <a:pt x="982" y="191"/>
                  </a:cubicBezTo>
                  <a:cubicBezTo>
                    <a:pt x="564" y="1258"/>
                    <a:pt x="313" y="2388"/>
                    <a:pt x="41" y="3518"/>
                  </a:cubicBezTo>
                  <a:cubicBezTo>
                    <a:pt x="0" y="3666"/>
                    <a:pt x="125" y="3771"/>
                    <a:pt x="247" y="3771"/>
                  </a:cubicBezTo>
                  <a:cubicBezTo>
                    <a:pt x="314" y="3771"/>
                    <a:pt x="380" y="3739"/>
                    <a:pt x="418" y="3665"/>
                  </a:cubicBezTo>
                  <a:cubicBezTo>
                    <a:pt x="941" y="2639"/>
                    <a:pt x="1129" y="1530"/>
                    <a:pt x="1526" y="442"/>
                  </a:cubicBezTo>
                  <a:cubicBezTo>
                    <a:pt x="1623" y="208"/>
                    <a:pt x="1419" y="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136</Words>
  <Application>Microsoft Office PowerPoint</Application>
  <PresentationFormat>On-screen Show (16:9)</PresentationFormat>
  <Paragraphs>20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Gaegu</vt:lpstr>
      <vt:lpstr>Calibri</vt:lpstr>
      <vt:lpstr>Permanent Marker</vt:lpstr>
      <vt:lpstr>Blackadder ITC</vt:lpstr>
      <vt:lpstr>Questrial</vt:lpstr>
      <vt:lpstr>Arial</vt:lpstr>
      <vt:lpstr>Bodoni MT Poster Compressed</vt:lpstr>
      <vt:lpstr>Tekton Pro Ext</vt:lpstr>
      <vt:lpstr>Times New Roman</vt:lpstr>
      <vt:lpstr>Cambria Math</vt:lpstr>
      <vt:lpstr>Sarala</vt:lpstr>
      <vt:lpstr>Meet Our Professors by Slidesgo</vt:lpstr>
      <vt:lpstr>Office Theme</vt:lpstr>
      <vt:lpstr>Pertemuan 10 BARISAN DAN DERET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our professors presentation</dc:title>
  <dc:creator>User</dc:creator>
  <cp:lastModifiedBy>User</cp:lastModifiedBy>
  <cp:revision>18</cp:revision>
  <dcterms:modified xsi:type="dcterms:W3CDTF">2021-08-30T15:58:40Z</dcterms:modified>
</cp:coreProperties>
</file>