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3.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4.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9" r:id="rId3"/>
    <p:sldMasterId id="2147483718" r:id="rId4"/>
    <p:sldMasterId id="2147483730" r:id="rId5"/>
  </p:sldMasterIdLst>
  <p:notesMasterIdLst>
    <p:notesMasterId r:id="rId15"/>
  </p:notesMasterIdLst>
  <p:sldIdLst>
    <p:sldId id="277" r:id="rId6"/>
    <p:sldId id="257" r:id="rId7"/>
    <p:sldId id="276" r:id="rId8"/>
    <p:sldId id="278" r:id="rId9"/>
    <p:sldId id="299" r:id="rId10"/>
    <p:sldId id="371" r:id="rId11"/>
    <p:sldId id="372" r:id="rId12"/>
    <p:sldId id="281" r:id="rId13"/>
    <p:sldId id="30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68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D76F75-E957-4516-AA69-B5B103884CBF}" type="datetimeFigureOut">
              <a:rPr lang="en-US" smtClean="0"/>
              <a:t>8/2/2021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EC5E46-CF04-4671-8219-DE42FAA7E0AC}" type="slidenum">
              <a:rPr lang="en-US" smtClean="0"/>
              <a:t>‹#›</a:t>
            </a:fld>
            <a:endParaRPr lang="en-US"/>
          </a:p>
        </p:txBody>
      </p:sp>
    </p:spTree>
    <p:extLst>
      <p:ext uri="{BB962C8B-B14F-4D97-AF65-F5344CB8AC3E}">
        <p14:creationId xmlns:p14="http://schemas.microsoft.com/office/powerpoint/2010/main" val="2681854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3"/>
        <p:cNvGrpSpPr/>
        <p:nvPr/>
      </p:nvGrpSpPr>
      <p:grpSpPr>
        <a:xfrm>
          <a:off x="0" y="0"/>
          <a:ext cx="0" cy="0"/>
          <a:chOff x="0" y="0"/>
          <a:chExt cx="0" cy="0"/>
        </a:xfrm>
      </p:grpSpPr>
      <p:sp>
        <p:nvSpPr>
          <p:cNvPr id="1304" name="Google Shape;1304;ga2609c4100_0_20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5" name="Google Shape;1305;ga2609c4100_0_20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3504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1542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8"/>
        <p:cNvGrpSpPr/>
        <p:nvPr/>
      </p:nvGrpSpPr>
      <p:grpSpPr>
        <a:xfrm>
          <a:off x="0" y="0"/>
          <a:ext cx="0" cy="0"/>
          <a:chOff x="0" y="0"/>
          <a:chExt cx="0" cy="0"/>
        </a:xfrm>
      </p:grpSpPr>
      <p:sp>
        <p:nvSpPr>
          <p:cNvPr id="5789" name="Google Shape;5789;gad3b0cac09_0_22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90" name="Google Shape;5790;gad3b0cac09_0_22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6987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9"/>
        <p:cNvGrpSpPr/>
        <p:nvPr/>
      </p:nvGrpSpPr>
      <p:grpSpPr>
        <a:xfrm>
          <a:off x="0" y="0"/>
          <a:ext cx="0" cy="0"/>
          <a:chOff x="0" y="0"/>
          <a:chExt cx="0" cy="0"/>
        </a:xfrm>
      </p:grpSpPr>
      <p:sp>
        <p:nvSpPr>
          <p:cNvPr id="1470" name="Google Shape;1470;ga2609c4100_0_35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1" name="Google Shape;1471;ga2609c4100_0_35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6348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8"/>
        <p:cNvGrpSpPr/>
        <p:nvPr/>
      </p:nvGrpSpPr>
      <p:grpSpPr>
        <a:xfrm>
          <a:off x="0" y="0"/>
          <a:ext cx="0" cy="0"/>
          <a:chOff x="0" y="0"/>
          <a:chExt cx="0" cy="0"/>
        </a:xfrm>
      </p:grpSpPr>
      <p:sp>
        <p:nvSpPr>
          <p:cNvPr id="5789" name="Google Shape;5789;gad3b0cac09_0_22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90" name="Google Shape;5790;gad3b0cac09_0_22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5.xml"/><Relationship Id="rId4" Type="http://schemas.openxmlformats.org/officeDocument/2006/relationships/hyperlink" Target="http://bit.ly/2TtBDfr" TargetMode="Externa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3.xml"/><Relationship Id="rId4" Type="http://schemas.openxmlformats.org/officeDocument/2006/relationships/hyperlink" Target="http://bit.ly/2TtBDfr" TargetMode="Externa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43B93-C0F2-4622-9A39-9E17A30A04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582F87-8CC0-4CEE-A066-9B3BAB9A77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C39F42-FF2B-4476-BCCA-C53D3B977128}"/>
              </a:ext>
            </a:extLst>
          </p:cNvPr>
          <p:cNvSpPr>
            <a:spLocks noGrp="1"/>
          </p:cNvSpPr>
          <p:nvPr>
            <p:ph type="dt" sz="half" idx="10"/>
          </p:nvPr>
        </p:nvSpPr>
        <p:spPr/>
        <p:txBody>
          <a:bodyPr/>
          <a:lstStyle/>
          <a:p>
            <a:fld id="{3F550F31-06E6-4317-84EB-6EA40B7186C8}" type="datetimeFigureOut">
              <a:rPr lang="en-US" smtClean="0"/>
              <a:t>8/2/2021</a:t>
            </a:fld>
            <a:endParaRPr lang="en-US"/>
          </a:p>
        </p:txBody>
      </p:sp>
      <p:sp>
        <p:nvSpPr>
          <p:cNvPr id="5" name="Footer Placeholder 4">
            <a:extLst>
              <a:ext uri="{FF2B5EF4-FFF2-40B4-BE49-F238E27FC236}">
                <a16:creationId xmlns:a16="http://schemas.microsoft.com/office/drawing/2014/main" id="{C801B7AF-FD28-4A68-BFED-0C54415502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EC17F7-E121-4E46-B0A3-04CD36D6F685}"/>
              </a:ext>
            </a:extLst>
          </p:cNvPr>
          <p:cNvSpPr>
            <a:spLocks noGrp="1"/>
          </p:cNvSpPr>
          <p:nvPr>
            <p:ph type="sldNum" sz="quarter" idx="12"/>
          </p:nvPr>
        </p:nvSpPr>
        <p:spPr/>
        <p:txBody>
          <a:bodyPr/>
          <a:lstStyle/>
          <a:p>
            <a:fld id="{2B6E7503-F2D6-41A5-8209-5E97485407BA}" type="slidenum">
              <a:rPr lang="en-US" smtClean="0"/>
              <a:t>‹#›</a:t>
            </a:fld>
            <a:endParaRPr lang="en-US"/>
          </a:p>
        </p:txBody>
      </p:sp>
    </p:spTree>
    <p:extLst>
      <p:ext uri="{BB962C8B-B14F-4D97-AF65-F5344CB8AC3E}">
        <p14:creationId xmlns:p14="http://schemas.microsoft.com/office/powerpoint/2010/main" val="2772338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5A85A-ADAD-4B8A-BCDF-23A32AB6A8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9536ED-5B2E-4125-AE08-DC6B46C991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2B89C4-9DDB-489B-9652-D808B8054FB1}"/>
              </a:ext>
            </a:extLst>
          </p:cNvPr>
          <p:cNvSpPr>
            <a:spLocks noGrp="1"/>
          </p:cNvSpPr>
          <p:nvPr>
            <p:ph type="dt" sz="half" idx="10"/>
          </p:nvPr>
        </p:nvSpPr>
        <p:spPr/>
        <p:txBody>
          <a:bodyPr/>
          <a:lstStyle/>
          <a:p>
            <a:fld id="{3F550F31-06E6-4317-84EB-6EA40B7186C8}" type="datetimeFigureOut">
              <a:rPr lang="en-US" smtClean="0"/>
              <a:t>8/2/2021</a:t>
            </a:fld>
            <a:endParaRPr lang="en-US"/>
          </a:p>
        </p:txBody>
      </p:sp>
      <p:sp>
        <p:nvSpPr>
          <p:cNvPr id="5" name="Footer Placeholder 4">
            <a:extLst>
              <a:ext uri="{FF2B5EF4-FFF2-40B4-BE49-F238E27FC236}">
                <a16:creationId xmlns:a16="http://schemas.microsoft.com/office/drawing/2014/main" id="{E2E6096B-12E0-4C57-8AEC-FD69B7E74E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60F6C1-3A11-4ECD-A6FA-A7A582524D10}"/>
              </a:ext>
            </a:extLst>
          </p:cNvPr>
          <p:cNvSpPr>
            <a:spLocks noGrp="1"/>
          </p:cNvSpPr>
          <p:nvPr>
            <p:ph type="sldNum" sz="quarter" idx="12"/>
          </p:nvPr>
        </p:nvSpPr>
        <p:spPr/>
        <p:txBody>
          <a:bodyPr/>
          <a:lstStyle/>
          <a:p>
            <a:fld id="{2B6E7503-F2D6-41A5-8209-5E97485407BA}" type="slidenum">
              <a:rPr lang="en-US" smtClean="0"/>
              <a:t>‹#›</a:t>
            </a:fld>
            <a:endParaRPr lang="en-US"/>
          </a:p>
        </p:txBody>
      </p:sp>
    </p:spTree>
    <p:extLst>
      <p:ext uri="{BB962C8B-B14F-4D97-AF65-F5344CB8AC3E}">
        <p14:creationId xmlns:p14="http://schemas.microsoft.com/office/powerpoint/2010/main" val="308692898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255"/>
        <p:cNvGrpSpPr/>
        <p:nvPr/>
      </p:nvGrpSpPr>
      <p:grpSpPr>
        <a:xfrm>
          <a:off x="0" y="0"/>
          <a:ext cx="0" cy="0"/>
          <a:chOff x="0" y="0"/>
          <a:chExt cx="0" cy="0"/>
        </a:xfrm>
      </p:grpSpPr>
      <p:sp>
        <p:nvSpPr>
          <p:cNvPr id="256" name="Google Shape;256;p25"/>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b="1"/>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257" name="Google Shape;257;p25"/>
          <p:cNvGrpSpPr/>
          <p:nvPr/>
        </p:nvGrpSpPr>
        <p:grpSpPr>
          <a:xfrm rot="-528884">
            <a:off x="11679675" y="5687672"/>
            <a:ext cx="497261" cy="1076205"/>
            <a:chOff x="6387350" y="1078650"/>
            <a:chExt cx="317325" cy="686775"/>
          </a:xfrm>
        </p:grpSpPr>
        <p:sp>
          <p:nvSpPr>
            <p:cNvPr id="258" name="Google Shape;258;p25"/>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rgbClr val="29486D">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25"/>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0" name="Google Shape;260;p25"/>
          <p:cNvGrpSpPr/>
          <p:nvPr/>
        </p:nvGrpSpPr>
        <p:grpSpPr>
          <a:xfrm rot="-2239511">
            <a:off x="11097051" y="5246933"/>
            <a:ext cx="497319" cy="1076329"/>
            <a:chOff x="6387350" y="1078650"/>
            <a:chExt cx="317325" cy="686775"/>
          </a:xfrm>
        </p:grpSpPr>
        <p:sp>
          <p:nvSpPr>
            <p:cNvPr id="261" name="Google Shape;261;p25"/>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rgbClr val="29486D">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5"/>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3" name="Google Shape;263;p25"/>
          <p:cNvGrpSpPr/>
          <p:nvPr/>
        </p:nvGrpSpPr>
        <p:grpSpPr>
          <a:xfrm rot="191098">
            <a:off x="717081" y="80405"/>
            <a:ext cx="497276" cy="1076236"/>
            <a:chOff x="6387350" y="1078650"/>
            <a:chExt cx="317325" cy="686775"/>
          </a:xfrm>
        </p:grpSpPr>
        <p:sp>
          <p:nvSpPr>
            <p:cNvPr id="264" name="Google Shape;264;p25"/>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rgbClr val="29486D">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5"/>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6" name="Google Shape;266;p25"/>
          <p:cNvGrpSpPr/>
          <p:nvPr/>
        </p:nvGrpSpPr>
        <p:grpSpPr>
          <a:xfrm rot="-1656427">
            <a:off x="161904" y="570784"/>
            <a:ext cx="497323" cy="1076339"/>
            <a:chOff x="6387350" y="1078650"/>
            <a:chExt cx="317325" cy="686775"/>
          </a:xfrm>
        </p:grpSpPr>
        <p:sp>
          <p:nvSpPr>
            <p:cNvPr id="267" name="Google Shape;267;p25"/>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rgbClr val="29486D">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25"/>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9" name="Google Shape;269;p25"/>
          <p:cNvSpPr txBox="1">
            <a:spLocks noGrp="1"/>
          </p:cNvSpPr>
          <p:nvPr>
            <p:ph type="subTitle" idx="1"/>
          </p:nvPr>
        </p:nvSpPr>
        <p:spPr>
          <a:xfrm>
            <a:off x="2629467" y="5104767"/>
            <a:ext cx="3101200" cy="922400"/>
          </a:xfrm>
          <a:prstGeom prst="rect">
            <a:avLst/>
          </a:prstGeom>
        </p:spPr>
        <p:txBody>
          <a:bodyPr spcFirstLastPara="1" wrap="square" lIns="0" tIns="91425" rIns="0" bIns="91425" anchor="ctr" anchorCtr="0">
            <a:noAutofit/>
          </a:bodyPr>
          <a:lstStyle>
            <a:lvl1pPr lvl="0" algn="ctr" rtl="0">
              <a:lnSpc>
                <a:spcPct val="100000"/>
              </a:lnSpc>
              <a:spcBef>
                <a:spcPts val="0"/>
              </a:spcBef>
              <a:spcAft>
                <a:spcPts val="0"/>
              </a:spcAft>
              <a:buNone/>
              <a:defRPr sz="1867"/>
            </a:lvl1pPr>
            <a:lvl2pPr lvl="1" algn="ctr" rtl="0">
              <a:lnSpc>
                <a:spcPct val="100000"/>
              </a:lnSpc>
              <a:spcBef>
                <a:spcPts val="0"/>
              </a:spcBef>
              <a:spcAft>
                <a:spcPts val="0"/>
              </a:spcAft>
              <a:buNone/>
              <a:defRPr sz="1867"/>
            </a:lvl2pPr>
            <a:lvl3pPr lvl="2" algn="ctr" rtl="0">
              <a:lnSpc>
                <a:spcPct val="100000"/>
              </a:lnSpc>
              <a:spcBef>
                <a:spcPts val="0"/>
              </a:spcBef>
              <a:spcAft>
                <a:spcPts val="0"/>
              </a:spcAft>
              <a:buNone/>
              <a:defRPr sz="1867"/>
            </a:lvl3pPr>
            <a:lvl4pPr lvl="3" algn="ctr" rtl="0">
              <a:lnSpc>
                <a:spcPct val="100000"/>
              </a:lnSpc>
              <a:spcBef>
                <a:spcPts val="0"/>
              </a:spcBef>
              <a:spcAft>
                <a:spcPts val="0"/>
              </a:spcAft>
              <a:buNone/>
              <a:defRPr sz="1867"/>
            </a:lvl4pPr>
            <a:lvl5pPr lvl="4" algn="ctr" rtl="0">
              <a:lnSpc>
                <a:spcPct val="100000"/>
              </a:lnSpc>
              <a:spcBef>
                <a:spcPts val="0"/>
              </a:spcBef>
              <a:spcAft>
                <a:spcPts val="0"/>
              </a:spcAft>
              <a:buNone/>
              <a:defRPr sz="1867"/>
            </a:lvl5pPr>
            <a:lvl6pPr lvl="5" algn="ctr" rtl="0">
              <a:lnSpc>
                <a:spcPct val="100000"/>
              </a:lnSpc>
              <a:spcBef>
                <a:spcPts val="0"/>
              </a:spcBef>
              <a:spcAft>
                <a:spcPts val="0"/>
              </a:spcAft>
              <a:buNone/>
              <a:defRPr sz="1867"/>
            </a:lvl6pPr>
            <a:lvl7pPr lvl="6" algn="ctr" rtl="0">
              <a:lnSpc>
                <a:spcPct val="100000"/>
              </a:lnSpc>
              <a:spcBef>
                <a:spcPts val="0"/>
              </a:spcBef>
              <a:spcAft>
                <a:spcPts val="0"/>
              </a:spcAft>
              <a:buNone/>
              <a:defRPr sz="1867"/>
            </a:lvl7pPr>
            <a:lvl8pPr lvl="7" algn="ctr" rtl="0">
              <a:lnSpc>
                <a:spcPct val="100000"/>
              </a:lnSpc>
              <a:spcBef>
                <a:spcPts val="0"/>
              </a:spcBef>
              <a:spcAft>
                <a:spcPts val="0"/>
              </a:spcAft>
              <a:buNone/>
              <a:defRPr sz="1867"/>
            </a:lvl8pPr>
            <a:lvl9pPr lvl="8" algn="ctr" rtl="0">
              <a:lnSpc>
                <a:spcPct val="100000"/>
              </a:lnSpc>
              <a:spcBef>
                <a:spcPts val="0"/>
              </a:spcBef>
              <a:spcAft>
                <a:spcPts val="0"/>
              </a:spcAft>
              <a:buNone/>
              <a:defRPr sz="1867"/>
            </a:lvl9pPr>
          </a:lstStyle>
          <a:p>
            <a:endParaRPr/>
          </a:p>
        </p:txBody>
      </p:sp>
      <p:sp>
        <p:nvSpPr>
          <p:cNvPr id="270" name="Google Shape;270;p25"/>
          <p:cNvSpPr txBox="1">
            <a:spLocks noGrp="1"/>
          </p:cNvSpPr>
          <p:nvPr>
            <p:ph type="subTitle" idx="2"/>
          </p:nvPr>
        </p:nvSpPr>
        <p:spPr>
          <a:xfrm>
            <a:off x="2629400" y="4421567"/>
            <a:ext cx="3101200" cy="754000"/>
          </a:xfrm>
          <a:prstGeom prst="rect">
            <a:avLst/>
          </a:prstGeom>
        </p:spPr>
        <p:txBody>
          <a:bodyPr spcFirstLastPara="1" wrap="square" lIns="0" tIns="91425" rIns="0" bIns="91425" anchor="ctr" anchorCtr="0">
            <a:noAutofit/>
          </a:bodyPr>
          <a:lstStyle>
            <a:lvl1pPr lvl="0" algn="ctr" rtl="0">
              <a:lnSpc>
                <a:spcPct val="100000"/>
              </a:lnSpc>
              <a:spcBef>
                <a:spcPts val="0"/>
              </a:spcBef>
              <a:spcAft>
                <a:spcPts val="0"/>
              </a:spcAft>
              <a:buNone/>
              <a:defRPr b="1">
                <a:latin typeface="Gloria Hallelujah"/>
                <a:ea typeface="Gloria Hallelujah"/>
                <a:cs typeface="Gloria Hallelujah"/>
                <a:sym typeface="Gloria Hallelujah"/>
              </a:defRPr>
            </a:lvl1pPr>
            <a:lvl2pPr lvl="1" algn="ctr" rtl="0">
              <a:lnSpc>
                <a:spcPct val="100000"/>
              </a:lnSpc>
              <a:spcBef>
                <a:spcPts val="0"/>
              </a:spcBef>
              <a:spcAft>
                <a:spcPts val="0"/>
              </a:spcAft>
              <a:buNone/>
              <a:defRPr b="1">
                <a:latin typeface="Gloria Hallelujah"/>
                <a:ea typeface="Gloria Hallelujah"/>
                <a:cs typeface="Gloria Hallelujah"/>
                <a:sym typeface="Gloria Hallelujah"/>
              </a:defRPr>
            </a:lvl2pPr>
            <a:lvl3pPr lvl="2" algn="ctr" rtl="0">
              <a:lnSpc>
                <a:spcPct val="100000"/>
              </a:lnSpc>
              <a:spcBef>
                <a:spcPts val="0"/>
              </a:spcBef>
              <a:spcAft>
                <a:spcPts val="0"/>
              </a:spcAft>
              <a:buNone/>
              <a:defRPr b="1">
                <a:latin typeface="Gloria Hallelujah"/>
                <a:ea typeface="Gloria Hallelujah"/>
                <a:cs typeface="Gloria Hallelujah"/>
                <a:sym typeface="Gloria Hallelujah"/>
              </a:defRPr>
            </a:lvl3pPr>
            <a:lvl4pPr lvl="3" algn="ctr" rtl="0">
              <a:lnSpc>
                <a:spcPct val="100000"/>
              </a:lnSpc>
              <a:spcBef>
                <a:spcPts val="0"/>
              </a:spcBef>
              <a:spcAft>
                <a:spcPts val="0"/>
              </a:spcAft>
              <a:buNone/>
              <a:defRPr b="1">
                <a:latin typeface="Gloria Hallelujah"/>
                <a:ea typeface="Gloria Hallelujah"/>
                <a:cs typeface="Gloria Hallelujah"/>
                <a:sym typeface="Gloria Hallelujah"/>
              </a:defRPr>
            </a:lvl4pPr>
            <a:lvl5pPr lvl="4" algn="ctr" rtl="0">
              <a:lnSpc>
                <a:spcPct val="100000"/>
              </a:lnSpc>
              <a:spcBef>
                <a:spcPts val="0"/>
              </a:spcBef>
              <a:spcAft>
                <a:spcPts val="0"/>
              </a:spcAft>
              <a:buNone/>
              <a:defRPr b="1">
                <a:latin typeface="Gloria Hallelujah"/>
                <a:ea typeface="Gloria Hallelujah"/>
                <a:cs typeface="Gloria Hallelujah"/>
                <a:sym typeface="Gloria Hallelujah"/>
              </a:defRPr>
            </a:lvl5pPr>
            <a:lvl6pPr lvl="5" algn="ctr" rtl="0">
              <a:lnSpc>
                <a:spcPct val="100000"/>
              </a:lnSpc>
              <a:spcBef>
                <a:spcPts val="0"/>
              </a:spcBef>
              <a:spcAft>
                <a:spcPts val="0"/>
              </a:spcAft>
              <a:buNone/>
              <a:defRPr b="1">
                <a:latin typeface="Gloria Hallelujah"/>
                <a:ea typeface="Gloria Hallelujah"/>
                <a:cs typeface="Gloria Hallelujah"/>
                <a:sym typeface="Gloria Hallelujah"/>
              </a:defRPr>
            </a:lvl6pPr>
            <a:lvl7pPr lvl="6" algn="ctr" rtl="0">
              <a:lnSpc>
                <a:spcPct val="100000"/>
              </a:lnSpc>
              <a:spcBef>
                <a:spcPts val="0"/>
              </a:spcBef>
              <a:spcAft>
                <a:spcPts val="0"/>
              </a:spcAft>
              <a:buNone/>
              <a:defRPr b="1">
                <a:latin typeface="Gloria Hallelujah"/>
                <a:ea typeface="Gloria Hallelujah"/>
                <a:cs typeface="Gloria Hallelujah"/>
                <a:sym typeface="Gloria Hallelujah"/>
              </a:defRPr>
            </a:lvl7pPr>
            <a:lvl8pPr lvl="7" algn="ctr" rtl="0">
              <a:lnSpc>
                <a:spcPct val="100000"/>
              </a:lnSpc>
              <a:spcBef>
                <a:spcPts val="0"/>
              </a:spcBef>
              <a:spcAft>
                <a:spcPts val="0"/>
              </a:spcAft>
              <a:buNone/>
              <a:defRPr b="1">
                <a:latin typeface="Gloria Hallelujah"/>
                <a:ea typeface="Gloria Hallelujah"/>
                <a:cs typeface="Gloria Hallelujah"/>
                <a:sym typeface="Gloria Hallelujah"/>
              </a:defRPr>
            </a:lvl8pPr>
            <a:lvl9pPr lvl="8" algn="ctr"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271" name="Google Shape;271;p25"/>
          <p:cNvSpPr txBox="1">
            <a:spLocks noGrp="1"/>
          </p:cNvSpPr>
          <p:nvPr>
            <p:ph type="subTitle" idx="3"/>
          </p:nvPr>
        </p:nvSpPr>
        <p:spPr>
          <a:xfrm>
            <a:off x="6461367" y="5104767"/>
            <a:ext cx="3101200" cy="922400"/>
          </a:xfrm>
          <a:prstGeom prst="rect">
            <a:avLst/>
          </a:prstGeom>
        </p:spPr>
        <p:txBody>
          <a:bodyPr spcFirstLastPara="1" wrap="square" lIns="0" tIns="91425" rIns="0" bIns="91425" anchor="ctr" anchorCtr="0">
            <a:noAutofit/>
          </a:bodyPr>
          <a:lstStyle>
            <a:lvl1pPr lvl="0" algn="ctr" rtl="0">
              <a:lnSpc>
                <a:spcPct val="100000"/>
              </a:lnSpc>
              <a:spcBef>
                <a:spcPts val="0"/>
              </a:spcBef>
              <a:spcAft>
                <a:spcPts val="0"/>
              </a:spcAft>
              <a:buNone/>
              <a:defRPr sz="1867"/>
            </a:lvl1pPr>
            <a:lvl2pPr lvl="1" algn="ctr" rtl="0">
              <a:lnSpc>
                <a:spcPct val="100000"/>
              </a:lnSpc>
              <a:spcBef>
                <a:spcPts val="0"/>
              </a:spcBef>
              <a:spcAft>
                <a:spcPts val="0"/>
              </a:spcAft>
              <a:buNone/>
              <a:defRPr sz="1867"/>
            </a:lvl2pPr>
            <a:lvl3pPr lvl="2" algn="ctr" rtl="0">
              <a:lnSpc>
                <a:spcPct val="100000"/>
              </a:lnSpc>
              <a:spcBef>
                <a:spcPts val="0"/>
              </a:spcBef>
              <a:spcAft>
                <a:spcPts val="0"/>
              </a:spcAft>
              <a:buNone/>
              <a:defRPr sz="1867"/>
            </a:lvl3pPr>
            <a:lvl4pPr lvl="3" algn="ctr" rtl="0">
              <a:lnSpc>
                <a:spcPct val="100000"/>
              </a:lnSpc>
              <a:spcBef>
                <a:spcPts val="0"/>
              </a:spcBef>
              <a:spcAft>
                <a:spcPts val="0"/>
              </a:spcAft>
              <a:buNone/>
              <a:defRPr sz="1867"/>
            </a:lvl4pPr>
            <a:lvl5pPr lvl="4" algn="ctr" rtl="0">
              <a:lnSpc>
                <a:spcPct val="100000"/>
              </a:lnSpc>
              <a:spcBef>
                <a:spcPts val="0"/>
              </a:spcBef>
              <a:spcAft>
                <a:spcPts val="0"/>
              </a:spcAft>
              <a:buNone/>
              <a:defRPr sz="1867"/>
            </a:lvl5pPr>
            <a:lvl6pPr lvl="5" algn="ctr" rtl="0">
              <a:lnSpc>
                <a:spcPct val="100000"/>
              </a:lnSpc>
              <a:spcBef>
                <a:spcPts val="0"/>
              </a:spcBef>
              <a:spcAft>
                <a:spcPts val="0"/>
              </a:spcAft>
              <a:buNone/>
              <a:defRPr sz="1867"/>
            </a:lvl6pPr>
            <a:lvl7pPr lvl="6" algn="ctr" rtl="0">
              <a:lnSpc>
                <a:spcPct val="100000"/>
              </a:lnSpc>
              <a:spcBef>
                <a:spcPts val="0"/>
              </a:spcBef>
              <a:spcAft>
                <a:spcPts val="0"/>
              </a:spcAft>
              <a:buNone/>
              <a:defRPr sz="1867"/>
            </a:lvl7pPr>
            <a:lvl8pPr lvl="7" algn="ctr" rtl="0">
              <a:lnSpc>
                <a:spcPct val="100000"/>
              </a:lnSpc>
              <a:spcBef>
                <a:spcPts val="0"/>
              </a:spcBef>
              <a:spcAft>
                <a:spcPts val="0"/>
              </a:spcAft>
              <a:buNone/>
              <a:defRPr sz="1867"/>
            </a:lvl8pPr>
            <a:lvl9pPr lvl="8" algn="ctr" rtl="0">
              <a:lnSpc>
                <a:spcPct val="100000"/>
              </a:lnSpc>
              <a:spcBef>
                <a:spcPts val="0"/>
              </a:spcBef>
              <a:spcAft>
                <a:spcPts val="0"/>
              </a:spcAft>
              <a:buNone/>
              <a:defRPr sz="1867"/>
            </a:lvl9pPr>
          </a:lstStyle>
          <a:p>
            <a:endParaRPr/>
          </a:p>
        </p:txBody>
      </p:sp>
      <p:sp>
        <p:nvSpPr>
          <p:cNvPr id="272" name="Google Shape;272;p25"/>
          <p:cNvSpPr txBox="1">
            <a:spLocks noGrp="1"/>
          </p:cNvSpPr>
          <p:nvPr>
            <p:ph type="subTitle" idx="4"/>
          </p:nvPr>
        </p:nvSpPr>
        <p:spPr>
          <a:xfrm>
            <a:off x="6461367" y="4421567"/>
            <a:ext cx="3101200" cy="754000"/>
          </a:xfrm>
          <a:prstGeom prst="rect">
            <a:avLst/>
          </a:prstGeom>
        </p:spPr>
        <p:txBody>
          <a:bodyPr spcFirstLastPara="1" wrap="square" lIns="0" tIns="91425" rIns="0" bIns="91425" anchor="ctr" anchorCtr="0">
            <a:noAutofit/>
          </a:bodyPr>
          <a:lstStyle>
            <a:lvl1pPr lvl="0" algn="ctr" rtl="0">
              <a:lnSpc>
                <a:spcPct val="100000"/>
              </a:lnSpc>
              <a:spcBef>
                <a:spcPts val="0"/>
              </a:spcBef>
              <a:spcAft>
                <a:spcPts val="0"/>
              </a:spcAft>
              <a:buNone/>
              <a:defRPr b="1">
                <a:latin typeface="Gloria Hallelujah"/>
                <a:ea typeface="Gloria Hallelujah"/>
                <a:cs typeface="Gloria Hallelujah"/>
                <a:sym typeface="Gloria Hallelujah"/>
              </a:defRPr>
            </a:lvl1pPr>
            <a:lvl2pPr lvl="1" algn="ctr" rtl="0">
              <a:lnSpc>
                <a:spcPct val="100000"/>
              </a:lnSpc>
              <a:spcBef>
                <a:spcPts val="0"/>
              </a:spcBef>
              <a:spcAft>
                <a:spcPts val="0"/>
              </a:spcAft>
              <a:buNone/>
              <a:defRPr b="1">
                <a:latin typeface="Gloria Hallelujah"/>
                <a:ea typeface="Gloria Hallelujah"/>
                <a:cs typeface="Gloria Hallelujah"/>
                <a:sym typeface="Gloria Hallelujah"/>
              </a:defRPr>
            </a:lvl2pPr>
            <a:lvl3pPr lvl="2" algn="ctr" rtl="0">
              <a:lnSpc>
                <a:spcPct val="100000"/>
              </a:lnSpc>
              <a:spcBef>
                <a:spcPts val="0"/>
              </a:spcBef>
              <a:spcAft>
                <a:spcPts val="0"/>
              </a:spcAft>
              <a:buNone/>
              <a:defRPr b="1">
                <a:latin typeface="Gloria Hallelujah"/>
                <a:ea typeface="Gloria Hallelujah"/>
                <a:cs typeface="Gloria Hallelujah"/>
                <a:sym typeface="Gloria Hallelujah"/>
              </a:defRPr>
            </a:lvl3pPr>
            <a:lvl4pPr lvl="3" algn="ctr" rtl="0">
              <a:lnSpc>
                <a:spcPct val="100000"/>
              </a:lnSpc>
              <a:spcBef>
                <a:spcPts val="0"/>
              </a:spcBef>
              <a:spcAft>
                <a:spcPts val="0"/>
              </a:spcAft>
              <a:buNone/>
              <a:defRPr b="1">
                <a:latin typeface="Gloria Hallelujah"/>
                <a:ea typeface="Gloria Hallelujah"/>
                <a:cs typeface="Gloria Hallelujah"/>
                <a:sym typeface="Gloria Hallelujah"/>
              </a:defRPr>
            </a:lvl4pPr>
            <a:lvl5pPr lvl="4" algn="ctr" rtl="0">
              <a:lnSpc>
                <a:spcPct val="100000"/>
              </a:lnSpc>
              <a:spcBef>
                <a:spcPts val="0"/>
              </a:spcBef>
              <a:spcAft>
                <a:spcPts val="0"/>
              </a:spcAft>
              <a:buNone/>
              <a:defRPr b="1">
                <a:latin typeface="Gloria Hallelujah"/>
                <a:ea typeface="Gloria Hallelujah"/>
                <a:cs typeface="Gloria Hallelujah"/>
                <a:sym typeface="Gloria Hallelujah"/>
              </a:defRPr>
            </a:lvl5pPr>
            <a:lvl6pPr lvl="5" algn="ctr" rtl="0">
              <a:lnSpc>
                <a:spcPct val="100000"/>
              </a:lnSpc>
              <a:spcBef>
                <a:spcPts val="0"/>
              </a:spcBef>
              <a:spcAft>
                <a:spcPts val="0"/>
              </a:spcAft>
              <a:buNone/>
              <a:defRPr b="1">
                <a:latin typeface="Gloria Hallelujah"/>
                <a:ea typeface="Gloria Hallelujah"/>
                <a:cs typeface="Gloria Hallelujah"/>
                <a:sym typeface="Gloria Hallelujah"/>
              </a:defRPr>
            </a:lvl6pPr>
            <a:lvl7pPr lvl="6" algn="ctr" rtl="0">
              <a:lnSpc>
                <a:spcPct val="100000"/>
              </a:lnSpc>
              <a:spcBef>
                <a:spcPts val="0"/>
              </a:spcBef>
              <a:spcAft>
                <a:spcPts val="0"/>
              </a:spcAft>
              <a:buNone/>
              <a:defRPr b="1">
                <a:latin typeface="Gloria Hallelujah"/>
                <a:ea typeface="Gloria Hallelujah"/>
                <a:cs typeface="Gloria Hallelujah"/>
                <a:sym typeface="Gloria Hallelujah"/>
              </a:defRPr>
            </a:lvl7pPr>
            <a:lvl8pPr lvl="7" algn="ctr" rtl="0">
              <a:lnSpc>
                <a:spcPct val="100000"/>
              </a:lnSpc>
              <a:spcBef>
                <a:spcPts val="0"/>
              </a:spcBef>
              <a:spcAft>
                <a:spcPts val="0"/>
              </a:spcAft>
              <a:buNone/>
              <a:defRPr b="1">
                <a:latin typeface="Gloria Hallelujah"/>
                <a:ea typeface="Gloria Hallelujah"/>
                <a:cs typeface="Gloria Hallelujah"/>
                <a:sym typeface="Gloria Hallelujah"/>
              </a:defRPr>
            </a:lvl8pPr>
            <a:lvl9pPr lvl="8" algn="ctr"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Tree>
    <p:extLst>
      <p:ext uri="{BB962C8B-B14F-4D97-AF65-F5344CB8AC3E}">
        <p14:creationId xmlns:p14="http://schemas.microsoft.com/office/powerpoint/2010/main" val="222995985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273"/>
        <p:cNvGrpSpPr/>
        <p:nvPr/>
      </p:nvGrpSpPr>
      <p:grpSpPr>
        <a:xfrm>
          <a:off x="0" y="0"/>
          <a:ext cx="0" cy="0"/>
          <a:chOff x="0" y="0"/>
          <a:chExt cx="0" cy="0"/>
        </a:xfrm>
      </p:grpSpPr>
      <p:grpSp>
        <p:nvGrpSpPr>
          <p:cNvPr id="274" name="Google Shape;274;p26"/>
          <p:cNvGrpSpPr/>
          <p:nvPr/>
        </p:nvGrpSpPr>
        <p:grpSpPr>
          <a:xfrm rot="-1298308">
            <a:off x="11575207" y="284218"/>
            <a:ext cx="497280" cy="1076247"/>
            <a:chOff x="6387350" y="1078650"/>
            <a:chExt cx="317325" cy="686775"/>
          </a:xfrm>
        </p:grpSpPr>
        <p:sp>
          <p:nvSpPr>
            <p:cNvPr id="275" name="Google Shape;275;p26"/>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rgbClr val="29486D">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26"/>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7" name="Google Shape;277;p26"/>
          <p:cNvGrpSpPr/>
          <p:nvPr/>
        </p:nvGrpSpPr>
        <p:grpSpPr>
          <a:xfrm rot="-3008970">
            <a:off x="10908946" y="-16299"/>
            <a:ext cx="497324" cy="1076341"/>
            <a:chOff x="6387350" y="1078650"/>
            <a:chExt cx="317325" cy="686775"/>
          </a:xfrm>
        </p:grpSpPr>
        <p:sp>
          <p:nvSpPr>
            <p:cNvPr id="278" name="Google Shape;278;p26"/>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rgbClr val="29486D">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26"/>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0" name="Google Shape;280;p26"/>
          <p:cNvGrpSpPr/>
          <p:nvPr/>
        </p:nvGrpSpPr>
        <p:grpSpPr>
          <a:xfrm rot="2083874">
            <a:off x="903287" y="5500830"/>
            <a:ext cx="497269" cy="1076221"/>
            <a:chOff x="6387350" y="1078650"/>
            <a:chExt cx="317325" cy="686775"/>
          </a:xfrm>
        </p:grpSpPr>
        <p:sp>
          <p:nvSpPr>
            <p:cNvPr id="281" name="Google Shape;281;p26"/>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rgbClr val="29486D">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26"/>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3" name="Google Shape;283;p26"/>
          <p:cNvGrpSpPr/>
          <p:nvPr/>
        </p:nvGrpSpPr>
        <p:grpSpPr>
          <a:xfrm rot="61418">
            <a:off x="134086" y="5720226"/>
            <a:ext cx="497349" cy="1076393"/>
            <a:chOff x="6387350" y="1078650"/>
            <a:chExt cx="317325" cy="686775"/>
          </a:xfrm>
        </p:grpSpPr>
        <p:sp>
          <p:nvSpPr>
            <p:cNvPr id="284" name="Google Shape;284;p26"/>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rgbClr val="29486D">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26"/>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6" name="Google Shape;286;p26"/>
          <p:cNvSpPr txBox="1">
            <a:spLocks noGrp="1"/>
          </p:cNvSpPr>
          <p:nvPr>
            <p:ph type="title"/>
          </p:nvPr>
        </p:nvSpPr>
        <p:spPr>
          <a:xfrm>
            <a:off x="2639900" y="2159067"/>
            <a:ext cx="3009200" cy="1329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7" name="Google Shape;287;p26"/>
          <p:cNvSpPr txBox="1">
            <a:spLocks noGrp="1"/>
          </p:cNvSpPr>
          <p:nvPr>
            <p:ph type="subTitle" idx="1"/>
          </p:nvPr>
        </p:nvSpPr>
        <p:spPr>
          <a:xfrm>
            <a:off x="2639900" y="3558533"/>
            <a:ext cx="3009200" cy="117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Tree>
    <p:extLst>
      <p:ext uri="{BB962C8B-B14F-4D97-AF65-F5344CB8AC3E}">
        <p14:creationId xmlns:p14="http://schemas.microsoft.com/office/powerpoint/2010/main" val="125909243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288"/>
        <p:cNvGrpSpPr/>
        <p:nvPr/>
      </p:nvGrpSpPr>
      <p:grpSpPr>
        <a:xfrm>
          <a:off x="0" y="0"/>
          <a:ext cx="0" cy="0"/>
          <a:chOff x="0" y="0"/>
          <a:chExt cx="0" cy="0"/>
        </a:xfrm>
      </p:grpSpPr>
      <p:grpSp>
        <p:nvGrpSpPr>
          <p:cNvPr id="289" name="Google Shape;289;p27"/>
          <p:cNvGrpSpPr/>
          <p:nvPr/>
        </p:nvGrpSpPr>
        <p:grpSpPr>
          <a:xfrm rot="-1298308">
            <a:off x="11575207" y="5545418"/>
            <a:ext cx="497280" cy="1076247"/>
            <a:chOff x="6387350" y="1078650"/>
            <a:chExt cx="317325" cy="686775"/>
          </a:xfrm>
        </p:grpSpPr>
        <p:sp>
          <p:nvSpPr>
            <p:cNvPr id="290" name="Google Shape;290;p27"/>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rgbClr val="29486D">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 name="Google Shape;291;p27"/>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2" name="Google Shape;292;p27"/>
          <p:cNvGrpSpPr/>
          <p:nvPr/>
        </p:nvGrpSpPr>
        <p:grpSpPr>
          <a:xfrm rot="-3008970">
            <a:off x="10908946" y="5244902"/>
            <a:ext cx="497324" cy="1076341"/>
            <a:chOff x="6387350" y="1078650"/>
            <a:chExt cx="317325" cy="686775"/>
          </a:xfrm>
        </p:grpSpPr>
        <p:sp>
          <p:nvSpPr>
            <p:cNvPr id="293" name="Google Shape;293;p27"/>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rgbClr val="29486D">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27"/>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5" name="Google Shape;295;p27"/>
          <p:cNvGrpSpPr/>
          <p:nvPr/>
        </p:nvGrpSpPr>
        <p:grpSpPr>
          <a:xfrm rot="2083874">
            <a:off x="903287" y="195180"/>
            <a:ext cx="497269" cy="1076221"/>
            <a:chOff x="6387350" y="1078650"/>
            <a:chExt cx="317325" cy="686775"/>
          </a:xfrm>
        </p:grpSpPr>
        <p:sp>
          <p:nvSpPr>
            <p:cNvPr id="296" name="Google Shape;296;p27"/>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rgbClr val="29486D">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27"/>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8" name="Google Shape;298;p27"/>
          <p:cNvGrpSpPr/>
          <p:nvPr/>
        </p:nvGrpSpPr>
        <p:grpSpPr>
          <a:xfrm rot="61418">
            <a:off x="134086" y="414575"/>
            <a:ext cx="497349" cy="1076393"/>
            <a:chOff x="6387350" y="1078650"/>
            <a:chExt cx="317325" cy="686775"/>
          </a:xfrm>
        </p:grpSpPr>
        <p:sp>
          <p:nvSpPr>
            <p:cNvPr id="299" name="Google Shape;299;p27"/>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rgbClr val="29486D">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27"/>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1" name="Google Shape;301;p27"/>
          <p:cNvSpPr txBox="1">
            <a:spLocks noGrp="1"/>
          </p:cNvSpPr>
          <p:nvPr>
            <p:ph type="title"/>
          </p:nvPr>
        </p:nvSpPr>
        <p:spPr>
          <a:xfrm>
            <a:off x="6757667" y="2159067"/>
            <a:ext cx="3009200" cy="1329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800"/>
              <a:buNone/>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302" name="Google Shape;302;p27"/>
          <p:cNvSpPr txBox="1">
            <a:spLocks noGrp="1"/>
          </p:cNvSpPr>
          <p:nvPr>
            <p:ph type="subTitle" idx="1"/>
          </p:nvPr>
        </p:nvSpPr>
        <p:spPr>
          <a:xfrm flipH="1">
            <a:off x="6757667" y="3568133"/>
            <a:ext cx="3009200" cy="1155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sz="1867"/>
            </a:lvl1pPr>
            <a:lvl2pPr lvl="1" algn="r" rtl="0">
              <a:spcBef>
                <a:spcPts val="2133"/>
              </a:spcBef>
              <a:spcAft>
                <a:spcPts val="0"/>
              </a:spcAft>
              <a:buSzPts val="1400"/>
              <a:buNone/>
              <a:defRPr/>
            </a:lvl2pPr>
            <a:lvl3pPr lvl="2" algn="r" rtl="0">
              <a:spcBef>
                <a:spcPts val="2133"/>
              </a:spcBef>
              <a:spcAft>
                <a:spcPts val="0"/>
              </a:spcAft>
              <a:buSzPts val="1400"/>
              <a:buNone/>
              <a:defRPr/>
            </a:lvl3pPr>
            <a:lvl4pPr lvl="3" algn="r" rtl="0">
              <a:spcBef>
                <a:spcPts val="2133"/>
              </a:spcBef>
              <a:spcAft>
                <a:spcPts val="0"/>
              </a:spcAft>
              <a:buSzPts val="1400"/>
              <a:buNone/>
              <a:defRPr/>
            </a:lvl4pPr>
            <a:lvl5pPr lvl="4" algn="r" rtl="0">
              <a:spcBef>
                <a:spcPts val="2133"/>
              </a:spcBef>
              <a:spcAft>
                <a:spcPts val="0"/>
              </a:spcAft>
              <a:buSzPts val="1400"/>
              <a:buNone/>
              <a:defRPr/>
            </a:lvl5pPr>
            <a:lvl6pPr lvl="5" algn="r" rtl="0">
              <a:spcBef>
                <a:spcPts val="2133"/>
              </a:spcBef>
              <a:spcAft>
                <a:spcPts val="0"/>
              </a:spcAft>
              <a:buSzPts val="1400"/>
              <a:buNone/>
              <a:defRPr/>
            </a:lvl6pPr>
            <a:lvl7pPr lvl="6" algn="r" rtl="0">
              <a:spcBef>
                <a:spcPts val="2133"/>
              </a:spcBef>
              <a:spcAft>
                <a:spcPts val="0"/>
              </a:spcAft>
              <a:buSzPts val="1400"/>
              <a:buNone/>
              <a:defRPr/>
            </a:lvl7pPr>
            <a:lvl8pPr lvl="7" algn="r" rtl="0">
              <a:spcBef>
                <a:spcPts val="2133"/>
              </a:spcBef>
              <a:spcAft>
                <a:spcPts val="0"/>
              </a:spcAft>
              <a:buSzPts val="1400"/>
              <a:buNone/>
              <a:defRPr/>
            </a:lvl8pPr>
            <a:lvl9pPr lvl="8" algn="r" rtl="0">
              <a:spcBef>
                <a:spcPts val="2133"/>
              </a:spcBef>
              <a:spcAft>
                <a:spcPts val="2133"/>
              </a:spcAft>
              <a:buSzPts val="1400"/>
              <a:buNone/>
              <a:defRPr/>
            </a:lvl9pPr>
          </a:lstStyle>
          <a:p>
            <a:endParaRPr/>
          </a:p>
        </p:txBody>
      </p:sp>
    </p:spTree>
    <p:extLst>
      <p:ext uri="{BB962C8B-B14F-4D97-AF65-F5344CB8AC3E}">
        <p14:creationId xmlns:p14="http://schemas.microsoft.com/office/powerpoint/2010/main" val="193027873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303"/>
        <p:cNvGrpSpPr/>
        <p:nvPr/>
      </p:nvGrpSpPr>
      <p:grpSpPr>
        <a:xfrm>
          <a:off x="0" y="0"/>
          <a:ext cx="0" cy="0"/>
          <a:chOff x="0" y="0"/>
          <a:chExt cx="0" cy="0"/>
        </a:xfrm>
      </p:grpSpPr>
      <p:grpSp>
        <p:nvGrpSpPr>
          <p:cNvPr id="304" name="Google Shape;304;p28"/>
          <p:cNvGrpSpPr/>
          <p:nvPr/>
        </p:nvGrpSpPr>
        <p:grpSpPr>
          <a:xfrm rot="976291" flipH="1">
            <a:off x="650002" y="-629893"/>
            <a:ext cx="10853831" cy="7857464"/>
            <a:chOff x="451025" y="346600"/>
            <a:chExt cx="6926350" cy="5014225"/>
          </a:xfrm>
        </p:grpSpPr>
        <p:sp>
          <p:nvSpPr>
            <p:cNvPr id="305" name="Google Shape;305;p28"/>
            <p:cNvSpPr/>
            <p:nvPr/>
          </p:nvSpPr>
          <p:spPr>
            <a:xfrm>
              <a:off x="6454575" y="1076225"/>
              <a:ext cx="36525" cy="16825"/>
            </a:xfrm>
            <a:custGeom>
              <a:avLst/>
              <a:gdLst/>
              <a:ahLst/>
              <a:cxnLst/>
              <a:rect l="l" t="t" r="r" b="b"/>
              <a:pathLst>
                <a:path w="1461" h="673" extrusionOk="0">
                  <a:moveTo>
                    <a:pt x="0" y="0"/>
                  </a:moveTo>
                  <a:lnTo>
                    <a:pt x="78" y="672"/>
                  </a:lnTo>
                  <a:cubicBezTo>
                    <a:pt x="608" y="466"/>
                    <a:pt x="1086" y="311"/>
                    <a:pt x="1460" y="207"/>
                  </a:cubicBezTo>
                  <a:lnTo>
                    <a:pt x="0" y="0"/>
                  </a:lnTo>
                  <a:close/>
                </a:path>
              </a:pathLst>
            </a:custGeom>
            <a:solidFill>
              <a:srgbClr val="425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28"/>
            <p:cNvSpPr/>
            <p:nvPr/>
          </p:nvSpPr>
          <p:spPr>
            <a:xfrm>
              <a:off x="6640025" y="1101750"/>
              <a:ext cx="16825" cy="2925"/>
            </a:xfrm>
            <a:custGeom>
              <a:avLst/>
              <a:gdLst/>
              <a:ahLst/>
              <a:cxnLst/>
              <a:rect l="l" t="t" r="r" b="b"/>
              <a:pathLst>
                <a:path w="673" h="117" extrusionOk="0">
                  <a:moveTo>
                    <a:pt x="0" y="0"/>
                  </a:moveTo>
                  <a:lnTo>
                    <a:pt x="0" y="0"/>
                  </a:lnTo>
                  <a:cubicBezTo>
                    <a:pt x="13" y="39"/>
                    <a:pt x="39" y="78"/>
                    <a:pt x="52" y="117"/>
                  </a:cubicBezTo>
                  <a:lnTo>
                    <a:pt x="673" y="91"/>
                  </a:lnTo>
                  <a:lnTo>
                    <a:pt x="0" y="0"/>
                  </a:lnTo>
                  <a:close/>
                </a:path>
              </a:pathLst>
            </a:custGeom>
            <a:solidFill>
              <a:srgbClr val="425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28"/>
            <p:cNvSpPr/>
            <p:nvPr/>
          </p:nvSpPr>
          <p:spPr>
            <a:xfrm>
              <a:off x="6496250" y="1083325"/>
              <a:ext cx="88550" cy="28475"/>
            </a:xfrm>
            <a:custGeom>
              <a:avLst/>
              <a:gdLst/>
              <a:ahLst/>
              <a:cxnLst/>
              <a:rect l="l" t="t" r="r" b="b"/>
              <a:pathLst>
                <a:path w="3542" h="1139" extrusionOk="0">
                  <a:moveTo>
                    <a:pt x="401" y="1"/>
                  </a:moveTo>
                  <a:cubicBezTo>
                    <a:pt x="285" y="388"/>
                    <a:pt x="155" y="763"/>
                    <a:pt x="0" y="1138"/>
                  </a:cubicBezTo>
                  <a:lnTo>
                    <a:pt x="3541" y="970"/>
                  </a:lnTo>
                  <a:cubicBezTo>
                    <a:pt x="3270" y="776"/>
                    <a:pt x="3012" y="556"/>
                    <a:pt x="2779" y="324"/>
                  </a:cubicBezTo>
                  <a:lnTo>
                    <a:pt x="401" y="1"/>
                  </a:lnTo>
                  <a:close/>
                </a:path>
              </a:pathLst>
            </a:custGeom>
            <a:solidFill>
              <a:srgbClr val="425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28"/>
            <p:cNvSpPr/>
            <p:nvPr/>
          </p:nvSpPr>
          <p:spPr>
            <a:xfrm>
              <a:off x="6456500" y="1081400"/>
              <a:ext cx="49775" cy="32325"/>
            </a:xfrm>
            <a:custGeom>
              <a:avLst/>
              <a:gdLst/>
              <a:ahLst/>
              <a:cxnLst/>
              <a:rect l="l" t="t" r="r" b="b"/>
              <a:pathLst>
                <a:path w="1991" h="1293" extrusionOk="0">
                  <a:moveTo>
                    <a:pt x="1383" y="0"/>
                  </a:moveTo>
                  <a:cubicBezTo>
                    <a:pt x="1009" y="104"/>
                    <a:pt x="531" y="259"/>
                    <a:pt x="1" y="465"/>
                  </a:cubicBezTo>
                  <a:lnTo>
                    <a:pt x="91" y="1293"/>
                  </a:lnTo>
                  <a:lnTo>
                    <a:pt x="1590" y="1215"/>
                  </a:lnTo>
                  <a:cubicBezTo>
                    <a:pt x="1745" y="853"/>
                    <a:pt x="1875" y="465"/>
                    <a:pt x="1991" y="78"/>
                  </a:cubicBezTo>
                  <a:lnTo>
                    <a:pt x="13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28"/>
            <p:cNvSpPr/>
            <p:nvPr/>
          </p:nvSpPr>
          <p:spPr>
            <a:xfrm>
              <a:off x="6565700" y="1091400"/>
              <a:ext cx="75650" cy="16200"/>
            </a:xfrm>
            <a:custGeom>
              <a:avLst/>
              <a:gdLst/>
              <a:ahLst/>
              <a:cxnLst/>
              <a:rect l="l" t="t" r="r" b="b"/>
              <a:pathLst>
                <a:path w="3026" h="648" extrusionOk="0">
                  <a:moveTo>
                    <a:pt x="1" y="1"/>
                  </a:moveTo>
                  <a:lnTo>
                    <a:pt x="1" y="1"/>
                  </a:lnTo>
                  <a:cubicBezTo>
                    <a:pt x="234" y="233"/>
                    <a:pt x="492" y="453"/>
                    <a:pt x="763" y="647"/>
                  </a:cubicBezTo>
                  <a:lnTo>
                    <a:pt x="3025" y="531"/>
                  </a:lnTo>
                  <a:cubicBezTo>
                    <a:pt x="3012" y="492"/>
                    <a:pt x="2999" y="453"/>
                    <a:pt x="2973" y="414"/>
                  </a:cubicBezTo>
                  <a:lnTo>
                    <a:pt x="1" y="1"/>
                  </a:lnTo>
                  <a:close/>
                </a:path>
              </a:pathLst>
            </a:custGeom>
            <a:solidFill>
              <a:srgbClr val="52A2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28"/>
            <p:cNvSpPr/>
            <p:nvPr/>
          </p:nvSpPr>
          <p:spPr>
            <a:xfrm>
              <a:off x="6464575" y="1104000"/>
              <a:ext cx="848175" cy="701800"/>
            </a:xfrm>
            <a:custGeom>
              <a:avLst/>
              <a:gdLst/>
              <a:ahLst/>
              <a:cxnLst/>
              <a:rect l="l" t="t" r="r" b="b"/>
              <a:pathLst>
                <a:path w="33927" h="28072" extrusionOk="0">
                  <a:moveTo>
                    <a:pt x="2439" y="1108"/>
                  </a:moveTo>
                  <a:cubicBezTo>
                    <a:pt x="2575" y="1108"/>
                    <a:pt x="2692" y="1206"/>
                    <a:pt x="2715" y="1345"/>
                  </a:cubicBezTo>
                  <a:cubicBezTo>
                    <a:pt x="2727" y="1481"/>
                    <a:pt x="2610" y="1604"/>
                    <a:pt x="2476" y="1604"/>
                  </a:cubicBezTo>
                  <a:cubicBezTo>
                    <a:pt x="2469" y="1604"/>
                    <a:pt x="2463" y="1604"/>
                    <a:pt x="2456" y="1603"/>
                  </a:cubicBezTo>
                  <a:cubicBezTo>
                    <a:pt x="2440" y="1606"/>
                    <a:pt x="2424" y="1607"/>
                    <a:pt x="2409" y="1607"/>
                  </a:cubicBezTo>
                  <a:cubicBezTo>
                    <a:pt x="2273" y="1607"/>
                    <a:pt x="2156" y="1510"/>
                    <a:pt x="2133" y="1371"/>
                  </a:cubicBezTo>
                  <a:cubicBezTo>
                    <a:pt x="2121" y="1235"/>
                    <a:pt x="2238" y="1111"/>
                    <a:pt x="2372" y="1111"/>
                  </a:cubicBezTo>
                  <a:cubicBezTo>
                    <a:pt x="2378" y="1111"/>
                    <a:pt x="2385" y="1112"/>
                    <a:pt x="2392" y="1112"/>
                  </a:cubicBezTo>
                  <a:cubicBezTo>
                    <a:pt x="2408" y="1110"/>
                    <a:pt x="2424" y="1108"/>
                    <a:pt x="2439" y="1108"/>
                  </a:cubicBezTo>
                  <a:close/>
                  <a:moveTo>
                    <a:pt x="2800" y="1833"/>
                  </a:moveTo>
                  <a:cubicBezTo>
                    <a:pt x="2949" y="1833"/>
                    <a:pt x="3080" y="1943"/>
                    <a:pt x="3115" y="2108"/>
                  </a:cubicBezTo>
                  <a:cubicBezTo>
                    <a:pt x="3115" y="2276"/>
                    <a:pt x="2986" y="2405"/>
                    <a:pt x="2818" y="2405"/>
                  </a:cubicBezTo>
                  <a:cubicBezTo>
                    <a:pt x="2809" y="2405"/>
                    <a:pt x="2800" y="2406"/>
                    <a:pt x="2791" y="2406"/>
                  </a:cubicBezTo>
                  <a:cubicBezTo>
                    <a:pt x="2622" y="2406"/>
                    <a:pt x="2481" y="2293"/>
                    <a:pt x="2456" y="2133"/>
                  </a:cubicBezTo>
                  <a:cubicBezTo>
                    <a:pt x="2444" y="1972"/>
                    <a:pt x="2574" y="1835"/>
                    <a:pt x="2732" y="1835"/>
                  </a:cubicBezTo>
                  <a:cubicBezTo>
                    <a:pt x="2739" y="1835"/>
                    <a:pt x="2746" y="1836"/>
                    <a:pt x="2754" y="1836"/>
                  </a:cubicBezTo>
                  <a:cubicBezTo>
                    <a:pt x="2769" y="1834"/>
                    <a:pt x="2785" y="1833"/>
                    <a:pt x="2800" y="1833"/>
                  </a:cubicBezTo>
                  <a:close/>
                  <a:moveTo>
                    <a:pt x="19691" y="2351"/>
                  </a:moveTo>
                  <a:cubicBezTo>
                    <a:pt x="19749" y="2351"/>
                    <a:pt x="19802" y="2399"/>
                    <a:pt x="19813" y="2456"/>
                  </a:cubicBezTo>
                  <a:cubicBezTo>
                    <a:pt x="19813" y="2515"/>
                    <a:pt x="19770" y="2574"/>
                    <a:pt x="19714" y="2574"/>
                  </a:cubicBezTo>
                  <a:cubicBezTo>
                    <a:pt x="19708" y="2574"/>
                    <a:pt x="19703" y="2574"/>
                    <a:pt x="19697" y="2573"/>
                  </a:cubicBezTo>
                  <a:cubicBezTo>
                    <a:pt x="19690" y="2574"/>
                    <a:pt x="19683" y="2575"/>
                    <a:pt x="19677" y="2575"/>
                  </a:cubicBezTo>
                  <a:cubicBezTo>
                    <a:pt x="19619" y="2575"/>
                    <a:pt x="19566" y="2527"/>
                    <a:pt x="19555" y="2469"/>
                  </a:cubicBezTo>
                  <a:cubicBezTo>
                    <a:pt x="19555" y="2405"/>
                    <a:pt x="19606" y="2353"/>
                    <a:pt x="19671" y="2353"/>
                  </a:cubicBezTo>
                  <a:cubicBezTo>
                    <a:pt x="19678" y="2352"/>
                    <a:pt x="19685" y="2351"/>
                    <a:pt x="19691" y="2351"/>
                  </a:cubicBezTo>
                  <a:close/>
                  <a:moveTo>
                    <a:pt x="22927" y="3760"/>
                  </a:moveTo>
                  <a:cubicBezTo>
                    <a:pt x="23033" y="3760"/>
                    <a:pt x="23124" y="3835"/>
                    <a:pt x="23148" y="3943"/>
                  </a:cubicBezTo>
                  <a:cubicBezTo>
                    <a:pt x="23161" y="4059"/>
                    <a:pt x="23057" y="4149"/>
                    <a:pt x="22941" y="4149"/>
                  </a:cubicBezTo>
                  <a:cubicBezTo>
                    <a:pt x="22932" y="4150"/>
                    <a:pt x="22924" y="4151"/>
                    <a:pt x="22916" y="4151"/>
                  </a:cubicBezTo>
                  <a:cubicBezTo>
                    <a:pt x="22810" y="4151"/>
                    <a:pt x="22719" y="4076"/>
                    <a:pt x="22695" y="3969"/>
                  </a:cubicBezTo>
                  <a:cubicBezTo>
                    <a:pt x="22695" y="3859"/>
                    <a:pt x="22776" y="3761"/>
                    <a:pt x="22882" y="3761"/>
                  </a:cubicBezTo>
                  <a:cubicBezTo>
                    <a:pt x="22889" y="3761"/>
                    <a:pt x="22895" y="3761"/>
                    <a:pt x="22902" y="3762"/>
                  </a:cubicBezTo>
                  <a:cubicBezTo>
                    <a:pt x="22911" y="3761"/>
                    <a:pt x="22919" y="3760"/>
                    <a:pt x="22927" y="3760"/>
                  </a:cubicBezTo>
                  <a:close/>
                  <a:moveTo>
                    <a:pt x="27794" y="9368"/>
                  </a:moveTo>
                  <a:cubicBezTo>
                    <a:pt x="27970" y="9368"/>
                    <a:pt x="28126" y="9502"/>
                    <a:pt x="28162" y="9681"/>
                  </a:cubicBezTo>
                  <a:cubicBezTo>
                    <a:pt x="28175" y="9862"/>
                    <a:pt x="28033" y="10017"/>
                    <a:pt x="27852" y="10017"/>
                  </a:cubicBezTo>
                  <a:cubicBezTo>
                    <a:pt x="28059" y="10133"/>
                    <a:pt x="29338" y="10831"/>
                    <a:pt x="29713" y="12356"/>
                  </a:cubicBezTo>
                  <a:cubicBezTo>
                    <a:pt x="30140" y="14011"/>
                    <a:pt x="29325" y="16014"/>
                    <a:pt x="29325" y="16014"/>
                  </a:cubicBezTo>
                  <a:cubicBezTo>
                    <a:pt x="29325" y="16014"/>
                    <a:pt x="27619" y="14411"/>
                    <a:pt x="27193" y="12757"/>
                  </a:cubicBezTo>
                  <a:cubicBezTo>
                    <a:pt x="26947" y="11801"/>
                    <a:pt x="27167" y="10780"/>
                    <a:pt x="27800" y="10030"/>
                  </a:cubicBezTo>
                  <a:cubicBezTo>
                    <a:pt x="27606" y="10030"/>
                    <a:pt x="27438" y="9901"/>
                    <a:pt x="27413" y="9720"/>
                  </a:cubicBezTo>
                  <a:cubicBezTo>
                    <a:pt x="27400" y="9533"/>
                    <a:pt x="27544" y="9370"/>
                    <a:pt x="27728" y="9370"/>
                  </a:cubicBezTo>
                  <a:cubicBezTo>
                    <a:pt x="27735" y="9370"/>
                    <a:pt x="27742" y="9370"/>
                    <a:pt x="27749" y="9371"/>
                  </a:cubicBezTo>
                  <a:cubicBezTo>
                    <a:pt x="27764" y="9369"/>
                    <a:pt x="27779" y="9368"/>
                    <a:pt x="27794" y="9368"/>
                  </a:cubicBezTo>
                  <a:close/>
                  <a:moveTo>
                    <a:pt x="30211" y="17394"/>
                  </a:moveTo>
                  <a:cubicBezTo>
                    <a:pt x="30389" y="17394"/>
                    <a:pt x="30556" y="17529"/>
                    <a:pt x="30592" y="17720"/>
                  </a:cubicBezTo>
                  <a:cubicBezTo>
                    <a:pt x="30592" y="17907"/>
                    <a:pt x="30448" y="18069"/>
                    <a:pt x="30252" y="18069"/>
                  </a:cubicBezTo>
                  <a:cubicBezTo>
                    <a:pt x="30245" y="18069"/>
                    <a:pt x="30238" y="18069"/>
                    <a:pt x="30230" y="18069"/>
                  </a:cubicBezTo>
                  <a:cubicBezTo>
                    <a:pt x="30214" y="18071"/>
                    <a:pt x="30198" y="18072"/>
                    <a:pt x="30182" y="18072"/>
                  </a:cubicBezTo>
                  <a:cubicBezTo>
                    <a:pt x="29996" y="18072"/>
                    <a:pt x="29839" y="17936"/>
                    <a:pt x="29804" y="17746"/>
                  </a:cubicBezTo>
                  <a:cubicBezTo>
                    <a:pt x="29804" y="17559"/>
                    <a:pt x="29948" y="17396"/>
                    <a:pt x="30143" y="17396"/>
                  </a:cubicBezTo>
                  <a:cubicBezTo>
                    <a:pt x="30150" y="17396"/>
                    <a:pt x="30158" y="17396"/>
                    <a:pt x="30165" y="17397"/>
                  </a:cubicBezTo>
                  <a:cubicBezTo>
                    <a:pt x="30181" y="17395"/>
                    <a:pt x="30196" y="17394"/>
                    <a:pt x="30211" y="17394"/>
                  </a:cubicBezTo>
                  <a:close/>
                  <a:moveTo>
                    <a:pt x="27167" y="20666"/>
                  </a:moveTo>
                  <a:cubicBezTo>
                    <a:pt x="27245" y="20666"/>
                    <a:pt x="27309" y="20718"/>
                    <a:pt x="27335" y="20796"/>
                  </a:cubicBezTo>
                  <a:cubicBezTo>
                    <a:pt x="27335" y="20873"/>
                    <a:pt x="27270" y="20938"/>
                    <a:pt x="27193" y="20938"/>
                  </a:cubicBezTo>
                  <a:cubicBezTo>
                    <a:pt x="27115" y="20938"/>
                    <a:pt x="27051" y="20886"/>
                    <a:pt x="27038" y="20809"/>
                  </a:cubicBezTo>
                  <a:cubicBezTo>
                    <a:pt x="27025" y="20731"/>
                    <a:pt x="27089" y="20666"/>
                    <a:pt x="27167" y="20666"/>
                  </a:cubicBezTo>
                  <a:close/>
                  <a:moveTo>
                    <a:pt x="31278" y="17437"/>
                  </a:moveTo>
                  <a:cubicBezTo>
                    <a:pt x="31308" y="17491"/>
                    <a:pt x="32373" y="19398"/>
                    <a:pt x="32207" y="21041"/>
                  </a:cubicBezTo>
                  <a:cubicBezTo>
                    <a:pt x="32091" y="22036"/>
                    <a:pt x="31535" y="22928"/>
                    <a:pt x="30669" y="23458"/>
                  </a:cubicBezTo>
                  <a:cubicBezTo>
                    <a:pt x="29946" y="22760"/>
                    <a:pt x="29558" y="21765"/>
                    <a:pt x="29648" y="20757"/>
                  </a:cubicBezTo>
                  <a:cubicBezTo>
                    <a:pt x="29807" y="19179"/>
                    <a:pt x="31136" y="17601"/>
                    <a:pt x="31278" y="17437"/>
                  </a:cubicBezTo>
                  <a:close/>
                  <a:moveTo>
                    <a:pt x="7691" y="1"/>
                  </a:moveTo>
                  <a:lnTo>
                    <a:pt x="7070" y="40"/>
                  </a:lnTo>
                  <a:cubicBezTo>
                    <a:pt x="7251" y="518"/>
                    <a:pt x="7380" y="1009"/>
                    <a:pt x="7471" y="1513"/>
                  </a:cubicBezTo>
                  <a:cubicBezTo>
                    <a:pt x="6527" y="1177"/>
                    <a:pt x="5636" y="712"/>
                    <a:pt x="4808" y="143"/>
                  </a:cubicBezTo>
                  <a:lnTo>
                    <a:pt x="1267" y="324"/>
                  </a:lnTo>
                  <a:cubicBezTo>
                    <a:pt x="957" y="1112"/>
                    <a:pt x="531" y="1836"/>
                    <a:pt x="1" y="2495"/>
                  </a:cubicBezTo>
                  <a:lnTo>
                    <a:pt x="27" y="2818"/>
                  </a:lnTo>
                  <a:lnTo>
                    <a:pt x="1138" y="2960"/>
                  </a:lnTo>
                  <a:cubicBezTo>
                    <a:pt x="1177" y="2831"/>
                    <a:pt x="1306" y="2741"/>
                    <a:pt x="1448" y="2741"/>
                  </a:cubicBezTo>
                  <a:cubicBezTo>
                    <a:pt x="1464" y="2739"/>
                    <a:pt x="1479" y="2737"/>
                    <a:pt x="1494" y="2737"/>
                  </a:cubicBezTo>
                  <a:cubicBezTo>
                    <a:pt x="1655" y="2737"/>
                    <a:pt x="1788" y="2860"/>
                    <a:pt x="1823" y="3025"/>
                  </a:cubicBezTo>
                  <a:lnTo>
                    <a:pt x="1823" y="3051"/>
                  </a:lnTo>
                  <a:lnTo>
                    <a:pt x="3477" y="3258"/>
                  </a:lnTo>
                  <a:cubicBezTo>
                    <a:pt x="3645" y="2508"/>
                    <a:pt x="4072" y="1849"/>
                    <a:pt x="4679" y="1384"/>
                  </a:cubicBezTo>
                  <a:cubicBezTo>
                    <a:pt x="5364" y="1927"/>
                    <a:pt x="5804" y="2702"/>
                    <a:pt x="5946" y="3568"/>
                  </a:cubicBezTo>
                  <a:lnTo>
                    <a:pt x="17577" y="5015"/>
                  </a:lnTo>
                  <a:cubicBezTo>
                    <a:pt x="17422" y="4847"/>
                    <a:pt x="17267" y="4666"/>
                    <a:pt x="17138" y="4473"/>
                  </a:cubicBezTo>
                  <a:cubicBezTo>
                    <a:pt x="16143" y="2986"/>
                    <a:pt x="16711" y="1655"/>
                    <a:pt x="16711" y="1655"/>
                  </a:cubicBezTo>
                  <a:lnTo>
                    <a:pt x="16711" y="1655"/>
                  </a:lnTo>
                  <a:cubicBezTo>
                    <a:pt x="17784" y="1875"/>
                    <a:pt x="18728" y="2495"/>
                    <a:pt x="19361" y="3387"/>
                  </a:cubicBezTo>
                  <a:cubicBezTo>
                    <a:pt x="19736" y="3981"/>
                    <a:pt x="20007" y="4641"/>
                    <a:pt x="20136" y="5339"/>
                  </a:cubicBezTo>
                  <a:lnTo>
                    <a:pt x="21300" y="5481"/>
                  </a:lnTo>
                  <a:cubicBezTo>
                    <a:pt x="21855" y="5558"/>
                    <a:pt x="22256" y="5985"/>
                    <a:pt x="22269" y="6463"/>
                  </a:cubicBezTo>
                  <a:lnTo>
                    <a:pt x="23458" y="6631"/>
                  </a:lnTo>
                  <a:cubicBezTo>
                    <a:pt x="22967" y="6140"/>
                    <a:pt x="22605" y="5532"/>
                    <a:pt x="22411" y="4873"/>
                  </a:cubicBezTo>
                  <a:cubicBezTo>
                    <a:pt x="22786" y="4757"/>
                    <a:pt x="23161" y="4692"/>
                    <a:pt x="23548" y="4679"/>
                  </a:cubicBezTo>
                  <a:cubicBezTo>
                    <a:pt x="23600" y="4537"/>
                    <a:pt x="23742" y="4434"/>
                    <a:pt x="23897" y="4434"/>
                  </a:cubicBezTo>
                  <a:cubicBezTo>
                    <a:pt x="23914" y="4431"/>
                    <a:pt x="23931" y="4430"/>
                    <a:pt x="23948" y="4430"/>
                  </a:cubicBezTo>
                  <a:cubicBezTo>
                    <a:pt x="24111" y="4430"/>
                    <a:pt x="24265" y="4540"/>
                    <a:pt x="24324" y="4692"/>
                  </a:cubicBezTo>
                  <a:cubicBezTo>
                    <a:pt x="25060" y="4744"/>
                    <a:pt x="25797" y="4938"/>
                    <a:pt x="26456" y="5274"/>
                  </a:cubicBezTo>
                  <a:cubicBezTo>
                    <a:pt x="28615" y="6321"/>
                    <a:pt x="30191" y="8673"/>
                    <a:pt x="30191" y="8673"/>
                  </a:cubicBezTo>
                  <a:cubicBezTo>
                    <a:pt x="30131" y="8674"/>
                    <a:pt x="30071" y="8674"/>
                    <a:pt x="30010" y="8674"/>
                  </a:cubicBezTo>
                  <a:cubicBezTo>
                    <a:pt x="29113" y="8674"/>
                    <a:pt x="28206" y="8585"/>
                    <a:pt x="27322" y="8427"/>
                  </a:cubicBezTo>
                  <a:lnTo>
                    <a:pt x="26159" y="16802"/>
                  </a:lnTo>
                  <a:cubicBezTo>
                    <a:pt x="26650" y="17125"/>
                    <a:pt x="27594" y="17823"/>
                    <a:pt x="28059" y="18650"/>
                  </a:cubicBezTo>
                  <a:cubicBezTo>
                    <a:pt x="28446" y="19271"/>
                    <a:pt x="28485" y="20046"/>
                    <a:pt x="28188" y="20718"/>
                  </a:cubicBezTo>
                  <a:cubicBezTo>
                    <a:pt x="27425" y="20511"/>
                    <a:pt x="26766" y="20007"/>
                    <a:pt x="26353" y="19322"/>
                  </a:cubicBezTo>
                  <a:cubicBezTo>
                    <a:pt x="26172" y="18986"/>
                    <a:pt x="26043" y="18611"/>
                    <a:pt x="25965" y="18224"/>
                  </a:cubicBezTo>
                  <a:lnTo>
                    <a:pt x="25629" y="20666"/>
                  </a:lnTo>
                  <a:cubicBezTo>
                    <a:pt x="25784" y="21002"/>
                    <a:pt x="25900" y="21351"/>
                    <a:pt x="25952" y="21713"/>
                  </a:cubicBezTo>
                  <a:cubicBezTo>
                    <a:pt x="26314" y="23807"/>
                    <a:pt x="25112" y="26237"/>
                    <a:pt x="25112" y="26237"/>
                  </a:cubicBezTo>
                  <a:cubicBezTo>
                    <a:pt x="25112" y="26237"/>
                    <a:pt x="25035" y="26146"/>
                    <a:pt x="24892" y="25978"/>
                  </a:cubicBezTo>
                  <a:lnTo>
                    <a:pt x="24841" y="26379"/>
                  </a:lnTo>
                  <a:cubicBezTo>
                    <a:pt x="24867" y="26366"/>
                    <a:pt x="24892" y="26366"/>
                    <a:pt x="24918" y="26366"/>
                  </a:cubicBezTo>
                  <a:cubicBezTo>
                    <a:pt x="24927" y="26365"/>
                    <a:pt x="24936" y="26364"/>
                    <a:pt x="24944" y="26364"/>
                  </a:cubicBezTo>
                  <a:cubicBezTo>
                    <a:pt x="25037" y="26364"/>
                    <a:pt x="25114" y="26426"/>
                    <a:pt x="25138" y="26521"/>
                  </a:cubicBezTo>
                  <a:cubicBezTo>
                    <a:pt x="25138" y="26618"/>
                    <a:pt x="25070" y="26703"/>
                    <a:pt x="24977" y="26703"/>
                  </a:cubicBezTo>
                  <a:cubicBezTo>
                    <a:pt x="24970" y="26703"/>
                    <a:pt x="24964" y="26703"/>
                    <a:pt x="24957" y="26702"/>
                  </a:cubicBezTo>
                  <a:cubicBezTo>
                    <a:pt x="24946" y="26704"/>
                    <a:pt x="24935" y="26705"/>
                    <a:pt x="24924" y="26705"/>
                  </a:cubicBezTo>
                  <a:cubicBezTo>
                    <a:pt x="24874" y="26705"/>
                    <a:pt x="24832" y="26682"/>
                    <a:pt x="24789" y="26650"/>
                  </a:cubicBezTo>
                  <a:lnTo>
                    <a:pt x="24724" y="27128"/>
                  </a:lnTo>
                  <a:cubicBezTo>
                    <a:pt x="24931" y="27180"/>
                    <a:pt x="25125" y="27245"/>
                    <a:pt x="25319" y="27322"/>
                  </a:cubicBezTo>
                  <a:cubicBezTo>
                    <a:pt x="25771" y="27516"/>
                    <a:pt x="26198" y="27775"/>
                    <a:pt x="26598" y="28072"/>
                  </a:cubicBezTo>
                  <a:lnTo>
                    <a:pt x="29041" y="27943"/>
                  </a:lnTo>
                  <a:cubicBezTo>
                    <a:pt x="28912" y="27800"/>
                    <a:pt x="28795" y="27658"/>
                    <a:pt x="28692" y="27503"/>
                  </a:cubicBezTo>
                  <a:cubicBezTo>
                    <a:pt x="27723" y="26004"/>
                    <a:pt x="27800" y="23872"/>
                    <a:pt x="27800" y="23872"/>
                  </a:cubicBezTo>
                  <a:lnTo>
                    <a:pt x="27800" y="23872"/>
                  </a:lnTo>
                  <a:cubicBezTo>
                    <a:pt x="27801" y="23872"/>
                    <a:pt x="29972" y="24970"/>
                    <a:pt x="30941" y="26456"/>
                  </a:cubicBezTo>
                  <a:cubicBezTo>
                    <a:pt x="31199" y="26844"/>
                    <a:pt x="31367" y="27271"/>
                    <a:pt x="31445" y="27736"/>
                  </a:cubicBezTo>
                  <a:lnTo>
                    <a:pt x="33047" y="16233"/>
                  </a:lnTo>
                  <a:cubicBezTo>
                    <a:pt x="32776" y="16182"/>
                    <a:pt x="32621" y="16143"/>
                    <a:pt x="32621" y="16143"/>
                  </a:cubicBezTo>
                  <a:cubicBezTo>
                    <a:pt x="32621" y="16143"/>
                    <a:pt x="32802" y="15975"/>
                    <a:pt x="33112" y="15729"/>
                  </a:cubicBezTo>
                  <a:lnTo>
                    <a:pt x="33396" y="13623"/>
                  </a:lnTo>
                  <a:lnTo>
                    <a:pt x="33396" y="13623"/>
                  </a:lnTo>
                  <a:cubicBezTo>
                    <a:pt x="33306" y="13687"/>
                    <a:pt x="33203" y="13752"/>
                    <a:pt x="33099" y="13804"/>
                  </a:cubicBezTo>
                  <a:cubicBezTo>
                    <a:pt x="32612" y="14060"/>
                    <a:pt x="32079" y="14192"/>
                    <a:pt x="31545" y="14192"/>
                  </a:cubicBezTo>
                  <a:cubicBezTo>
                    <a:pt x="31273" y="14192"/>
                    <a:pt x="31001" y="14158"/>
                    <a:pt x="30734" y="14088"/>
                  </a:cubicBezTo>
                  <a:cubicBezTo>
                    <a:pt x="30734" y="14088"/>
                    <a:pt x="30850" y="13041"/>
                    <a:pt x="32039" y="12395"/>
                  </a:cubicBezTo>
                  <a:cubicBezTo>
                    <a:pt x="32543" y="12149"/>
                    <a:pt x="33086" y="11969"/>
                    <a:pt x="33642" y="11891"/>
                  </a:cubicBezTo>
                  <a:lnTo>
                    <a:pt x="33926" y="9836"/>
                  </a:lnTo>
                  <a:lnTo>
                    <a:pt x="33875" y="9810"/>
                  </a:lnTo>
                  <a:cubicBezTo>
                    <a:pt x="31923" y="8479"/>
                    <a:pt x="30786" y="5946"/>
                    <a:pt x="30786" y="5946"/>
                  </a:cubicBezTo>
                  <a:lnTo>
                    <a:pt x="30786" y="5946"/>
                  </a:lnTo>
                  <a:cubicBezTo>
                    <a:pt x="31820" y="6075"/>
                    <a:pt x="32828" y="6321"/>
                    <a:pt x="33810" y="6657"/>
                  </a:cubicBezTo>
                  <a:lnTo>
                    <a:pt x="33668" y="5364"/>
                  </a:lnTo>
                  <a:cubicBezTo>
                    <a:pt x="33383" y="5274"/>
                    <a:pt x="33099" y="5145"/>
                    <a:pt x="32841" y="5002"/>
                  </a:cubicBezTo>
                  <a:cubicBezTo>
                    <a:pt x="31613" y="4318"/>
                    <a:pt x="31458" y="3258"/>
                    <a:pt x="31458" y="3258"/>
                  </a:cubicBezTo>
                  <a:lnTo>
                    <a:pt x="31497" y="3258"/>
                  </a:lnTo>
                  <a:cubicBezTo>
                    <a:pt x="31419" y="3245"/>
                    <a:pt x="31354" y="3232"/>
                    <a:pt x="31277" y="3219"/>
                  </a:cubicBezTo>
                  <a:lnTo>
                    <a:pt x="28783" y="2883"/>
                  </a:lnTo>
                  <a:cubicBezTo>
                    <a:pt x="28770" y="2883"/>
                    <a:pt x="28744" y="2896"/>
                    <a:pt x="28718" y="2896"/>
                  </a:cubicBezTo>
                  <a:cubicBezTo>
                    <a:pt x="28653" y="2896"/>
                    <a:pt x="28576" y="2883"/>
                    <a:pt x="28524" y="2844"/>
                  </a:cubicBezTo>
                  <a:lnTo>
                    <a:pt x="27167" y="2663"/>
                  </a:lnTo>
                  <a:cubicBezTo>
                    <a:pt x="26766" y="3038"/>
                    <a:pt x="26275" y="3309"/>
                    <a:pt x="25745" y="3426"/>
                  </a:cubicBezTo>
                  <a:cubicBezTo>
                    <a:pt x="25392" y="3509"/>
                    <a:pt x="25013" y="3540"/>
                    <a:pt x="24643" y="3540"/>
                  </a:cubicBezTo>
                  <a:cubicBezTo>
                    <a:pt x="23580" y="3540"/>
                    <a:pt x="22605" y="3284"/>
                    <a:pt x="22605" y="3284"/>
                  </a:cubicBezTo>
                  <a:cubicBezTo>
                    <a:pt x="23070" y="2883"/>
                    <a:pt x="23561" y="2521"/>
                    <a:pt x="24104" y="2237"/>
                  </a:cubicBezTo>
                  <a:lnTo>
                    <a:pt x="12770" y="699"/>
                  </a:lnTo>
                  <a:lnTo>
                    <a:pt x="12770" y="699"/>
                  </a:lnTo>
                  <a:cubicBezTo>
                    <a:pt x="13920" y="2314"/>
                    <a:pt x="13468" y="3839"/>
                    <a:pt x="13468" y="3839"/>
                  </a:cubicBezTo>
                  <a:cubicBezTo>
                    <a:pt x="12098" y="3684"/>
                    <a:pt x="10844" y="3012"/>
                    <a:pt x="9939" y="1978"/>
                  </a:cubicBezTo>
                  <a:cubicBezTo>
                    <a:pt x="9500" y="1423"/>
                    <a:pt x="9138" y="815"/>
                    <a:pt x="8880" y="169"/>
                  </a:cubicBezTo>
                  <a:lnTo>
                    <a:pt x="76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28"/>
            <p:cNvSpPr/>
            <p:nvPr/>
          </p:nvSpPr>
          <p:spPr>
            <a:xfrm>
              <a:off x="6686550" y="1107875"/>
              <a:ext cx="126025" cy="91800"/>
            </a:xfrm>
            <a:custGeom>
              <a:avLst/>
              <a:gdLst/>
              <a:ahLst/>
              <a:cxnLst/>
              <a:rect l="l" t="t" r="r" b="b"/>
              <a:pathLst>
                <a:path w="5041" h="3672" extrusionOk="0">
                  <a:moveTo>
                    <a:pt x="1" y="1"/>
                  </a:moveTo>
                  <a:lnTo>
                    <a:pt x="1" y="1"/>
                  </a:lnTo>
                  <a:cubicBezTo>
                    <a:pt x="259" y="660"/>
                    <a:pt x="608" y="1268"/>
                    <a:pt x="1047" y="1810"/>
                  </a:cubicBezTo>
                  <a:cubicBezTo>
                    <a:pt x="1952" y="2857"/>
                    <a:pt x="3219" y="3516"/>
                    <a:pt x="4589" y="3671"/>
                  </a:cubicBezTo>
                  <a:cubicBezTo>
                    <a:pt x="4589" y="3671"/>
                    <a:pt x="5041" y="2159"/>
                    <a:pt x="3891" y="531"/>
                  </a:cubicBez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28"/>
            <p:cNvSpPr/>
            <p:nvPr/>
          </p:nvSpPr>
          <p:spPr>
            <a:xfrm>
              <a:off x="7086875" y="1620650"/>
              <a:ext cx="35550" cy="139275"/>
            </a:xfrm>
            <a:custGeom>
              <a:avLst/>
              <a:gdLst/>
              <a:ahLst/>
              <a:cxnLst/>
              <a:rect l="l" t="t" r="r" b="b"/>
              <a:pathLst>
                <a:path w="1422" h="5571" extrusionOk="0">
                  <a:moveTo>
                    <a:pt x="737" y="0"/>
                  </a:moveTo>
                  <a:lnTo>
                    <a:pt x="0" y="5312"/>
                  </a:lnTo>
                  <a:cubicBezTo>
                    <a:pt x="130" y="5480"/>
                    <a:pt x="220" y="5571"/>
                    <a:pt x="220" y="5571"/>
                  </a:cubicBezTo>
                  <a:cubicBezTo>
                    <a:pt x="220" y="5571"/>
                    <a:pt x="1422" y="3154"/>
                    <a:pt x="1060" y="1047"/>
                  </a:cubicBezTo>
                  <a:cubicBezTo>
                    <a:pt x="996" y="685"/>
                    <a:pt x="892" y="336"/>
                    <a:pt x="7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28"/>
            <p:cNvSpPr/>
            <p:nvPr/>
          </p:nvSpPr>
          <p:spPr>
            <a:xfrm>
              <a:off x="6458775" y="1111775"/>
              <a:ext cx="37500" cy="54625"/>
            </a:xfrm>
            <a:custGeom>
              <a:avLst/>
              <a:gdLst/>
              <a:ahLst/>
              <a:cxnLst/>
              <a:rect l="l" t="t" r="r" b="b"/>
              <a:pathLst>
                <a:path w="1500" h="2185" extrusionOk="0">
                  <a:moveTo>
                    <a:pt x="1499" y="0"/>
                  </a:moveTo>
                  <a:lnTo>
                    <a:pt x="0" y="78"/>
                  </a:lnTo>
                  <a:lnTo>
                    <a:pt x="233" y="2184"/>
                  </a:lnTo>
                  <a:cubicBezTo>
                    <a:pt x="763" y="1525"/>
                    <a:pt x="1189" y="788"/>
                    <a:pt x="14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28"/>
            <p:cNvSpPr/>
            <p:nvPr/>
          </p:nvSpPr>
          <p:spPr>
            <a:xfrm>
              <a:off x="7024525" y="1221300"/>
              <a:ext cx="194525" cy="99850"/>
            </a:xfrm>
            <a:custGeom>
              <a:avLst/>
              <a:gdLst/>
              <a:ahLst/>
              <a:cxnLst/>
              <a:rect l="l" t="t" r="r" b="b"/>
              <a:pathLst>
                <a:path w="7781" h="3994" extrusionOk="0">
                  <a:moveTo>
                    <a:pt x="4339" y="1847"/>
                  </a:moveTo>
                  <a:cubicBezTo>
                    <a:pt x="4433" y="1847"/>
                    <a:pt x="4511" y="1921"/>
                    <a:pt x="4523" y="2016"/>
                  </a:cubicBezTo>
                  <a:cubicBezTo>
                    <a:pt x="4536" y="2107"/>
                    <a:pt x="4459" y="2184"/>
                    <a:pt x="4368" y="2184"/>
                  </a:cubicBezTo>
                  <a:cubicBezTo>
                    <a:pt x="4361" y="2185"/>
                    <a:pt x="4353" y="2186"/>
                    <a:pt x="4346" y="2186"/>
                  </a:cubicBezTo>
                  <a:cubicBezTo>
                    <a:pt x="4252" y="2186"/>
                    <a:pt x="4174" y="2112"/>
                    <a:pt x="4162" y="2016"/>
                  </a:cubicBezTo>
                  <a:cubicBezTo>
                    <a:pt x="4149" y="1926"/>
                    <a:pt x="4226" y="1848"/>
                    <a:pt x="4317" y="1848"/>
                  </a:cubicBezTo>
                  <a:cubicBezTo>
                    <a:pt x="4324" y="1847"/>
                    <a:pt x="4332" y="1847"/>
                    <a:pt x="4339" y="1847"/>
                  </a:cubicBezTo>
                  <a:close/>
                  <a:moveTo>
                    <a:pt x="6689" y="2841"/>
                  </a:moveTo>
                  <a:cubicBezTo>
                    <a:pt x="6730" y="2841"/>
                    <a:pt x="6761" y="2876"/>
                    <a:pt x="6772" y="2921"/>
                  </a:cubicBezTo>
                  <a:cubicBezTo>
                    <a:pt x="6772" y="2973"/>
                    <a:pt x="6733" y="3012"/>
                    <a:pt x="6682" y="3012"/>
                  </a:cubicBezTo>
                  <a:cubicBezTo>
                    <a:pt x="6630" y="3012"/>
                    <a:pt x="6591" y="2986"/>
                    <a:pt x="6578" y="2934"/>
                  </a:cubicBezTo>
                  <a:cubicBezTo>
                    <a:pt x="6578" y="2888"/>
                    <a:pt x="6609" y="2842"/>
                    <a:pt x="6653" y="2842"/>
                  </a:cubicBezTo>
                  <a:cubicBezTo>
                    <a:pt x="6658" y="2842"/>
                    <a:pt x="6663" y="2842"/>
                    <a:pt x="6669" y="2844"/>
                  </a:cubicBezTo>
                  <a:cubicBezTo>
                    <a:pt x="6676" y="2842"/>
                    <a:pt x="6682" y="2841"/>
                    <a:pt x="6689" y="2841"/>
                  </a:cubicBezTo>
                  <a:close/>
                  <a:moveTo>
                    <a:pt x="1150" y="0"/>
                  </a:moveTo>
                  <a:cubicBezTo>
                    <a:pt x="750" y="13"/>
                    <a:pt x="375" y="78"/>
                    <a:pt x="0" y="181"/>
                  </a:cubicBezTo>
                  <a:cubicBezTo>
                    <a:pt x="194" y="853"/>
                    <a:pt x="556" y="1448"/>
                    <a:pt x="1047" y="1939"/>
                  </a:cubicBezTo>
                  <a:lnTo>
                    <a:pt x="3968" y="2340"/>
                  </a:lnTo>
                  <a:cubicBezTo>
                    <a:pt x="4588" y="2417"/>
                    <a:pt x="5027" y="2921"/>
                    <a:pt x="4963" y="3451"/>
                  </a:cubicBezTo>
                  <a:lnTo>
                    <a:pt x="4911" y="3748"/>
                  </a:lnTo>
                  <a:cubicBezTo>
                    <a:pt x="5868" y="3916"/>
                    <a:pt x="6824" y="3994"/>
                    <a:pt x="7780" y="3994"/>
                  </a:cubicBezTo>
                  <a:cubicBezTo>
                    <a:pt x="7780" y="3994"/>
                    <a:pt x="6204" y="1629"/>
                    <a:pt x="4058" y="582"/>
                  </a:cubicBezTo>
                  <a:cubicBezTo>
                    <a:pt x="3386" y="259"/>
                    <a:pt x="2649" y="52"/>
                    <a:pt x="1913" y="0"/>
                  </a:cubicBezTo>
                  <a:lnTo>
                    <a:pt x="1913" y="0"/>
                  </a:lnTo>
                  <a:cubicBezTo>
                    <a:pt x="1913" y="26"/>
                    <a:pt x="1926" y="39"/>
                    <a:pt x="1926" y="65"/>
                  </a:cubicBezTo>
                  <a:cubicBezTo>
                    <a:pt x="1938" y="264"/>
                    <a:pt x="1783" y="427"/>
                    <a:pt x="1586" y="427"/>
                  </a:cubicBezTo>
                  <a:cubicBezTo>
                    <a:pt x="1579" y="427"/>
                    <a:pt x="1571" y="427"/>
                    <a:pt x="1564" y="427"/>
                  </a:cubicBezTo>
                  <a:cubicBezTo>
                    <a:pt x="1548" y="429"/>
                    <a:pt x="1531" y="430"/>
                    <a:pt x="1515" y="430"/>
                  </a:cubicBezTo>
                  <a:cubicBezTo>
                    <a:pt x="1329" y="430"/>
                    <a:pt x="1173" y="294"/>
                    <a:pt x="1137" y="104"/>
                  </a:cubicBezTo>
                  <a:cubicBezTo>
                    <a:pt x="1124" y="65"/>
                    <a:pt x="1137" y="39"/>
                    <a:pt x="11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28"/>
            <p:cNvSpPr/>
            <p:nvPr/>
          </p:nvSpPr>
          <p:spPr>
            <a:xfrm>
              <a:off x="7234200" y="1252625"/>
              <a:ext cx="81775" cy="97300"/>
            </a:xfrm>
            <a:custGeom>
              <a:avLst/>
              <a:gdLst/>
              <a:ahLst/>
              <a:cxnLst/>
              <a:rect l="l" t="t" r="r" b="b"/>
              <a:pathLst>
                <a:path w="3271" h="3892" extrusionOk="0">
                  <a:moveTo>
                    <a:pt x="2492" y="2158"/>
                  </a:moveTo>
                  <a:cubicBezTo>
                    <a:pt x="2587" y="2158"/>
                    <a:pt x="2677" y="2231"/>
                    <a:pt x="2689" y="2327"/>
                  </a:cubicBezTo>
                  <a:cubicBezTo>
                    <a:pt x="2702" y="2431"/>
                    <a:pt x="2611" y="2521"/>
                    <a:pt x="2508" y="2521"/>
                  </a:cubicBezTo>
                  <a:cubicBezTo>
                    <a:pt x="2499" y="2522"/>
                    <a:pt x="2491" y="2523"/>
                    <a:pt x="2483" y="2523"/>
                  </a:cubicBezTo>
                  <a:cubicBezTo>
                    <a:pt x="2377" y="2523"/>
                    <a:pt x="2287" y="2449"/>
                    <a:pt x="2275" y="2353"/>
                  </a:cubicBezTo>
                  <a:cubicBezTo>
                    <a:pt x="2275" y="2237"/>
                    <a:pt x="2353" y="2159"/>
                    <a:pt x="2469" y="2159"/>
                  </a:cubicBezTo>
                  <a:cubicBezTo>
                    <a:pt x="2477" y="2158"/>
                    <a:pt x="2484" y="2158"/>
                    <a:pt x="2492" y="2158"/>
                  </a:cubicBezTo>
                  <a:close/>
                  <a:moveTo>
                    <a:pt x="1" y="1"/>
                  </a:moveTo>
                  <a:cubicBezTo>
                    <a:pt x="1" y="1"/>
                    <a:pt x="1138" y="2521"/>
                    <a:pt x="3090" y="3852"/>
                  </a:cubicBezTo>
                  <a:lnTo>
                    <a:pt x="3141" y="3891"/>
                  </a:lnTo>
                  <a:lnTo>
                    <a:pt x="3271" y="2961"/>
                  </a:lnTo>
                  <a:lnTo>
                    <a:pt x="3038" y="712"/>
                  </a:lnTo>
                  <a:cubicBezTo>
                    <a:pt x="2043" y="376"/>
                    <a:pt x="1035" y="130"/>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28"/>
            <p:cNvSpPr/>
            <p:nvPr/>
          </p:nvSpPr>
          <p:spPr>
            <a:xfrm>
              <a:off x="7157950" y="1700775"/>
              <a:ext cx="92750" cy="102125"/>
            </a:xfrm>
            <a:custGeom>
              <a:avLst/>
              <a:gdLst/>
              <a:ahLst/>
              <a:cxnLst/>
              <a:rect l="l" t="t" r="r" b="b"/>
              <a:pathLst>
                <a:path w="3710" h="4085" extrusionOk="0">
                  <a:moveTo>
                    <a:pt x="747" y="1757"/>
                  </a:moveTo>
                  <a:cubicBezTo>
                    <a:pt x="828" y="1757"/>
                    <a:pt x="894" y="1818"/>
                    <a:pt x="905" y="1900"/>
                  </a:cubicBezTo>
                  <a:cubicBezTo>
                    <a:pt x="918" y="1991"/>
                    <a:pt x="841" y="2055"/>
                    <a:pt x="750" y="2055"/>
                  </a:cubicBezTo>
                  <a:cubicBezTo>
                    <a:pt x="743" y="2057"/>
                    <a:pt x="735" y="2057"/>
                    <a:pt x="727" y="2057"/>
                  </a:cubicBezTo>
                  <a:cubicBezTo>
                    <a:pt x="647" y="2057"/>
                    <a:pt x="580" y="1996"/>
                    <a:pt x="556" y="1913"/>
                  </a:cubicBezTo>
                  <a:cubicBezTo>
                    <a:pt x="556" y="1829"/>
                    <a:pt x="623" y="1757"/>
                    <a:pt x="705" y="1757"/>
                  </a:cubicBezTo>
                  <a:cubicBezTo>
                    <a:pt x="711" y="1757"/>
                    <a:pt x="718" y="1757"/>
                    <a:pt x="724" y="1758"/>
                  </a:cubicBezTo>
                  <a:cubicBezTo>
                    <a:pt x="732" y="1757"/>
                    <a:pt x="740" y="1757"/>
                    <a:pt x="747" y="1757"/>
                  </a:cubicBezTo>
                  <a:close/>
                  <a:moveTo>
                    <a:pt x="65" y="1"/>
                  </a:moveTo>
                  <a:cubicBezTo>
                    <a:pt x="65" y="1"/>
                    <a:pt x="1" y="2146"/>
                    <a:pt x="970" y="3632"/>
                  </a:cubicBezTo>
                  <a:cubicBezTo>
                    <a:pt x="1073" y="3787"/>
                    <a:pt x="1177" y="3942"/>
                    <a:pt x="1306" y="4085"/>
                  </a:cubicBezTo>
                  <a:lnTo>
                    <a:pt x="3697" y="3955"/>
                  </a:lnTo>
                  <a:lnTo>
                    <a:pt x="3710" y="3865"/>
                  </a:lnTo>
                  <a:cubicBezTo>
                    <a:pt x="3632" y="3412"/>
                    <a:pt x="3464" y="2973"/>
                    <a:pt x="3206" y="2585"/>
                  </a:cubicBezTo>
                  <a:cubicBezTo>
                    <a:pt x="2237" y="1099"/>
                    <a:pt x="66" y="1"/>
                    <a:pt x="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28"/>
            <p:cNvSpPr/>
            <p:nvPr/>
          </p:nvSpPr>
          <p:spPr>
            <a:xfrm>
              <a:off x="6584775" y="1104650"/>
              <a:ext cx="66575" cy="36875"/>
            </a:xfrm>
            <a:custGeom>
              <a:avLst/>
              <a:gdLst/>
              <a:ahLst/>
              <a:cxnLst/>
              <a:rect l="l" t="t" r="r" b="b"/>
              <a:pathLst>
                <a:path w="2663" h="1475" extrusionOk="0">
                  <a:moveTo>
                    <a:pt x="2262" y="1"/>
                  </a:moveTo>
                  <a:lnTo>
                    <a:pt x="0" y="117"/>
                  </a:lnTo>
                  <a:cubicBezTo>
                    <a:pt x="828" y="686"/>
                    <a:pt x="1719" y="1138"/>
                    <a:pt x="2663" y="1474"/>
                  </a:cubicBezTo>
                  <a:cubicBezTo>
                    <a:pt x="2572" y="970"/>
                    <a:pt x="2443" y="479"/>
                    <a:pt x="2262" y="1"/>
                  </a:cubicBezTo>
                  <a:close/>
                </a:path>
              </a:pathLst>
            </a:custGeom>
            <a:solidFill>
              <a:srgbClr val="52A2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28"/>
            <p:cNvSpPr/>
            <p:nvPr/>
          </p:nvSpPr>
          <p:spPr>
            <a:xfrm>
              <a:off x="7138250" y="1338175"/>
              <a:ext cx="79825" cy="166175"/>
            </a:xfrm>
            <a:custGeom>
              <a:avLst/>
              <a:gdLst/>
              <a:ahLst/>
              <a:cxnLst/>
              <a:rect l="l" t="t" r="r" b="b"/>
              <a:pathLst>
                <a:path w="3193" h="6647" extrusionOk="0">
                  <a:moveTo>
                    <a:pt x="860" y="1"/>
                  </a:moveTo>
                  <a:cubicBezTo>
                    <a:pt x="845" y="1"/>
                    <a:pt x="830" y="2"/>
                    <a:pt x="815" y="4"/>
                  </a:cubicBezTo>
                  <a:cubicBezTo>
                    <a:pt x="807" y="3"/>
                    <a:pt x="800" y="3"/>
                    <a:pt x="794" y="3"/>
                  </a:cubicBezTo>
                  <a:cubicBezTo>
                    <a:pt x="609" y="3"/>
                    <a:pt x="453" y="166"/>
                    <a:pt x="466" y="353"/>
                  </a:cubicBezTo>
                  <a:cubicBezTo>
                    <a:pt x="503" y="526"/>
                    <a:pt x="658" y="664"/>
                    <a:pt x="842" y="664"/>
                  </a:cubicBezTo>
                  <a:cubicBezTo>
                    <a:pt x="850" y="664"/>
                    <a:pt x="858" y="663"/>
                    <a:pt x="866" y="663"/>
                  </a:cubicBezTo>
                  <a:lnTo>
                    <a:pt x="866" y="663"/>
                  </a:lnTo>
                  <a:cubicBezTo>
                    <a:pt x="233" y="1413"/>
                    <a:pt x="0" y="2434"/>
                    <a:pt x="259" y="3390"/>
                  </a:cubicBezTo>
                  <a:cubicBezTo>
                    <a:pt x="672" y="5044"/>
                    <a:pt x="2378" y="6647"/>
                    <a:pt x="2378" y="6647"/>
                  </a:cubicBezTo>
                  <a:cubicBezTo>
                    <a:pt x="2378" y="6647"/>
                    <a:pt x="3193" y="4644"/>
                    <a:pt x="2779" y="2989"/>
                  </a:cubicBezTo>
                  <a:cubicBezTo>
                    <a:pt x="2404" y="1464"/>
                    <a:pt x="1125" y="766"/>
                    <a:pt x="905" y="663"/>
                  </a:cubicBezTo>
                  <a:cubicBezTo>
                    <a:pt x="1099" y="650"/>
                    <a:pt x="1241" y="495"/>
                    <a:pt x="1228" y="314"/>
                  </a:cubicBezTo>
                  <a:cubicBezTo>
                    <a:pt x="1192" y="135"/>
                    <a:pt x="1036" y="1"/>
                    <a:pt x="8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28"/>
            <p:cNvSpPr/>
            <p:nvPr/>
          </p:nvSpPr>
          <p:spPr>
            <a:xfrm>
              <a:off x="6867800" y="1145700"/>
              <a:ext cx="100200" cy="91775"/>
            </a:xfrm>
            <a:custGeom>
              <a:avLst/>
              <a:gdLst/>
              <a:ahLst/>
              <a:cxnLst/>
              <a:rect l="l" t="t" r="r" b="b"/>
              <a:pathLst>
                <a:path w="4008" h="3671" extrusionOk="0">
                  <a:moveTo>
                    <a:pt x="582" y="0"/>
                  </a:moveTo>
                  <a:cubicBezTo>
                    <a:pt x="582" y="0"/>
                    <a:pt x="1" y="1331"/>
                    <a:pt x="1009" y="2805"/>
                  </a:cubicBezTo>
                  <a:cubicBezTo>
                    <a:pt x="1138" y="2998"/>
                    <a:pt x="1280" y="3179"/>
                    <a:pt x="1448" y="3347"/>
                  </a:cubicBezTo>
                  <a:lnTo>
                    <a:pt x="4007" y="3671"/>
                  </a:lnTo>
                  <a:cubicBezTo>
                    <a:pt x="3865" y="2986"/>
                    <a:pt x="3607" y="2313"/>
                    <a:pt x="3219" y="1719"/>
                  </a:cubicBezTo>
                  <a:cubicBezTo>
                    <a:pt x="2599" y="827"/>
                    <a:pt x="1655" y="207"/>
                    <a:pt x="5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28"/>
            <p:cNvSpPr/>
            <p:nvPr/>
          </p:nvSpPr>
          <p:spPr>
            <a:xfrm>
              <a:off x="7029675" y="1159900"/>
              <a:ext cx="114075" cy="32350"/>
            </a:xfrm>
            <a:custGeom>
              <a:avLst/>
              <a:gdLst/>
              <a:ahLst/>
              <a:cxnLst/>
              <a:rect l="l" t="t" r="r" b="b"/>
              <a:pathLst>
                <a:path w="4563" h="1294" extrusionOk="0">
                  <a:moveTo>
                    <a:pt x="1500" y="1"/>
                  </a:moveTo>
                  <a:cubicBezTo>
                    <a:pt x="957" y="285"/>
                    <a:pt x="453" y="634"/>
                    <a:pt x="1" y="1048"/>
                  </a:cubicBezTo>
                  <a:cubicBezTo>
                    <a:pt x="1" y="1048"/>
                    <a:pt x="962" y="1293"/>
                    <a:pt x="2016" y="1293"/>
                  </a:cubicBezTo>
                  <a:cubicBezTo>
                    <a:pt x="2393" y="1293"/>
                    <a:pt x="2781" y="1262"/>
                    <a:pt x="3141" y="1177"/>
                  </a:cubicBezTo>
                  <a:cubicBezTo>
                    <a:pt x="3671" y="1061"/>
                    <a:pt x="4162" y="802"/>
                    <a:pt x="4563" y="414"/>
                  </a:cubicBezTo>
                  <a:lnTo>
                    <a:pt x="150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28"/>
            <p:cNvSpPr/>
            <p:nvPr/>
          </p:nvSpPr>
          <p:spPr>
            <a:xfrm>
              <a:off x="7113700" y="1524375"/>
              <a:ext cx="63025" cy="97900"/>
            </a:xfrm>
            <a:custGeom>
              <a:avLst/>
              <a:gdLst/>
              <a:ahLst/>
              <a:cxnLst/>
              <a:rect l="l" t="t" r="r" b="b"/>
              <a:pathLst>
                <a:path w="2521" h="3916" extrusionOk="0">
                  <a:moveTo>
                    <a:pt x="1913" y="2301"/>
                  </a:moveTo>
                  <a:cubicBezTo>
                    <a:pt x="2003" y="2301"/>
                    <a:pt x="2068" y="2352"/>
                    <a:pt x="2094" y="2430"/>
                  </a:cubicBezTo>
                  <a:cubicBezTo>
                    <a:pt x="2094" y="2502"/>
                    <a:pt x="2038" y="2573"/>
                    <a:pt x="1958" y="2573"/>
                  </a:cubicBezTo>
                  <a:cubicBezTo>
                    <a:pt x="1952" y="2573"/>
                    <a:pt x="1945" y="2573"/>
                    <a:pt x="1939" y="2572"/>
                  </a:cubicBezTo>
                  <a:cubicBezTo>
                    <a:pt x="1932" y="2573"/>
                    <a:pt x="1925" y="2574"/>
                    <a:pt x="1919" y="2574"/>
                  </a:cubicBezTo>
                  <a:cubicBezTo>
                    <a:pt x="1848" y="2574"/>
                    <a:pt x="1782" y="2514"/>
                    <a:pt x="1771" y="2443"/>
                  </a:cubicBezTo>
                  <a:cubicBezTo>
                    <a:pt x="1771" y="2365"/>
                    <a:pt x="1835" y="2301"/>
                    <a:pt x="1913" y="2301"/>
                  </a:cubicBezTo>
                  <a:close/>
                  <a:moveTo>
                    <a:pt x="1370" y="2624"/>
                  </a:moveTo>
                  <a:cubicBezTo>
                    <a:pt x="1409" y="2624"/>
                    <a:pt x="1435" y="2649"/>
                    <a:pt x="1448" y="2675"/>
                  </a:cubicBezTo>
                  <a:cubicBezTo>
                    <a:pt x="1448" y="2714"/>
                    <a:pt x="1422" y="2740"/>
                    <a:pt x="1383" y="2740"/>
                  </a:cubicBezTo>
                  <a:cubicBezTo>
                    <a:pt x="1344" y="2740"/>
                    <a:pt x="1318" y="2714"/>
                    <a:pt x="1305" y="2688"/>
                  </a:cubicBezTo>
                  <a:cubicBezTo>
                    <a:pt x="1305" y="2649"/>
                    <a:pt x="1331" y="2624"/>
                    <a:pt x="1370" y="2624"/>
                  </a:cubicBezTo>
                  <a:close/>
                  <a:moveTo>
                    <a:pt x="194" y="0"/>
                  </a:moveTo>
                  <a:lnTo>
                    <a:pt x="0" y="1422"/>
                  </a:lnTo>
                  <a:cubicBezTo>
                    <a:pt x="65" y="1796"/>
                    <a:pt x="194" y="2171"/>
                    <a:pt x="388" y="2520"/>
                  </a:cubicBezTo>
                  <a:cubicBezTo>
                    <a:pt x="788" y="3205"/>
                    <a:pt x="1448" y="3696"/>
                    <a:pt x="2210" y="3916"/>
                  </a:cubicBezTo>
                  <a:cubicBezTo>
                    <a:pt x="2520" y="3244"/>
                    <a:pt x="2469" y="2469"/>
                    <a:pt x="2094" y="1835"/>
                  </a:cubicBezTo>
                  <a:cubicBezTo>
                    <a:pt x="1616" y="1008"/>
                    <a:pt x="672" y="310"/>
                    <a:pt x="1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28"/>
            <p:cNvSpPr/>
            <p:nvPr/>
          </p:nvSpPr>
          <p:spPr>
            <a:xfrm>
              <a:off x="7232925" y="1400950"/>
              <a:ext cx="72700" cy="57575"/>
            </a:xfrm>
            <a:custGeom>
              <a:avLst/>
              <a:gdLst/>
              <a:ahLst/>
              <a:cxnLst/>
              <a:rect l="l" t="t" r="r" b="b"/>
              <a:pathLst>
                <a:path w="2908" h="2303" extrusionOk="0">
                  <a:moveTo>
                    <a:pt x="2908" y="0"/>
                  </a:moveTo>
                  <a:lnTo>
                    <a:pt x="2908" y="0"/>
                  </a:lnTo>
                  <a:cubicBezTo>
                    <a:pt x="2352" y="91"/>
                    <a:pt x="1809" y="259"/>
                    <a:pt x="1318" y="504"/>
                  </a:cubicBezTo>
                  <a:cubicBezTo>
                    <a:pt x="116" y="1150"/>
                    <a:pt x="0" y="2197"/>
                    <a:pt x="0" y="2197"/>
                  </a:cubicBezTo>
                  <a:cubicBezTo>
                    <a:pt x="273" y="2268"/>
                    <a:pt x="550" y="2302"/>
                    <a:pt x="826" y="2302"/>
                  </a:cubicBezTo>
                  <a:cubicBezTo>
                    <a:pt x="1360" y="2302"/>
                    <a:pt x="1888" y="2173"/>
                    <a:pt x="2365" y="1926"/>
                  </a:cubicBezTo>
                  <a:cubicBezTo>
                    <a:pt x="2469" y="1861"/>
                    <a:pt x="2572" y="1796"/>
                    <a:pt x="2675" y="1732"/>
                  </a:cubicBezTo>
                  <a:lnTo>
                    <a:pt x="29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28"/>
            <p:cNvSpPr/>
            <p:nvPr/>
          </p:nvSpPr>
          <p:spPr>
            <a:xfrm>
              <a:off x="7251000" y="1185100"/>
              <a:ext cx="55275" cy="53025"/>
            </a:xfrm>
            <a:custGeom>
              <a:avLst/>
              <a:gdLst/>
              <a:ahLst/>
              <a:cxnLst/>
              <a:rect l="l" t="t" r="r" b="b"/>
              <a:pathLst>
                <a:path w="2211" h="2121" extrusionOk="0">
                  <a:moveTo>
                    <a:pt x="1" y="1"/>
                  </a:moveTo>
                  <a:cubicBezTo>
                    <a:pt x="1" y="1"/>
                    <a:pt x="156" y="1074"/>
                    <a:pt x="1384" y="1758"/>
                  </a:cubicBezTo>
                  <a:cubicBezTo>
                    <a:pt x="1642" y="1901"/>
                    <a:pt x="1926" y="2030"/>
                    <a:pt x="2211" y="2120"/>
                  </a:cubicBezTo>
                  <a:lnTo>
                    <a:pt x="2094" y="1112"/>
                  </a:lnTo>
                  <a:cubicBezTo>
                    <a:pt x="1539" y="531"/>
                    <a:pt x="815" y="143"/>
                    <a:pt x="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28"/>
            <p:cNvSpPr/>
            <p:nvPr/>
          </p:nvSpPr>
          <p:spPr>
            <a:xfrm>
              <a:off x="7079125" y="1782200"/>
              <a:ext cx="50425" cy="26200"/>
            </a:xfrm>
            <a:custGeom>
              <a:avLst/>
              <a:gdLst/>
              <a:ahLst/>
              <a:cxnLst/>
              <a:rect l="l" t="t" r="r" b="b"/>
              <a:pathLst>
                <a:path w="2017" h="1048" extrusionOk="0">
                  <a:moveTo>
                    <a:pt x="142" y="0"/>
                  </a:moveTo>
                  <a:lnTo>
                    <a:pt x="0" y="1047"/>
                  </a:lnTo>
                  <a:lnTo>
                    <a:pt x="2016" y="944"/>
                  </a:lnTo>
                  <a:cubicBezTo>
                    <a:pt x="1616" y="647"/>
                    <a:pt x="1189" y="401"/>
                    <a:pt x="737" y="194"/>
                  </a:cubicBezTo>
                  <a:cubicBezTo>
                    <a:pt x="543" y="117"/>
                    <a:pt x="349" y="52"/>
                    <a:pt x="1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28"/>
            <p:cNvSpPr/>
            <p:nvPr/>
          </p:nvSpPr>
          <p:spPr>
            <a:xfrm>
              <a:off x="6551500" y="1138575"/>
              <a:ext cx="61725" cy="54625"/>
            </a:xfrm>
            <a:custGeom>
              <a:avLst/>
              <a:gdLst/>
              <a:ahLst/>
              <a:cxnLst/>
              <a:rect l="l" t="t" r="r" b="b"/>
              <a:pathLst>
                <a:path w="2469" h="2185" extrusionOk="0">
                  <a:moveTo>
                    <a:pt x="1202" y="1"/>
                  </a:moveTo>
                  <a:cubicBezTo>
                    <a:pt x="595" y="466"/>
                    <a:pt x="168" y="1125"/>
                    <a:pt x="0" y="1875"/>
                  </a:cubicBezTo>
                  <a:lnTo>
                    <a:pt x="2469" y="2185"/>
                  </a:lnTo>
                  <a:cubicBezTo>
                    <a:pt x="2327" y="1319"/>
                    <a:pt x="1887" y="544"/>
                    <a:pt x="12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28"/>
            <p:cNvSpPr/>
            <p:nvPr/>
          </p:nvSpPr>
          <p:spPr>
            <a:xfrm>
              <a:off x="7203825" y="1539875"/>
              <a:ext cx="70150" cy="150275"/>
            </a:xfrm>
            <a:custGeom>
              <a:avLst/>
              <a:gdLst/>
              <a:ahLst/>
              <a:cxnLst/>
              <a:rect l="l" t="t" r="r" b="b"/>
              <a:pathLst>
                <a:path w="2806" h="6011" extrusionOk="0">
                  <a:moveTo>
                    <a:pt x="1720" y="0"/>
                  </a:moveTo>
                  <a:cubicBezTo>
                    <a:pt x="1720" y="0"/>
                    <a:pt x="259" y="1655"/>
                    <a:pt x="91" y="3322"/>
                  </a:cubicBezTo>
                  <a:cubicBezTo>
                    <a:pt x="1" y="4330"/>
                    <a:pt x="376" y="5325"/>
                    <a:pt x="1112" y="6010"/>
                  </a:cubicBezTo>
                  <a:cubicBezTo>
                    <a:pt x="1965" y="5493"/>
                    <a:pt x="2534" y="4601"/>
                    <a:pt x="2650" y="3606"/>
                  </a:cubicBezTo>
                  <a:cubicBezTo>
                    <a:pt x="2805" y="1939"/>
                    <a:pt x="1720" y="0"/>
                    <a:pt x="17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28"/>
            <p:cNvSpPr/>
            <p:nvPr/>
          </p:nvSpPr>
          <p:spPr>
            <a:xfrm>
              <a:off x="7280400" y="1497225"/>
              <a:ext cx="12000" cy="12625"/>
            </a:xfrm>
            <a:custGeom>
              <a:avLst/>
              <a:gdLst/>
              <a:ahLst/>
              <a:cxnLst/>
              <a:rect l="l" t="t" r="r" b="b"/>
              <a:pathLst>
                <a:path w="480" h="505" extrusionOk="0">
                  <a:moveTo>
                    <a:pt x="479" y="0"/>
                  </a:moveTo>
                  <a:cubicBezTo>
                    <a:pt x="169" y="246"/>
                    <a:pt x="1" y="414"/>
                    <a:pt x="1" y="414"/>
                  </a:cubicBezTo>
                  <a:cubicBezTo>
                    <a:pt x="1" y="414"/>
                    <a:pt x="143" y="453"/>
                    <a:pt x="414" y="504"/>
                  </a:cubicBezTo>
                  <a:lnTo>
                    <a:pt x="479" y="0"/>
                  </a:lnTo>
                  <a:close/>
                </a:path>
              </a:pathLst>
            </a:custGeom>
            <a:solidFill>
              <a:srgbClr val="52C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28"/>
            <p:cNvSpPr/>
            <p:nvPr/>
          </p:nvSpPr>
          <p:spPr>
            <a:xfrm>
              <a:off x="7209350" y="1538825"/>
              <a:ext cx="20025" cy="17250"/>
            </a:xfrm>
            <a:custGeom>
              <a:avLst/>
              <a:gdLst/>
              <a:ahLst/>
              <a:cxnLst/>
              <a:rect l="l" t="t" r="r" b="b"/>
              <a:pathLst>
                <a:path w="801" h="690" extrusionOk="0">
                  <a:moveTo>
                    <a:pt x="410" y="1"/>
                  </a:moveTo>
                  <a:cubicBezTo>
                    <a:pt x="394" y="1"/>
                    <a:pt x="378" y="2"/>
                    <a:pt x="361" y="4"/>
                  </a:cubicBezTo>
                  <a:cubicBezTo>
                    <a:pt x="354" y="3"/>
                    <a:pt x="347" y="3"/>
                    <a:pt x="341" y="3"/>
                  </a:cubicBezTo>
                  <a:cubicBezTo>
                    <a:pt x="156" y="3"/>
                    <a:pt x="0" y="166"/>
                    <a:pt x="13" y="365"/>
                  </a:cubicBezTo>
                  <a:cubicBezTo>
                    <a:pt x="50" y="551"/>
                    <a:pt x="217" y="689"/>
                    <a:pt x="413" y="689"/>
                  </a:cubicBezTo>
                  <a:cubicBezTo>
                    <a:pt x="422" y="689"/>
                    <a:pt x="430" y="689"/>
                    <a:pt x="439" y="689"/>
                  </a:cubicBezTo>
                  <a:cubicBezTo>
                    <a:pt x="646" y="689"/>
                    <a:pt x="801" y="521"/>
                    <a:pt x="788" y="327"/>
                  </a:cubicBezTo>
                  <a:cubicBezTo>
                    <a:pt x="764" y="136"/>
                    <a:pt x="598" y="1"/>
                    <a:pt x="4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28"/>
            <p:cNvSpPr/>
            <p:nvPr/>
          </p:nvSpPr>
          <p:spPr>
            <a:xfrm>
              <a:off x="7291075" y="1306550"/>
              <a:ext cx="10675" cy="9150"/>
            </a:xfrm>
            <a:custGeom>
              <a:avLst/>
              <a:gdLst/>
              <a:ahLst/>
              <a:cxnLst/>
              <a:rect l="l" t="t" r="r" b="b"/>
              <a:pathLst>
                <a:path w="427" h="366" extrusionOk="0">
                  <a:moveTo>
                    <a:pt x="217" y="1"/>
                  </a:moveTo>
                  <a:cubicBezTo>
                    <a:pt x="209" y="1"/>
                    <a:pt x="202" y="1"/>
                    <a:pt x="194" y="2"/>
                  </a:cubicBezTo>
                  <a:cubicBezTo>
                    <a:pt x="78" y="2"/>
                    <a:pt x="0" y="80"/>
                    <a:pt x="0" y="196"/>
                  </a:cubicBezTo>
                  <a:cubicBezTo>
                    <a:pt x="12" y="292"/>
                    <a:pt x="102" y="366"/>
                    <a:pt x="208" y="366"/>
                  </a:cubicBezTo>
                  <a:cubicBezTo>
                    <a:pt x="216" y="366"/>
                    <a:pt x="224" y="365"/>
                    <a:pt x="233" y="364"/>
                  </a:cubicBezTo>
                  <a:cubicBezTo>
                    <a:pt x="336" y="364"/>
                    <a:pt x="427" y="274"/>
                    <a:pt x="414" y="170"/>
                  </a:cubicBezTo>
                  <a:cubicBezTo>
                    <a:pt x="402" y="74"/>
                    <a:pt x="312" y="1"/>
                    <a:pt x="2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28"/>
            <p:cNvSpPr/>
            <p:nvPr/>
          </p:nvSpPr>
          <p:spPr>
            <a:xfrm>
              <a:off x="7188975" y="1292325"/>
              <a:ext cx="4875" cy="4275"/>
            </a:xfrm>
            <a:custGeom>
              <a:avLst/>
              <a:gdLst/>
              <a:ahLst/>
              <a:cxnLst/>
              <a:rect l="l" t="t" r="r" b="b"/>
              <a:pathLst>
                <a:path w="195" h="171" extrusionOk="0">
                  <a:moveTo>
                    <a:pt x="111" y="0"/>
                  </a:moveTo>
                  <a:cubicBezTo>
                    <a:pt x="104" y="0"/>
                    <a:pt x="98" y="1"/>
                    <a:pt x="91" y="3"/>
                  </a:cubicBezTo>
                  <a:cubicBezTo>
                    <a:pt x="85" y="1"/>
                    <a:pt x="80" y="1"/>
                    <a:pt x="75" y="1"/>
                  </a:cubicBezTo>
                  <a:cubicBezTo>
                    <a:pt x="31" y="1"/>
                    <a:pt x="0" y="47"/>
                    <a:pt x="0" y="93"/>
                  </a:cubicBezTo>
                  <a:cubicBezTo>
                    <a:pt x="13" y="145"/>
                    <a:pt x="52" y="171"/>
                    <a:pt x="104" y="171"/>
                  </a:cubicBezTo>
                  <a:cubicBezTo>
                    <a:pt x="155" y="171"/>
                    <a:pt x="194" y="132"/>
                    <a:pt x="194" y="80"/>
                  </a:cubicBezTo>
                  <a:cubicBezTo>
                    <a:pt x="183" y="35"/>
                    <a:pt x="152" y="0"/>
                    <a:pt x="1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28"/>
            <p:cNvSpPr/>
            <p:nvPr/>
          </p:nvSpPr>
          <p:spPr>
            <a:xfrm>
              <a:off x="7128225" y="1267450"/>
              <a:ext cx="10375" cy="8200"/>
            </a:xfrm>
            <a:custGeom>
              <a:avLst/>
              <a:gdLst/>
              <a:ahLst/>
              <a:cxnLst/>
              <a:rect l="l" t="t" r="r" b="b"/>
              <a:pathLst>
                <a:path w="415" h="328" extrusionOk="0">
                  <a:moveTo>
                    <a:pt x="207" y="1"/>
                  </a:moveTo>
                  <a:cubicBezTo>
                    <a:pt x="113" y="1"/>
                    <a:pt x="25" y="62"/>
                    <a:pt x="14" y="145"/>
                  </a:cubicBezTo>
                  <a:cubicBezTo>
                    <a:pt x="1" y="235"/>
                    <a:pt x="78" y="313"/>
                    <a:pt x="182" y="326"/>
                  </a:cubicBezTo>
                  <a:cubicBezTo>
                    <a:pt x="192" y="327"/>
                    <a:pt x="203" y="328"/>
                    <a:pt x="213" y="328"/>
                  </a:cubicBezTo>
                  <a:cubicBezTo>
                    <a:pt x="305" y="328"/>
                    <a:pt x="390" y="278"/>
                    <a:pt x="401" y="196"/>
                  </a:cubicBezTo>
                  <a:cubicBezTo>
                    <a:pt x="414" y="106"/>
                    <a:pt x="337" y="15"/>
                    <a:pt x="233" y="2"/>
                  </a:cubicBezTo>
                  <a:cubicBezTo>
                    <a:pt x="224" y="1"/>
                    <a:pt x="216" y="1"/>
                    <a:pt x="2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28"/>
            <p:cNvSpPr/>
            <p:nvPr/>
          </p:nvSpPr>
          <p:spPr>
            <a:xfrm>
              <a:off x="7031950" y="1198000"/>
              <a:ext cx="11325" cy="9775"/>
            </a:xfrm>
            <a:custGeom>
              <a:avLst/>
              <a:gdLst/>
              <a:ahLst/>
              <a:cxnLst/>
              <a:rect l="l" t="t" r="r" b="b"/>
              <a:pathLst>
                <a:path w="453" h="391" extrusionOk="0">
                  <a:moveTo>
                    <a:pt x="232" y="0"/>
                  </a:moveTo>
                  <a:cubicBezTo>
                    <a:pt x="224" y="0"/>
                    <a:pt x="216" y="1"/>
                    <a:pt x="207" y="2"/>
                  </a:cubicBezTo>
                  <a:cubicBezTo>
                    <a:pt x="200" y="1"/>
                    <a:pt x="194" y="1"/>
                    <a:pt x="187" y="1"/>
                  </a:cubicBezTo>
                  <a:cubicBezTo>
                    <a:pt x="81" y="1"/>
                    <a:pt x="0" y="99"/>
                    <a:pt x="0" y="209"/>
                  </a:cubicBezTo>
                  <a:cubicBezTo>
                    <a:pt x="24" y="316"/>
                    <a:pt x="115" y="391"/>
                    <a:pt x="221" y="391"/>
                  </a:cubicBezTo>
                  <a:cubicBezTo>
                    <a:pt x="229" y="391"/>
                    <a:pt x="237" y="390"/>
                    <a:pt x="246" y="389"/>
                  </a:cubicBezTo>
                  <a:cubicBezTo>
                    <a:pt x="362" y="389"/>
                    <a:pt x="453" y="299"/>
                    <a:pt x="453" y="183"/>
                  </a:cubicBezTo>
                  <a:cubicBezTo>
                    <a:pt x="429" y="75"/>
                    <a:pt x="338" y="0"/>
                    <a:pt x="2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28"/>
            <p:cNvSpPr/>
            <p:nvPr/>
          </p:nvSpPr>
          <p:spPr>
            <a:xfrm>
              <a:off x="7052625" y="1214800"/>
              <a:ext cx="20375" cy="17250"/>
            </a:xfrm>
            <a:custGeom>
              <a:avLst/>
              <a:gdLst/>
              <a:ahLst/>
              <a:cxnLst/>
              <a:rect l="l" t="t" r="r" b="b"/>
              <a:pathLst>
                <a:path w="815" h="690" extrusionOk="0">
                  <a:moveTo>
                    <a:pt x="393" y="1"/>
                  </a:moveTo>
                  <a:cubicBezTo>
                    <a:pt x="383" y="1"/>
                    <a:pt x="372" y="1"/>
                    <a:pt x="362" y="2"/>
                  </a:cubicBezTo>
                  <a:cubicBezTo>
                    <a:pt x="207" y="2"/>
                    <a:pt x="65" y="105"/>
                    <a:pt x="13" y="260"/>
                  </a:cubicBezTo>
                  <a:cubicBezTo>
                    <a:pt x="0" y="286"/>
                    <a:pt x="0" y="325"/>
                    <a:pt x="0" y="364"/>
                  </a:cubicBezTo>
                  <a:cubicBezTo>
                    <a:pt x="36" y="554"/>
                    <a:pt x="203" y="690"/>
                    <a:pt x="391" y="690"/>
                  </a:cubicBezTo>
                  <a:cubicBezTo>
                    <a:pt x="407" y="690"/>
                    <a:pt x="424" y="689"/>
                    <a:pt x="440" y="687"/>
                  </a:cubicBezTo>
                  <a:cubicBezTo>
                    <a:pt x="447" y="687"/>
                    <a:pt x="455" y="687"/>
                    <a:pt x="462" y="687"/>
                  </a:cubicBezTo>
                  <a:cubicBezTo>
                    <a:pt x="659" y="687"/>
                    <a:pt x="814" y="524"/>
                    <a:pt x="802" y="325"/>
                  </a:cubicBezTo>
                  <a:cubicBezTo>
                    <a:pt x="802" y="299"/>
                    <a:pt x="789" y="286"/>
                    <a:pt x="789" y="260"/>
                  </a:cubicBezTo>
                  <a:cubicBezTo>
                    <a:pt x="716" y="102"/>
                    <a:pt x="562" y="1"/>
                    <a:pt x="3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28"/>
            <p:cNvSpPr/>
            <p:nvPr/>
          </p:nvSpPr>
          <p:spPr>
            <a:xfrm>
              <a:off x="7139850" y="1620650"/>
              <a:ext cx="7800" cy="6800"/>
            </a:xfrm>
            <a:custGeom>
              <a:avLst/>
              <a:gdLst/>
              <a:ahLst/>
              <a:cxnLst/>
              <a:rect l="l" t="t" r="r" b="b"/>
              <a:pathLst>
                <a:path w="312" h="272" extrusionOk="0">
                  <a:moveTo>
                    <a:pt x="143" y="0"/>
                  </a:moveTo>
                  <a:cubicBezTo>
                    <a:pt x="66" y="0"/>
                    <a:pt x="1" y="65"/>
                    <a:pt x="14" y="143"/>
                  </a:cubicBezTo>
                  <a:cubicBezTo>
                    <a:pt x="27" y="220"/>
                    <a:pt x="91" y="272"/>
                    <a:pt x="169" y="272"/>
                  </a:cubicBezTo>
                  <a:cubicBezTo>
                    <a:pt x="246" y="272"/>
                    <a:pt x="311" y="207"/>
                    <a:pt x="311" y="130"/>
                  </a:cubicBezTo>
                  <a:cubicBezTo>
                    <a:pt x="285" y="52"/>
                    <a:pt x="221"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28"/>
            <p:cNvSpPr/>
            <p:nvPr/>
          </p:nvSpPr>
          <p:spPr>
            <a:xfrm>
              <a:off x="7171850" y="1744725"/>
              <a:ext cx="9075" cy="7775"/>
            </a:xfrm>
            <a:custGeom>
              <a:avLst/>
              <a:gdLst/>
              <a:ahLst/>
              <a:cxnLst/>
              <a:rect l="l" t="t" r="r" b="b"/>
              <a:pathLst>
                <a:path w="363" h="311" extrusionOk="0">
                  <a:moveTo>
                    <a:pt x="168" y="0"/>
                  </a:moveTo>
                  <a:cubicBezTo>
                    <a:pt x="65" y="0"/>
                    <a:pt x="0" y="78"/>
                    <a:pt x="0" y="168"/>
                  </a:cubicBezTo>
                  <a:cubicBezTo>
                    <a:pt x="13" y="259"/>
                    <a:pt x="104" y="310"/>
                    <a:pt x="194" y="310"/>
                  </a:cubicBezTo>
                  <a:cubicBezTo>
                    <a:pt x="285" y="310"/>
                    <a:pt x="362" y="233"/>
                    <a:pt x="349" y="142"/>
                  </a:cubicBezTo>
                  <a:cubicBezTo>
                    <a:pt x="336" y="52"/>
                    <a:pt x="246" y="0"/>
                    <a:pt x="1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28"/>
            <p:cNvSpPr/>
            <p:nvPr/>
          </p:nvSpPr>
          <p:spPr>
            <a:xfrm>
              <a:off x="7157950" y="1581875"/>
              <a:ext cx="8100" cy="6850"/>
            </a:xfrm>
            <a:custGeom>
              <a:avLst/>
              <a:gdLst/>
              <a:ahLst/>
              <a:cxnLst/>
              <a:rect l="l" t="t" r="r" b="b"/>
              <a:pathLst>
                <a:path w="324" h="274" extrusionOk="0">
                  <a:moveTo>
                    <a:pt x="143" y="1"/>
                  </a:moveTo>
                  <a:cubicBezTo>
                    <a:pt x="65" y="1"/>
                    <a:pt x="1" y="65"/>
                    <a:pt x="1" y="143"/>
                  </a:cubicBezTo>
                  <a:cubicBezTo>
                    <a:pt x="12" y="214"/>
                    <a:pt x="78" y="274"/>
                    <a:pt x="158" y="274"/>
                  </a:cubicBezTo>
                  <a:cubicBezTo>
                    <a:pt x="166" y="274"/>
                    <a:pt x="174" y="273"/>
                    <a:pt x="182" y="272"/>
                  </a:cubicBezTo>
                  <a:cubicBezTo>
                    <a:pt x="187" y="273"/>
                    <a:pt x="193" y="273"/>
                    <a:pt x="199" y="273"/>
                  </a:cubicBezTo>
                  <a:cubicBezTo>
                    <a:pt x="268" y="273"/>
                    <a:pt x="324" y="202"/>
                    <a:pt x="324" y="130"/>
                  </a:cubicBezTo>
                  <a:cubicBezTo>
                    <a:pt x="298" y="52"/>
                    <a:pt x="233" y="1"/>
                    <a:pt x="143" y="1"/>
                  </a:cubicBezTo>
                  <a:close/>
                </a:path>
              </a:pathLst>
            </a:custGeom>
            <a:solidFill>
              <a:srgbClr val="52A2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28"/>
            <p:cNvSpPr/>
            <p:nvPr/>
          </p:nvSpPr>
          <p:spPr>
            <a:xfrm>
              <a:off x="7084275" y="1763100"/>
              <a:ext cx="8750" cy="8775"/>
            </a:xfrm>
            <a:custGeom>
              <a:avLst/>
              <a:gdLst/>
              <a:ahLst/>
              <a:cxnLst/>
              <a:rect l="l" t="t" r="r" b="b"/>
              <a:pathLst>
                <a:path w="350" h="351" extrusionOk="0">
                  <a:moveTo>
                    <a:pt x="140" y="0"/>
                  </a:moveTo>
                  <a:cubicBezTo>
                    <a:pt x="132" y="0"/>
                    <a:pt x="125" y="1"/>
                    <a:pt x="117" y="2"/>
                  </a:cubicBezTo>
                  <a:cubicBezTo>
                    <a:pt x="91" y="2"/>
                    <a:pt x="66" y="15"/>
                    <a:pt x="40" y="28"/>
                  </a:cubicBezTo>
                  <a:lnTo>
                    <a:pt x="1" y="299"/>
                  </a:lnTo>
                  <a:cubicBezTo>
                    <a:pt x="53" y="338"/>
                    <a:pt x="104" y="351"/>
                    <a:pt x="156" y="351"/>
                  </a:cubicBezTo>
                  <a:cubicBezTo>
                    <a:pt x="259" y="351"/>
                    <a:pt x="350" y="260"/>
                    <a:pt x="337" y="170"/>
                  </a:cubicBezTo>
                  <a:cubicBezTo>
                    <a:pt x="325" y="74"/>
                    <a:pt x="235" y="0"/>
                    <a:pt x="1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28"/>
            <p:cNvSpPr/>
            <p:nvPr/>
          </p:nvSpPr>
          <p:spPr>
            <a:xfrm>
              <a:off x="7146650" y="1589950"/>
              <a:ext cx="3250" cy="2925"/>
            </a:xfrm>
            <a:custGeom>
              <a:avLst/>
              <a:gdLst/>
              <a:ahLst/>
              <a:cxnLst/>
              <a:rect l="l" t="t" r="r" b="b"/>
              <a:pathLst>
                <a:path w="130" h="117" extrusionOk="0">
                  <a:moveTo>
                    <a:pt x="52" y="1"/>
                  </a:moveTo>
                  <a:cubicBezTo>
                    <a:pt x="26" y="1"/>
                    <a:pt x="0" y="26"/>
                    <a:pt x="0" y="65"/>
                  </a:cubicBezTo>
                  <a:cubicBezTo>
                    <a:pt x="0" y="104"/>
                    <a:pt x="39" y="117"/>
                    <a:pt x="78" y="117"/>
                  </a:cubicBezTo>
                  <a:cubicBezTo>
                    <a:pt x="104" y="117"/>
                    <a:pt x="130" y="91"/>
                    <a:pt x="130" y="65"/>
                  </a:cubicBezTo>
                  <a:cubicBezTo>
                    <a:pt x="130" y="26"/>
                    <a:pt x="91" y="1"/>
                    <a:pt x="52" y="1"/>
                  </a:cubicBezTo>
                  <a:close/>
                </a:path>
              </a:pathLst>
            </a:custGeom>
            <a:solidFill>
              <a:srgbClr val="52A2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28"/>
            <p:cNvSpPr/>
            <p:nvPr/>
          </p:nvSpPr>
          <p:spPr>
            <a:xfrm>
              <a:off x="7177675" y="1174775"/>
              <a:ext cx="6475" cy="1300"/>
            </a:xfrm>
            <a:custGeom>
              <a:avLst/>
              <a:gdLst/>
              <a:ahLst/>
              <a:cxnLst/>
              <a:rect l="l" t="t" r="r" b="b"/>
              <a:pathLst>
                <a:path w="259" h="52" extrusionOk="0">
                  <a:moveTo>
                    <a:pt x="0" y="0"/>
                  </a:moveTo>
                  <a:cubicBezTo>
                    <a:pt x="52" y="39"/>
                    <a:pt x="129" y="52"/>
                    <a:pt x="194" y="52"/>
                  </a:cubicBezTo>
                  <a:cubicBezTo>
                    <a:pt x="220" y="52"/>
                    <a:pt x="246" y="52"/>
                    <a:pt x="259" y="39"/>
                  </a:cubicBezTo>
                  <a:lnTo>
                    <a:pt x="0" y="0"/>
                  </a:lnTo>
                  <a:close/>
                </a:path>
              </a:pathLst>
            </a:custGeom>
            <a:solidFill>
              <a:srgbClr val="52A2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28"/>
            <p:cNvSpPr/>
            <p:nvPr/>
          </p:nvSpPr>
          <p:spPr>
            <a:xfrm>
              <a:off x="6953425" y="1162825"/>
              <a:ext cx="6500" cy="5550"/>
            </a:xfrm>
            <a:custGeom>
              <a:avLst/>
              <a:gdLst/>
              <a:ahLst/>
              <a:cxnLst/>
              <a:rect l="l" t="t" r="r" b="b"/>
              <a:pathLst>
                <a:path w="260" h="222" extrusionOk="0">
                  <a:moveTo>
                    <a:pt x="117" y="0"/>
                  </a:moveTo>
                  <a:cubicBezTo>
                    <a:pt x="52" y="0"/>
                    <a:pt x="1" y="52"/>
                    <a:pt x="1" y="116"/>
                  </a:cubicBezTo>
                  <a:cubicBezTo>
                    <a:pt x="12" y="174"/>
                    <a:pt x="65" y="222"/>
                    <a:pt x="123" y="222"/>
                  </a:cubicBezTo>
                  <a:cubicBezTo>
                    <a:pt x="129" y="222"/>
                    <a:pt x="136" y="221"/>
                    <a:pt x="143" y="220"/>
                  </a:cubicBezTo>
                  <a:cubicBezTo>
                    <a:pt x="149" y="221"/>
                    <a:pt x="154" y="221"/>
                    <a:pt x="160" y="221"/>
                  </a:cubicBezTo>
                  <a:cubicBezTo>
                    <a:pt x="216" y="221"/>
                    <a:pt x="259" y="162"/>
                    <a:pt x="259" y="103"/>
                  </a:cubicBezTo>
                  <a:cubicBezTo>
                    <a:pt x="246" y="39"/>
                    <a:pt x="182" y="0"/>
                    <a:pt x="1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28"/>
            <p:cNvSpPr/>
            <p:nvPr/>
          </p:nvSpPr>
          <p:spPr>
            <a:xfrm>
              <a:off x="6517575" y="1131700"/>
              <a:ext cx="14875" cy="12750"/>
            </a:xfrm>
            <a:custGeom>
              <a:avLst/>
              <a:gdLst/>
              <a:ahLst/>
              <a:cxnLst/>
              <a:rect l="l" t="t" r="r" b="b"/>
              <a:pathLst>
                <a:path w="595" h="510" extrusionOk="0">
                  <a:moveTo>
                    <a:pt x="316" y="0"/>
                  </a:moveTo>
                  <a:cubicBezTo>
                    <a:pt x="301" y="0"/>
                    <a:pt x="286" y="2"/>
                    <a:pt x="272" y="4"/>
                  </a:cubicBezTo>
                  <a:cubicBezTo>
                    <a:pt x="264" y="4"/>
                    <a:pt x="257" y="3"/>
                    <a:pt x="250" y="3"/>
                  </a:cubicBezTo>
                  <a:cubicBezTo>
                    <a:pt x="106" y="3"/>
                    <a:pt x="0" y="127"/>
                    <a:pt x="0" y="263"/>
                  </a:cubicBezTo>
                  <a:cubicBezTo>
                    <a:pt x="37" y="409"/>
                    <a:pt x="154" y="509"/>
                    <a:pt x="297" y="509"/>
                  </a:cubicBezTo>
                  <a:cubicBezTo>
                    <a:pt x="306" y="509"/>
                    <a:pt x="315" y="509"/>
                    <a:pt x="323" y="508"/>
                  </a:cubicBezTo>
                  <a:cubicBezTo>
                    <a:pt x="466" y="508"/>
                    <a:pt x="595" y="392"/>
                    <a:pt x="595" y="237"/>
                  </a:cubicBezTo>
                  <a:cubicBezTo>
                    <a:pt x="560" y="98"/>
                    <a:pt x="442" y="0"/>
                    <a:pt x="316" y="0"/>
                  </a:cubicBezTo>
                  <a:close/>
                </a:path>
              </a:pathLst>
            </a:custGeom>
            <a:solidFill>
              <a:srgbClr val="52A2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28"/>
            <p:cNvSpPr/>
            <p:nvPr/>
          </p:nvSpPr>
          <p:spPr>
            <a:xfrm>
              <a:off x="6525650" y="1149875"/>
              <a:ext cx="16825" cy="14275"/>
            </a:xfrm>
            <a:custGeom>
              <a:avLst/>
              <a:gdLst/>
              <a:ahLst/>
              <a:cxnLst/>
              <a:rect l="l" t="t" r="r" b="b"/>
              <a:pathLst>
                <a:path w="673" h="571" extrusionOk="0">
                  <a:moveTo>
                    <a:pt x="336" y="0"/>
                  </a:moveTo>
                  <a:cubicBezTo>
                    <a:pt x="328" y="0"/>
                    <a:pt x="319" y="0"/>
                    <a:pt x="311" y="1"/>
                  </a:cubicBezTo>
                  <a:cubicBezTo>
                    <a:pt x="143" y="1"/>
                    <a:pt x="0" y="130"/>
                    <a:pt x="13" y="298"/>
                  </a:cubicBezTo>
                  <a:cubicBezTo>
                    <a:pt x="38" y="458"/>
                    <a:pt x="179" y="571"/>
                    <a:pt x="348" y="571"/>
                  </a:cubicBezTo>
                  <a:cubicBezTo>
                    <a:pt x="357" y="571"/>
                    <a:pt x="366" y="570"/>
                    <a:pt x="375" y="570"/>
                  </a:cubicBezTo>
                  <a:cubicBezTo>
                    <a:pt x="543" y="570"/>
                    <a:pt x="672" y="441"/>
                    <a:pt x="672" y="273"/>
                  </a:cubicBezTo>
                  <a:cubicBezTo>
                    <a:pt x="636" y="113"/>
                    <a:pt x="494" y="0"/>
                    <a:pt x="3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28"/>
            <p:cNvSpPr/>
            <p:nvPr/>
          </p:nvSpPr>
          <p:spPr>
            <a:xfrm>
              <a:off x="6493325" y="1172150"/>
              <a:ext cx="17150" cy="7825"/>
            </a:xfrm>
            <a:custGeom>
              <a:avLst/>
              <a:gdLst/>
              <a:ahLst/>
              <a:cxnLst/>
              <a:rect l="l" t="t" r="r" b="b"/>
              <a:pathLst>
                <a:path w="686" h="313" extrusionOk="0">
                  <a:moveTo>
                    <a:pt x="326" y="1"/>
                  </a:moveTo>
                  <a:cubicBezTo>
                    <a:pt x="317" y="1"/>
                    <a:pt x="307" y="1"/>
                    <a:pt x="298" y="2"/>
                  </a:cubicBezTo>
                  <a:cubicBezTo>
                    <a:pt x="156" y="2"/>
                    <a:pt x="40" y="92"/>
                    <a:pt x="1" y="234"/>
                  </a:cubicBezTo>
                  <a:lnTo>
                    <a:pt x="686" y="312"/>
                  </a:lnTo>
                  <a:lnTo>
                    <a:pt x="686" y="286"/>
                  </a:lnTo>
                  <a:cubicBezTo>
                    <a:pt x="649" y="114"/>
                    <a:pt x="496" y="1"/>
                    <a:pt x="326" y="1"/>
                  </a:cubicBezTo>
                  <a:close/>
                </a:path>
              </a:pathLst>
            </a:custGeom>
            <a:solidFill>
              <a:srgbClr val="52A2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28"/>
            <p:cNvSpPr/>
            <p:nvPr/>
          </p:nvSpPr>
          <p:spPr>
            <a:xfrm>
              <a:off x="6982825" y="1802875"/>
              <a:ext cx="262400" cy="732175"/>
            </a:xfrm>
            <a:custGeom>
              <a:avLst/>
              <a:gdLst/>
              <a:ahLst/>
              <a:cxnLst/>
              <a:rect l="l" t="t" r="r" b="b"/>
              <a:pathLst>
                <a:path w="10496" h="29287" extrusionOk="0">
                  <a:moveTo>
                    <a:pt x="8394" y="2628"/>
                  </a:moveTo>
                  <a:cubicBezTo>
                    <a:pt x="8951" y="2628"/>
                    <a:pt x="9502" y="2760"/>
                    <a:pt x="10004" y="3025"/>
                  </a:cubicBezTo>
                  <a:cubicBezTo>
                    <a:pt x="10004" y="3025"/>
                    <a:pt x="9539" y="3994"/>
                    <a:pt x="8169" y="4317"/>
                  </a:cubicBezTo>
                  <a:lnTo>
                    <a:pt x="8182" y="4317"/>
                  </a:lnTo>
                  <a:cubicBezTo>
                    <a:pt x="7821" y="4402"/>
                    <a:pt x="7433" y="4433"/>
                    <a:pt x="7057" y="4433"/>
                  </a:cubicBezTo>
                  <a:cubicBezTo>
                    <a:pt x="6003" y="4433"/>
                    <a:pt x="5041" y="4188"/>
                    <a:pt x="5041" y="4188"/>
                  </a:cubicBezTo>
                  <a:cubicBezTo>
                    <a:pt x="5041" y="4188"/>
                    <a:pt x="6243" y="3038"/>
                    <a:pt x="7613" y="2715"/>
                  </a:cubicBezTo>
                  <a:cubicBezTo>
                    <a:pt x="7872" y="2657"/>
                    <a:pt x="8134" y="2628"/>
                    <a:pt x="8394" y="2628"/>
                  </a:cubicBezTo>
                  <a:close/>
                  <a:moveTo>
                    <a:pt x="5364" y="4665"/>
                  </a:moveTo>
                  <a:cubicBezTo>
                    <a:pt x="5469" y="4665"/>
                    <a:pt x="5560" y="4739"/>
                    <a:pt x="5584" y="4847"/>
                  </a:cubicBezTo>
                  <a:cubicBezTo>
                    <a:pt x="5584" y="4957"/>
                    <a:pt x="5504" y="5055"/>
                    <a:pt x="5397" y="5055"/>
                  </a:cubicBezTo>
                  <a:cubicBezTo>
                    <a:pt x="5390" y="5055"/>
                    <a:pt x="5384" y="5055"/>
                    <a:pt x="5377" y="5054"/>
                  </a:cubicBezTo>
                  <a:cubicBezTo>
                    <a:pt x="5369" y="5055"/>
                    <a:pt x="5360" y="5055"/>
                    <a:pt x="5352" y="5055"/>
                  </a:cubicBezTo>
                  <a:cubicBezTo>
                    <a:pt x="5245" y="5055"/>
                    <a:pt x="5144" y="4981"/>
                    <a:pt x="5132" y="4873"/>
                  </a:cubicBezTo>
                  <a:cubicBezTo>
                    <a:pt x="5120" y="4763"/>
                    <a:pt x="5211" y="4665"/>
                    <a:pt x="5319" y="4665"/>
                  </a:cubicBezTo>
                  <a:cubicBezTo>
                    <a:pt x="5325" y="4665"/>
                    <a:pt x="5332" y="4665"/>
                    <a:pt x="5338" y="4666"/>
                  </a:cubicBezTo>
                  <a:cubicBezTo>
                    <a:pt x="5347" y="4665"/>
                    <a:pt x="5355" y="4665"/>
                    <a:pt x="5364" y="4665"/>
                  </a:cubicBezTo>
                  <a:close/>
                  <a:moveTo>
                    <a:pt x="4382" y="7975"/>
                  </a:moveTo>
                  <a:cubicBezTo>
                    <a:pt x="5145" y="8207"/>
                    <a:pt x="5765" y="8737"/>
                    <a:pt x="6140" y="9448"/>
                  </a:cubicBezTo>
                  <a:cubicBezTo>
                    <a:pt x="6721" y="10598"/>
                    <a:pt x="6463" y="12149"/>
                    <a:pt x="6463" y="12149"/>
                  </a:cubicBezTo>
                  <a:cubicBezTo>
                    <a:pt x="6463" y="12149"/>
                    <a:pt x="4964" y="11206"/>
                    <a:pt x="4395" y="10055"/>
                  </a:cubicBezTo>
                  <a:cubicBezTo>
                    <a:pt x="4149" y="9590"/>
                    <a:pt x="4072" y="9060"/>
                    <a:pt x="4175" y="8543"/>
                  </a:cubicBezTo>
                  <a:cubicBezTo>
                    <a:pt x="4124" y="8543"/>
                    <a:pt x="4085" y="8505"/>
                    <a:pt x="4072" y="8453"/>
                  </a:cubicBezTo>
                  <a:cubicBezTo>
                    <a:pt x="4072" y="8388"/>
                    <a:pt x="4124" y="8349"/>
                    <a:pt x="4175" y="8349"/>
                  </a:cubicBezTo>
                  <a:lnTo>
                    <a:pt x="4227" y="8349"/>
                  </a:lnTo>
                  <a:cubicBezTo>
                    <a:pt x="4266" y="8220"/>
                    <a:pt x="4317" y="8091"/>
                    <a:pt x="4382" y="7975"/>
                  </a:cubicBezTo>
                  <a:close/>
                  <a:moveTo>
                    <a:pt x="8687" y="11799"/>
                  </a:moveTo>
                  <a:cubicBezTo>
                    <a:pt x="8818" y="11799"/>
                    <a:pt x="8933" y="11887"/>
                    <a:pt x="8957" y="12020"/>
                  </a:cubicBezTo>
                  <a:cubicBezTo>
                    <a:pt x="8957" y="12149"/>
                    <a:pt x="8854" y="12265"/>
                    <a:pt x="8712" y="12265"/>
                  </a:cubicBezTo>
                  <a:cubicBezTo>
                    <a:pt x="8703" y="12266"/>
                    <a:pt x="8695" y="12267"/>
                    <a:pt x="8687" y="12267"/>
                  </a:cubicBezTo>
                  <a:cubicBezTo>
                    <a:pt x="8566" y="12267"/>
                    <a:pt x="8452" y="12179"/>
                    <a:pt x="8427" y="12046"/>
                  </a:cubicBezTo>
                  <a:cubicBezTo>
                    <a:pt x="8414" y="11916"/>
                    <a:pt x="8531" y="11800"/>
                    <a:pt x="8660" y="11800"/>
                  </a:cubicBezTo>
                  <a:cubicBezTo>
                    <a:pt x="8669" y="11799"/>
                    <a:pt x="8678" y="11799"/>
                    <a:pt x="8687" y="11799"/>
                  </a:cubicBezTo>
                  <a:close/>
                  <a:moveTo>
                    <a:pt x="7227" y="12911"/>
                  </a:moveTo>
                  <a:cubicBezTo>
                    <a:pt x="7436" y="12911"/>
                    <a:pt x="7628" y="13051"/>
                    <a:pt x="7665" y="13273"/>
                  </a:cubicBezTo>
                  <a:cubicBezTo>
                    <a:pt x="7678" y="13442"/>
                    <a:pt x="7574" y="13597"/>
                    <a:pt x="7406" y="13635"/>
                  </a:cubicBezTo>
                  <a:cubicBezTo>
                    <a:pt x="7553" y="13626"/>
                    <a:pt x="7692" y="13617"/>
                    <a:pt x="7835" y="13617"/>
                  </a:cubicBezTo>
                  <a:cubicBezTo>
                    <a:pt x="7894" y="13617"/>
                    <a:pt x="7953" y="13619"/>
                    <a:pt x="8014" y="13622"/>
                  </a:cubicBezTo>
                  <a:cubicBezTo>
                    <a:pt x="8014" y="13622"/>
                    <a:pt x="8350" y="15406"/>
                    <a:pt x="6734" y="16931"/>
                  </a:cubicBezTo>
                  <a:cubicBezTo>
                    <a:pt x="5300" y="18262"/>
                    <a:pt x="2831" y="18947"/>
                    <a:pt x="2263" y="19089"/>
                  </a:cubicBezTo>
                  <a:cubicBezTo>
                    <a:pt x="2237" y="19102"/>
                    <a:pt x="2198" y="19102"/>
                    <a:pt x="2172" y="19102"/>
                  </a:cubicBezTo>
                  <a:lnTo>
                    <a:pt x="2146" y="19102"/>
                  </a:lnTo>
                  <a:cubicBezTo>
                    <a:pt x="2043" y="19102"/>
                    <a:pt x="1939" y="19025"/>
                    <a:pt x="1914" y="18908"/>
                  </a:cubicBezTo>
                  <a:cubicBezTo>
                    <a:pt x="1914" y="18799"/>
                    <a:pt x="1994" y="18700"/>
                    <a:pt x="2112" y="18700"/>
                  </a:cubicBezTo>
                  <a:cubicBezTo>
                    <a:pt x="2119" y="18700"/>
                    <a:pt x="2126" y="18701"/>
                    <a:pt x="2133" y="18702"/>
                  </a:cubicBezTo>
                  <a:cubicBezTo>
                    <a:pt x="2172" y="18702"/>
                    <a:pt x="2211" y="18702"/>
                    <a:pt x="2250" y="18727"/>
                  </a:cubicBezTo>
                  <a:cubicBezTo>
                    <a:pt x="2469" y="17939"/>
                    <a:pt x="3077" y="16143"/>
                    <a:pt x="4317" y="14967"/>
                  </a:cubicBezTo>
                  <a:cubicBezTo>
                    <a:pt x="5119" y="14243"/>
                    <a:pt x="6127" y="13778"/>
                    <a:pt x="7200" y="13661"/>
                  </a:cubicBezTo>
                  <a:cubicBezTo>
                    <a:pt x="7006" y="13648"/>
                    <a:pt x="6838" y="13506"/>
                    <a:pt x="6812" y="13299"/>
                  </a:cubicBezTo>
                  <a:cubicBezTo>
                    <a:pt x="6799" y="13093"/>
                    <a:pt x="6980" y="12912"/>
                    <a:pt x="7200" y="12912"/>
                  </a:cubicBezTo>
                  <a:cubicBezTo>
                    <a:pt x="7209" y="12911"/>
                    <a:pt x="7218" y="12911"/>
                    <a:pt x="7227" y="12911"/>
                  </a:cubicBezTo>
                  <a:close/>
                  <a:moveTo>
                    <a:pt x="3893" y="21944"/>
                  </a:moveTo>
                  <a:cubicBezTo>
                    <a:pt x="4011" y="21944"/>
                    <a:pt x="4113" y="22019"/>
                    <a:pt x="4137" y="22139"/>
                  </a:cubicBezTo>
                  <a:cubicBezTo>
                    <a:pt x="4149" y="22269"/>
                    <a:pt x="4046" y="22372"/>
                    <a:pt x="3917" y="22372"/>
                  </a:cubicBezTo>
                  <a:cubicBezTo>
                    <a:pt x="3909" y="22373"/>
                    <a:pt x="3900" y="22373"/>
                    <a:pt x="3892" y="22373"/>
                  </a:cubicBezTo>
                  <a:cubicBezTo>
                    <a:pt x="3773" y="22373"/>
                    <a:pt x="3670" y="22286"/>
                    <a:pt x="3645" y="22165"/>
                  </a:cubicBezTo>
                  <a:cubicBezTo>
                    <a:pt x="3633" y="22043"/>
                    <a:pt x="3725" y="21944"/>
                    <a:pt x="3843" y="21944"/>
                  </a:cubicBezTo>
                  <a:cubicBezTo>
                    <a:pt x="3851" y="21944"/>
                    <a:pt x="3858" y="21945"/>
                    <a:pt x="3865" y="21946"/>
                  </a:cubicBezTo>
                  <a:cubicBezTo>
                    <a:pt x="3875" y="21945"/>
                    <a:pt x="3884" y="21944"/>
                    <a:pt x="3893" y="21944"/>
                  </a:cubicBezTo>
                  <a:close/>
                  <a:moveTo>
                    <a:pt x="4749" y="23583"/>
                  </a:moveTo>
                  <a:cubicBezTo>
                    <a:pt x="4873" y="23583"/>
                    <a:pt x="4979" y="23679"/>
                    <a:pt x="5002" y="23807"/>
                  </a:cubicBezTo>
                  <a:cubicBezTo>
                    <a:pt x="5015" y="23949"/>
                    <a:pt x="4899" y="24052"/>
                    <a:pt x="4757" y="24052"/>
                  </a:cubicBezTo>
                  <a:cubicBezTo>
                    <a:pt x="4748" y="24053"/>
                    <a:pt x="4739" y="24053"/>
                    <a:pt x="4730" y="24053"/>
                  </a:cubicBezTo>
                  <a:cubicBezTo>
                    <a:pt x="4599" y="24053"/>
                    <a:pt x="4484" y="23966"/>
                    <a:pt x="4460" y="23832"/>
                  </a:cubicBezTo>
                  <a:cubicBezTo>
                    <a:pt x="4460" y="23697"/>
                    <a:pt x="4553" y="23586"/>
                    <a:pt x="4684" y="23586"/>
                  </a:cubicBezTo>
                  <a:cubicBezTo>
                    <a:pt x="4691" y="23586"/>
                    <a:pt x="4698" y="23586"/>
                    <a:pt x="4705" y="23587"/>
                  </a:cubicBezTo>
                  <a:cubicBezTo>
                    <a:pt x="4720" y="23584"/>
                    <a:pt x="4735" y="23583"/>
                    <a:pt x="4749" y="23583"/>
                  </a:cubicBezTo>
                  <a:close/>
                  <a:moveTo>
                    <a:pt x="3322" y="25925"/>
                  </a:moveTo>
                  <a:cubicBezTo>
                    <a:pt x="3427" y="25925"/>
                    <a:pt x="3518" y="25999"/>
                    <a:pt x="3542" y="26107"/>
                  </a:cubicBezTo>
                  <a:cubicBezTo>
                    <a:pt x="3542" y="26223"/>
                    <a:pt x="3452" y="26314"/>
                    <a:pt x="3335" y="26314"/>
                  </a:cubicBezTo>
                  <a:cubicBezTo>
                    <a:pt x="3327" y="26315"/>
                    <a:pt x="3318" y="26315"/>
                    <a:pt x="3310" y="26315"/>
                  </a:cubicBezTo>
                  <a:cubicBezTo>
                    <a:pt x="3204" y="26315"/>
                    <a:pt x="3115" y="26241"/>
                    <a:pt x="3103" y="26133"/>
                  </a:cubicBezTo>
                  <a:cubicBezTo>
                    <a:pt x="3090" y="26017"/>
                    <a:pt x="3180" y="25926"/>
                    <a:pt x="3296" y="25926"/>
                  </a:cubicBezTo>
                  <a:cubicBezTo>
                    <a:pt x="3305" y="25925"/>
                    <a:pt x="3313" y="25925"/>
                    <a:pt x="3322" y="25925"/>
                  </a:cubicBezTo>
                  <a:close/>
                  <a:moveTo>
                    <a:pt x="8311" y="1"/>
                  </a:moveTo>
                  <a:lnTo>
                    <a:pt x="5868" y="117"/>
                  </a:lnTo>
                  <a:cubicBezTo>
                    <a:pt x="6566" y="634"/>
                    <a:pt x="7200" y="1241"/>
                    <a:pt x="7742" y="1913"/>
                  </a:cubicBezTo>
                  <a:cubicBezTo>
                    <a:pt x="7742" y="1913"/>
                    <a:pt x="7434" y="1939"/>
                    <a:pt x="6958" y="1939"/>
                  </a:cubicBezTo>
                  <a:cubicBezTo>
                    <a:pt x="6132" y="1939"/>
                    <a:pt x="4799" y="1861"/>
                    <a:pt x="3684" y="1435"/>
                  </a:cubicBezTo>
                  <a:lnTo>
                    <a:pt x="2508" y="9978"/>
                  </a:lnTo>
                  <a:cubicBezTo>
                    <a:pt x="2728" y="10133"/>
                    <a:pt x="2922" y="10327"/>
                    <a:pt x="3103" y="10534"/>
                  </a:cubicBezTo>
                  <a:cubicBezTo>
                    <a:pt x="2883" y="10715"/>
                    <a:pt x="2624" y="10857"/>
                    <a:pt x="2366" y="10973"/>
                  </a:cubicBezTo>
                  <a:lnTo>
                    <a:pt x="2069" y="13093"/>
                  </a:lnTo>
                  <a:cubicBezTo>
                    <a:pt x="2534" y="13157"/>
                    <a:pt x="2973" y="13299"/>
                    <a:pt x="3387" y="13506"/>
                  </a:cubicBezTo>
                  <a:cubicBezTo>
                    <a:pt x="3387" y="13506"/>
                    <a:pt x="2999" y="14437"/>
                    <a:pt x="1810" y="15031"/>
                  </a:cubicBezTo>
                  <a:lnTo>
                    <a:pt x="944" y="21261"/>
                  </a:lnTo>
                  <a:cubicBezTo>
                    <a:pt x="1565" y="21493"/>
                    <a:pt x="2120" y="21868"/>
                    <a:pt x="2573" y="22359"/>
                  </a:cubicBezTo>
                  <a:cubicBezTo>
                    <a:pt x="3801" y="23703"/>
                    <a:pt x="4137" y="25836"/>
                    <a:pt x="4137" y="25836"/>
                  </a:cubicBezTo>
                  <a:cubicBezTo>
                    <a:pt x="4137" y="25836"/>
                    <a:pt x="1836" y="25060"/>
                    <a:pt x="595" y="23742"/>
                  </a:cubicBezTo>
                  <a:lnTo>
                    <a:pt x="363" y="25487"/>
                  </a:lnTo>
                  <a:cubicBezTo>
                    <a:pt x="479" y="25590"/>
                    <a:pt x="595" y="25706"/>
                    <a:pt x="699" y="25836"/>
                  </a:cubicBezTo>
                  <a:cubicBezTo>
                    <a:pt x="557" y="25939"/>
                    <a:pt x="414" y="26029"/>
                    <a:pt x="272" y="26107"/>
                  </a:cubicBezTo>
                  <a:lnTo>
                    <a:pt x="1" y="28084"/>
                  </a:lnTo>
                  <a:cubicBezTo>
                    <a:pt x="279" y="28042"/>
                    <a:pt x="558" y="28016"/>
                    <a:pt x="843" y="28016"/>
                  </a:cubicBezTo>
                  <a:cubicBezTo>
                    <a:pt x="902" y="28016"/>
                    <a:pt x="962" y="28018"/>
                    <a:pt x="1022" y="28020"/>
                  </a:cubicBezTo>
                  <a:cubicBezTo>
                    <a:pt x="1836" y="28046"/>
                    <a:pt x="2612" y="28369"/>
                    <a:pt x="3193" y="28950"/>
                  </a:cubicBezTo>
                  <a:cubicBezTo>
                    <a:pt x="3051" y="29080"/>
                    <a:pt x="2883" y="29196"/>
                    <a:pt x="2715" y="29286"/>
                  </a:cubicBezTo>
                  <a:lnTo>
                    <a:pt x="5170" y="29170"/>
                  </a:lnTo>
                  <a:cubicBezTo>
                    <a:pt x="4886" y="28860"/>
                    <a:pt x="4654" y="28485"/>
                    <a:pt x="4511" y="28097"/>
                  </a:cubicBezTo>
                  <a:cubicBezTo>
                    <a:pt x="4963" y="27939"/>
                    <a:pt x="5439" y="27858"/>
                    <a:pt x="5919" y="27858"/>
                  </a:cubicBezTo>
                  <a:cubicBezTo>
                    <a:pt x="6221" y="27858"/>
                    <a:pt x="6525" y="27890"/>
                    <a:pt x="6825" y="27955"/>
                  </a:cubicBezTo>
                  <a:lnTo>
                    <a:pt x="7019" y="26521"/>
                  </a:lnTo>
                  <a:cubicBezTo>
                    <a:pt x="6398" y="25745"/>
                    <a:pt x="5429" y="24336"/>
                    <a:pt x="5183" y="22928"/>
                  </a:cubicBezTo>
                  <a:cubicBezTo>
                    <a:pt x="4990" y="21842"/>
                    <a:pt x="5261" y="20731"/>
                    <a:pt x="5946" y="19865"/>
                  </a:cubicBezTo>
                  <a:cubicBezTo>
                    <a:pt x="5868" y="19800"/>
                    <a:pt x="5817" y="19710"/>
                    <a:pt x="5804" y="19606"/>
                  </a:cubicBezTo>
                  <a:cubicBezTo>
                    <a:pt x="5791" y="19580"/>
                    <a:pt x="5791" y="19542"/>
                    <a:pt x="5804" y="19516"/>
                  </a:cubicBezTo>
                  <a:cubicBezTo>
                    <a:pt x="5700" y="19464"/>
                    <a:pt x="5623" y="19374"/>
                    <a:pt x="5610" y="19257"/>
                  </a:cubicBezTo>
                  <a:cubicBezTo>
                    <a:pt x="5597" y="19076"/>
                    <a:pt x="5752" y="18921"/>
                    <a:pt x="5933" y="18921"/>
                  </a:cubicBezTo>
                  <a:cubicBezTo>
                    <a:pt x="5942" y="18921"/>
                    <a:pt x="5951" y="18920"/>
                    <a:pt x="5960" y="18920"/>
                  </a:cubicBezTo>
                  <a:cubicBezTo>
                    <a:pt x="6142" y="18920"/>
                    <a:pt x="6297" y="19046"/>
                    <a:pt x="6334" y="19219"/>
                  </a:cubicBezTo>
                  <a:lnTo>
                    <a:pt x="6334" y="19231"/>
                  </a:lnTo>
                  <a:cubicBezTo>
                    <a:pt x="6489" y="19270"/>
                    <a:pt x="6618" y="19399"/>
                    <a:pt x="6644" y="19567"/>
                  </a:cubicBezTo>
                  <a:cubicBezTo>
                    <a:pt x="6644" y="19645"/>
                    <a:pt x="6631" y="19735"/>
                    <a:pt x="6579" y="19800"/>
                  </a:cubicBezTo>
                  <a:cubicBezTo>
                    <a:pt x="7044" y="20149"/>
                    <a:pt x="7445" y="20576"/>
                    <a:pt x="7755" y="21067"/>
                  </a:cubicBezTo>
                  <a:lnTo>
                    <a:pt x="9397" y="9280"/>
                  </a:lnTo>
                  <a:cubicBezTo>
                    <a:pt x="8686" y="9138"/>
                    <a:pt x="8014" y="8918"/>
                    <a:pt x="7368" y="8608"/>
                  </a:cubicBezTo>
                  <a:cubicBezTo>
                    <a:pt x="5209" y="7561"/>
                    <a:pt x="4809" y="5778"/>
                    <a:pt x="4809" y="5778"/>
                  </a:cubicBezTo>
                  <a:cubicBezTo>
                    <a:pt x="5183" y="5674"/>
                    <a:pt x="5571" y="5610"/>
                    <a:pt x="5959" y="5597"/>
                  </a:cubicBezTo>
                  <a:cubicBezTo>
                    <a:pt x="6011" y="5442"/>
                    <a:pt x="6153" y="5338"/>
                    <a:pt x="6308" y="5338"/>
                  </a:cubicBezTo>
                  <a:cubicBezTo>
                    <a:pt x="6318" y="5337"/>
                    <a:pt x="6328" y="5337"/>
                    <a:pt x="6338" y="5337"/>
                  </a:cubicBezTo>
                  <a:cubicBezTo>
                    <a:pt x="6507" y="5337"/>
                    <a:pt x="6660" y="5438"/>
                    <a:pt x="6721" y="5597"/>
                  </a:cubicBezTo>
                  <a:cubicBezTo>
                    <a:pt x="7471" y="5648"/>
                    <a:pt x="8195" y="5855"/>
                    <a:pt x="8867" y="6178"/>
                  </a:cubicBezTo>
                  <a:cubicBezTo>
                    <a:pt x="9177" y="6333"/>
                    <a:pt x="9461" y="6501"/>
                    <a:pt x="9746" y="6695"/>
                  </a:cubicBezTo>
                  <a:lnTo>
                    <a:pt x="10495" y="1306"/>
                  </a:lnTo>
                  <a:cubicBezTo>
                    <a:pt x="9655" y="1099"/>
                    <a:pt x="8893" y="634"/>
                    <a:pt x="83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28"/>
            <p:cNvSpPr/>
            <p:nvPr/>
          </p:nvSpPr>
          <p:spPr>
            <a:xfrm>
              <a:off x="7074925" y="1805775"/>
              <a:ext cx="101475" cy="45600"/>
            </a:xfrm>
            <a:custGeom>
              <a:avLst/>
              <a:gdLst/>
              <a:ahLst/>
              <a:cxnLst/>
              <a:rect l="l" t="t" r="r" b="b"/>
              <a:pathLst>
                <a:path w="4059" h="1824" extrusionOk="0">
                  <a:moveTo>
                    <a:pt x="2184" y="1"/>
                  </a:moveTo>
                  <a:lnTo>
                    <a:pt x="168" y="104"/>
                  </a:lnTo>
                  <a:lnTo>
                    <a:pt x="0" y="1319"/>
                  </a:lnTo>
                  <a:cubicBezTo>
                    <a:pt x="1115" y="1745"/>
                    <a:pt x="2448" y="1823"/>
                    <a:pt x="3274" y="1823"/>
                  </a:cubicBezTo>
                  <a:cubicBezTo>
                    <a:pt x="3750" y="1823"/>
                    <a:pt x="4058" y="1797"/>
                    <a:pt x="4058" y="1797"/>
                  </a:cubicBezTo>
                  <a:cubicBezTo>
                    <a:pt x="3516" y="1125"/>
                    <a:pt x="2882" y="518"/>
                    <a:pt x="21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28"/>
            <p:cNvSpPr/>
            <p:nvPr/>
          </p:nvSpPr>
          <p:spPr>
            <a:xfrm>
              <a:off x="7107225" y="2297875"/>
              <a:ext cx="69825" cy="168025"/>
            </a:xfrm>
            <a:custGeom>
              <a:avLst/>
              <a:gdLst/>
              <a:ahLst/>
              <a:cxnLst/>
              <a:rect l="l" t="t" r="r" b="b"/>
              <a:pathLst>
                <a:path w="2793" h="6721" extrusionOk="0">
                  <a:moveTo>
                    <a:pt x="1693" y="3566"/>
                  </a:moveTo>
                  <a:cubicBezTo>
                    <a:pt x="1851" y="3566"/>
                    <a:pt x="1993" y="3679"/>
                    <a:pt x="2030" y="3839"/>
                  </a:cubicBezTo>
                  <a:cubicBezTo>
                    <a:pt x="2030" y="3999"/>
                    <a:pt x="1899" y="4137"/>
                    <a:pt x="1752" y="4137"/>
                  </a:cubicBezTo>
                  <a:cubicBezTo>
                    <a:pt x="1746" y="4137"/>
                    <a:pt x="1739" y="4136"/>
                    <a:pt x="1732" y="4136"/>
                  </a:cubicBezTo>
                  <a:cubicBezTo>
                    <a:pt x="1716" y="4138"/>
                    <a:pt x="1699" y="4139"/>
                    <a:pt x="1683" y="4139"/>
                  </a:cubicBezTo>
                  <a:cubicBezTo>
                    <a:pt x="1524" y="4139"/>
                    <a:pt x="1394" y="4028"/>
                    <a:pt x="1371" y="3864"/>
                  </a:cubicBezTo>
                  <a:cubicBezTo>
                    <a:pt x="1358" y="3696"/>
                    <a:pt x="1500" y="3567"/>
                    <a:pt x="1668" y="3567"/>
                  </a:cubicBezTo>
                  <a:cubicBezTo>
                    <a:pt x="1676" y="3566"/>
                    <a:pt x="1685" y="3566"/>
                    <a:pt x="1693" y="3566"/>
                  </a:cubicBezTo>
                  <a:close/>
                  <a:moveTo>
                    <a:pt x="1603" y="0"/>
                  </a:moveTo>
                  <a:cubicBezTo>
                    <a:pt x="1526" y="104"/>
                    <a:pt x="1409" y="155"/>
                    <a:pt x="1293" y="155"/>
                  </a:cubicBezTo>
                  <a:cubicBezTo>
                    <a:pt x="1278" y="157"/>
                    <a:pt x="1263" y="158"/>
                    <a:pt x="1248" y="158"/>
                  </a:cubicBezTo>
                  <a:cubicBezTo>
                    <a:pt x="1147" y="158"/>
                    <a:pt x="1049" y="121"/>
                    <a:pt x="970" y="65"/>
                  </a:cubicBezTo>
                  <a:cubicBezTo>
                    <a:pt x="285" y="931"/>
                    <a:pt x="1" y="2042"/>
                    <a:pt x="207" y="3141"/>
                  </a:cubicBezTo>
                  <a:cubicBezTo>
                    <a:pt x="440" y="4536"/>
                    <a:pt x="1422" y="5945"/>
                    <a:pt x="2043" y="6721"/>
                  </a:cubicBezTo>
                  <a:lnTo>
                    <a:pt x="2792" y="1267"/>
                  </a:lnTo>
                  <a:cubicBezTo>
                    <a:pt x="2469" y="776"/>
                    <a:pt x="2068" y="349"/>
                    <a:pt x="16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28"/>
            <p:cNvSpPr/>
            <p:nvPr/>
          </p:nvSpPr>
          <p:spPr>
            <a:xfrm>
              <a:off x="7039050" y="2143200"/>
              <a:ext cx="152525" cy="136600"/>
            </a:xfrm>
            <a:custGeom>
              <a:avLst/>
              <a:gdLst/>
              <a:ahLst/>
              <a:cxnLst/>
              <a:rect l="l" t="t" r="r" b="b"/>
              <a:pathLst>
                <a:path w="6101" h="5464" extrusionOk="0">
                  <a:moveTo>
                    <a:pt x="5513" y="1"/>
                  </a:moveTo>
                  <a:cubicBezTo>
                    <a:pt x="5395" y="1"/>
                    <a:pt x="5278" y="7"/>
                    <a:pt x="5157" y="22"/>
                  </a:cubicBezTo>
                  <a:cubicBezTo>
                    <a:pt x="5119" y="35"/>
                    <a:pt x="5080" y="48"/>
                    <a:pt x="5028" y="48"/>
                  </a:cubicBezTo>
                  <a:lnTo>
                    <a:pt x="4951" y="48"/>
                  </a:lnTo>
                  <a:cubicBezTo>
                    <a:pt x="3878" y="177"/>
                    <a:pt x="2870" y="630"/>
                    <a:pt x="2068" y="1366"/>
                  </a:cubicBezTo>
                  <a:cubicBezTo>
                    <a:pt x="828" y="2530"/>
                    <a:pt x="220" y="4339"/>
                    <a:pt x="1" y="5114"/>
                  </a:cubicBezTo>
                  <a:cubicBezTo>
                    <a:pt x="65" y="5140"/>
                    <a:pt x="117" y="5205"/>
                    <a:pt x="130" y="5270"/>
                  </a:cubicBezTo>
                  <a:cubicBezTo>
                    <a:pt x="143" y="5360"/>
                    <a:pt x="91" y="5438"/>
                    <a:pt x="14" y="5463"/>
                  </a:cubicBezTo>
                  <a:cubicBezTo>
                    <a:pt x="582" y="5321"/>
                    <a:pt x="3051" y="4649"/>
                    <a:pt x="4485" y="3305"/>
                  </a:cubicBezTo>
                  <a:cubicBezTo>
                    <a:pt x="6101" y="1793"/>
                    <a:pt x="5765" y="9"/>
                    <a:pt x="5765" y="9"/>
                  </a:cubicBezTo>
                  <a:cubicBezTo>
                    <a:pt x="5679" y="4"/>
                    <a:pt x="5596" y="1"/>
                    <a:pt x="55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28"/>
            <p:cNvSpPr/>
            <p:nvPr/>
          </p:nvSpPr>
          <p:spPr>
            <a:xfrm>
              <a:off x="7036475" y="2280750"/>
              <a:ext cx="675" cy="25"/>
            </a:xfrm>
            <a:custGeom>
              <a:avLst/>
              <a:gdLst/>
              <a:ahLst/>
              <a:cxnLst/>
              <a:rect l="l" t="t" r="r" b="b"/>
              <a:pathLst>
                <a:path w="27" h="1" extrusionOk="0">
                  <a:moveTo>
                    <a:pt x="0" y="0"/>
                  </a:moveTo>
                  <a:lnTo>
                    <a:pt x="26" y="0"/>
                  </a:lnTo>
                  <a:lnTo>
                    <a:pt x="0" y="0"/>
                  </a:lnTo>
                  <a:close/>
                </a:path>
              </a:pathLst>
            </a:custGeom>
            <a:solidFill>
              <a:srgbClr val="76D9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28"/>
            <p:cNvSpPr/>
            <p:nvPr/>
          </p:nvSpPr>
          <p:spPr>
            <a:xfrm>
              <a:off x="7103675" y="1942775"/>
              <a:ext cx="123125" cy="92100"/>
            </a:xfrm>
            <a:custGeom>
              <a:avLst/>
              <a:gdLst/>
              <a:ahLst/>
              <a:cxnLst/>
              <a:rect l="l" t="t" r="r" b="b"/>
              <a:pathLst>
                <a:path w="4925" h="3684" extrusionOk="0">
                  <a:moveTo>
                    <a:pt x="4317" y="1836"/>
                  </a:moveTo>
                  <a:cubicBezTo>
                    <a:pt x="4420" y="1836"/>
                    <a:pt x="4511" y="1900"/>
                    <a:pt x="4524" y="2004"/>
                  </a:cubicBezTo>
                  <a:cubicBezTo>
                    <a:pt x="4524" y="2088"/>
                    <a:pt x="4456" y="2173"/>
                    <a:pt x="4373" y="2173"/>
                  </a:cubicBezTo>
                  <a:cubicBezTo>
                    <a:pt x="4367" y="2173"/>
                    <a:pt x="4362" y="2173"/>
                    <a:pt x="4356" y="2172"/>
                  </a:cubicBezTo>
                  <a:cubicBezTo>
                    <a:pt x="4348" y="2173"/>
                    <a:pt x="4341" y="2173"/>
                    <a:pt x="4333" y="2173"/>
                  </a:cubicBezTo>
                  <a:cubicBezTo>
                    <a:pt x="4240" y="2173"/>
                    <a:pt x="4161" y="2101"/>
                    <a:pt x="4149" y="2017"/>
                  </a:cubicBezTo>
                  <a:cubicBezTo>
                    <a:pt x="4136" y="1913"/>
                    <a:pt x="4214" y="1836"/>
                    <a:pt x="4317" y="1836"/>
                  </a:cubicBezTo>
                  <a:close/>
                  <a:moveTo>
                    <a:pt x="1138" y="1"/>
                  </a:moveTo>
                  <a:cubicBezTo>
                    <a:pt x="750" y="14"/>
                    <a:pt x="362" y="78"/>
                    <a:pt x="0" y="182"/>
                  </a:cubicBezTo>
                  <a:cubicBezTo>
                    <a:pt x="0" y="182"/>
                    <a:pt x="388" y="1965"/>
                    <a:pt x="2546" y="3012"/>
                  </a:cubicBezTo>
                  <a:cubicBezTo>
                    <a:pt x="3193" y="3322"/>
                    <a:pt x="3865" y="3542"/>
                    <a:pt x="4576" y="3684"/>
                  </a:cubicBezTo>
                  <a:lnTo>
                    <a:pt x="4924" y="1099"/>
                  </a:lnTo>
                  <a:cubicBezTo>
                    <a:pt x="4653" y="905"/>
                    <a:pt x="4356" y="737"/>
                    <a:pt x="4046" y="582"/>
                  </a:cubicBezTo>
                  <a:cubicBezTo>
                    <a:pt x="3374" y="259"/>
                    <a:pt x="2650" y="52"/>
                    <a:pt x="1913" y="1"/>
                  </a:cubicBezTo>
                  <a:lnTo>
                    <a:pt x="1913" y="1"/>
                  </a:lnTo>
                  <a:cubicBezTo>
                    <a:pt x="1913" y="26"/>
                    <a:pt x="1913" y="39"/>
                    <a:pt x="1926" y="65"/>
                  </a:cubicBezTo>
                  <a:cubicBezTo>
                    <a:pt x="1926" y="265"/>
                    <a:pt x="1782" y="428"/>
                    <a:pt x="1587" y="428"/>
                  </a:cubicBezTo>
                  <a:cubicBezTo>
                    <a:pt x="1579" y="428"/>
                    <a:pt x="1572" y="428"/>
                    <a:pt x="1564" y="427"/>
                  </a:cubicBezTo>
                  <a:cubicBezTo>
                    <a:pt x="1548" y="429"/>
                    <a:pt x="1532" y="430"/>
                    <a:pt x="1516" y="430"/>
                  </a:cubicBezTo>
                  <a:cubicBezTo>
                    <a:pt x="1328" y="430"/>
                    <a:pt x="1161" y="294"/>
                    <a:pt x="1125" y="104"/>
                  </a:cubicBezTo>
                  <a:cubicBezTo>
                    <a:pt x="1125" y="65"/>
                    <a:pt x="1125" y="26"/>
                    <a:pt x="11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28"/>
            <p:cNvSpPr/>
            <p:nvPr/>
          </p:nvSpPr>
          <p:spPr>
            <a:xfrm>
              <a:off x="7190575" y="1799650"/>
              <a:ext cx="59800" cy="35875"/>
            </a:xfrm>
            <a:custGeom>
              <a:avLst/>
              <a:gdLst/>
              <a:ahLst/>
              <a:cxnLst/>
              <a:rect l="l" t="t" r="r" b="b"/>
              <a:pathLst>
                <a:path w="2392" h="1435" extrusionOk="0">
                  <a:moveTo>
                    <a:pt x="2392" y="0"/>
                  </a:moveTo>
                  <a:lnTo>
                    <a:pt x="1" y="130"/>
                  </a:lnTo>
                  <a:cubicBezTo>
                    <a:pt x="583" y="776"/>
                    <a:pt x="1345" y="1228"/>
                    <a:pt x="2198" y="1435"/>
                  </a:cubicBezTo>
                  <a:lnTo>
                    <a:pt x="23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28"/>
            <p:cNvSpPr/>
            <p:nvPr/>
          </p:nvSpPr>
          <p:spPr>
            <a:xfrm>
              <a:off x="6997700" y="2334375"/>
              <a:ext cx="88550" cy="114400"/>
            </a:xfrm>
            <a:custGeom>
              <a:avLst/>
              <a:gdLst/>
              <a:ahLst/>
              <a:cxnLst/>
              <a:rect l="l" t="t" r="r" b="b"/>
              <a:pathLst>
                <a:path w="3542" h="4576" extrusionOk="0">
                  <a:moveTo>
                    <a:pt x="349" y="1"/>
                  </a:moveTo>
                  <a:lnTo>
                    <a:pt x="0" y="2482"/>
                  </a:lnTo>
                  <a:cubicBezTo>
                    <a:pt x="1241" y="3813"/>
                    <a:pt x="3542" y="4576"/>
                    <a:pt x="3542" y="4576"/>
                  </a:cubicBezTo>
                  <a:cubicBezTo>
                    <a:pt x="3542" y="4576"/>
                    <a:pt x="3218" y="2443"/>
                    <a:pt x="1978" y="1099"/>
                  </a:cubicBezTo>
                  <a:cubicBezTo>
                    <a:pt x="1525" y="608"/>
                    <a:pt x="970" y="233"/>
                    <a:pt x="349" y="1"/>
                  </a:cubicBezTo>
                  <a:close/>
                </a:path>
              </a:pathLst>
            </a:custGeom>
            <a:solidFill>
              <a:srgbClr val="52A2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28"/>
            <p:cNvSpPr/>
            <p:nvPr/>
          </p:nvSpPr>
          <p:spPr>
            <a:xfrm>
              <a:off x="6978300" y="2503275"/>
              <a:ext cx="84675" cy="35325"/>
            </a:xfrm>
            <a:custGeom>
              <a:avLst/>
              <a:gdLst/>
              <a:ahLst/>
              <a:cxnLst/>
              <a:rect l="l" t="t" r="r" b="b"/>
              <a:pathLst>
                <a:path w="3387" h="1413" extrusionOk="0">
                  <a:moveTo>
                    <a:pt x="1029" y="0"/>
                  </a:moveTo>
                  <a:cubicBezTo>
                    <a:pt x="748" y="0"/>
                    <a:pt x="462" y="26"/>
                    <a:pt x="195" y="68"/>
                  </a:cubicBezTo>
                  <a:lnTo>
                    <a:pt x="14" y="1361"/>
                  </a:lnTo>
                  <a:cubicBezTo>
                    <a:pt x="14" y="1361"/>
                    <a:pt x="1" y="1361"/>
                    <a:pt x="1" y="1374"/>
                  </a:cubicBezTo>
                  <a:cubicBezTo>
                    <a:pt x="1" y="1387"/>
                    <a:pt x="1" y="1400"/>
                    <a:pt x="1" y="1413"/>
                  </a:cubicBezTo>
                  <a:lnTo>
                    <a:pt x="2896" y="1270"/>
                  </a:lnTo>
                  <a:cubicBezTo>
                    <a:pt x="3077" y="1180"/>
                    <a:pt x="3232" y="1064"/>
                    <a:pt x="3387" y="934"/>
                  </a:cubicBezTo>
                  <a:cubicBezTo>
                    <a:pt x="2805" y="353"/>
                    <a:pt x="2017" y="30"/>
                    <a:pt x="1203" y="4"/>
                  </a:cubicBezTo>
                  <a:cubicBezTo>
                    <a:pt x="1145" y="2"/>
                    <a:pt x="1087" y="0"/>
                    <a:pt x="10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28"/>
            <p:cNvSpPr/>
            <p:nvPr/>
          </p:nvSpPr>
          <p:spPr>
            <a:xfrm>
              <a:off x="7084600" y="2002225"/>
              <a:ext cx="65950" cy="104400"/>
            </a:xfrm>
            <a:custGeom>
              <a:avLst/>
              <a:gdLst/>
              <a:ahLst/>
              <a:cxnLst/>
              <a:rect l="l" t="t" r="r" b="b"/>
              <a:pathLst>
                <a:path w="2638" h="4176" extrusionOk="0">
                  <a:moveTo>
                    <a:pt x="311" y="1"/>
                  </a:moveTo>
                  <a:cubicBezTo>
                    <a:pt x="246" y="117"/>
                    <a:pt x="195" y="246"/>
                    <a:pt x="156" y="375"/>
                  </a:cubicBezTo>
                  <a:lnTo>
                    <a:pt x="104" y="375"/>
                  </a:lnTo>
                  <a:cubicBezTo>
                    <a:pt x="53" y="375"/>
                    <a:pt x="1" y="414"/>
                    <a:pt x="1" y="479"/>
                  </a:cubicBezTo>
                  <a:cubicBezTo>
                    <a:pt x="14" y="531"/>
                    <a:pt x="53" y="569"/>
                    <a:pt x="104" y="569"/>
                  </a:cubicBezTo>
                  <a:cubicBezTo>
                    <a:pt x="1" y="1086"/>
                    <a:pt x="78" y="1616"/>
                    <a:pt x="324" y="2081"/>
                  </a:cubicBezTo>
                  <a:cubicBezTo>
                    <a:pt x="893" y="3232"/>
                    <a:pt x="2392" y="4175"/>
                    <a:pt x="2392" y="4175"/>
                  </a:cubicBezTo>
                  <a:cubicBezTo>
                    <a:pt x="2392" y="4175"/>
                    <a:pt x="2637" y="2624"/>
                    <a:pt x="2069" y="1474"/>
                  </a:cubicBezTo>
                  <a:cubicBezTo>
                    <a:pt x="1707" y="763"/>
                    <a:pt x="1074" y="233"/>
                    <a:pt x="3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28"/>
            <p:cNvSpPr/>
            <p:nvPr/>
          </p:nvSpPr>
          <p:spPr>
            <a:xfrm>
              <a:off x="7108850" y="1868425"/>
              <a:ext cx="123775" cy="45300"/>
            </a:xfrm>
            <a:custGeom>
              <a:avLst/>
              <a:gdLst/>
              <a:ahLst/>
              <a:cxnLst/>
              <a:rect l="l" t="t" r="r" b="b"/>
              <a:pathLst>
                <a:path w="4951" h="1812" extrusionOk="0">
                  <a:moveTo>
                    <a:pt x="3348" y="0"/>
                  </a:moveTo>
                  <a:cubicBezTo>
                    <a:pt x="3088" y="0"/>
                    <a:pt x="2828" y="31"/>
                    <a:pt x="2572" y="93"/>
                  </a:cubicBezTo>
                  <a:cubicBezTo>
                    <a:pt x="1202" y="416"/>
                    <a:pt x="0" y="1566"/>
                    <a:pt x="0" y="1566"/>
                  </a:cubicBezTo>
                  <a:cubicBezTo>
                    <a:pt x="0" y="1566"/>
                    <a:pt x="955" y="1811"/>
                    <a:pt x="2005" y="1811"/>
                  </a:cubicBezTo>
                  <a:cubicBezTo>
                    <a:pt x="2380" y="1811"/>
                    <a:pt x="2767" y="1780"/>
                    <a:pt x="3128" y="1695"/>
                  </a:cubicBezTo>
                  <a:cubicBezTo>
                    <a:pt x="4498" y="1372"/>
                    <a:pt x="4950" y="403"/>
                    <a:pt x="4950" y="403"/>
                  </a:cubicBezTo>
                  <a:cubicBezTo>
                    <a:pt x="4457" y="139"/>
                    <a:pt x="3904" y="0"/>
                    <a:pt x="33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28"/>
            <p:cNvSpPr/>
            <p:nvPr/>
          </p:nvSpPr>
          <p:spPr>
            <a:xfrm>
              <a:off x="7028075" y="2130175"/>
              <a:ext cx="39425" cy="48500"/>
            </a:xfrm>
            <a:custGeom>
              <a:avLst/>
              <a:gdLst/>
              <a:ahLst/>
              <a:cxnLst/>
              <a:rect l="l" t="t" r="r" b="b"/>
              <a:pathLst>
                <a:path w="1577" h="1940" extrusionOk="0">
                  <a:moveTo>
                    <a:pt x="259" y="1"/>
                  </a:moveTo>
                  <a:lnTo>
                    <a:pt x="0" y="1939"/>
                  </a:lnTo>
                  <a:cubicBezTo>
                    <a:pt x="1189" y="1345"/>
                    <a:pt x="1577" y="414"/>
                    <a:pt x="1577" y="414"/>
                  </a:cubicBezTo>
                  <a:cubicBezTo>
                    <a:pt x="1163" y="207"/>
                    <a:pt x="724" y="65"/>
                    <a:pt x="2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28"/>
            <p:cNvSpPr/>
            <p:nvPr/>
          </p:nvSpPr>
          <p:spPr>
            <a:xfrm>
              <a:off x="7095600" y="2499325"/>
              <a:ext cx="57850" cy="32825"/>
            </a:xfrm>
            <a:custGeom>
              <a:avLst/>
              <a:gdLst/>
              <a:ahLst/>
              <a:cxnLst/>
              <a:rect l="l" t="t" r="r" b="b"/>
              <a:pathLst>
                <a:path w="2314" h="1313" extrusionOk="0">
                  <a:moveTo>
                    <a:pt x="1411" y="0"/>
                  </a:moveTo>
                  <a:cubicBezTo>
                    <a:pt x="934" y="0"/>
                    <a:pt x="460" y="81"/>
                    <a:pt x="0" y="239"/>
                  </a:cubicBezTo>
                  <a:cubicBezTo>
                    <a:pt x="143" y="627"/>
                    <a:pt x="375" y="1002"/>
                    <a:pt x="659" y="1312"/>
                  </a:cubicBezTo>
                  <a:lnTo>
                    <a:pt x="2159" y="1234"/>
                  </a:lnTo>
                  <a:lnTo>
                    <a:pt x="2314" y="97"/>
                  </a:lnTo>
                  <a:cubicBezTo>
                    <a:pt x="2014" y="32"/>
                    <a:pt x="1712" y="0"/>
                    <a:pt x="1411" y="0"/>
                  </a:cubicBezTo>
                  <a:close/>
                </a:path>
              </a:pathLst>
            </a:custGeom>
            <a:solidFill>
              <a:srgbClr val="52C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28"/>
            <p:cNvSpPr/>
            <p:nvPr/>
          </p:nvSpPr>
          <p:spPr>
            <a:xfrm>
              <a:off x="7041950" y="2052300"/>
              <a:ext cx="18450" cy="24925"/>
            </a:xfrm>
            <a:custGeom>
              <a:avLst/>
              <a:gdLst/>
              <a:ahLst/>
              <a:cxnLst/>
              <a:rect l="l" t="t" r="r" b="b"/>
              <a:pathLst>
                <a:path w="738" h="997" extrusionOk="0">
                  <a:moveTo>
                    <a:pt x="143" y="1"/>
                  </a:moveTo>
                  <a:lnTo>
                    <a:pt x="1" y="996"/>
                  </a:lnTo>
                  <a:cubicBezTo>
                    <a:pt x="259" y="880"/>
                    <a:pt x="518" y="738"/>
                    <a:pt x="738" y="557"/>
                  </a:cubicBezTo>
                  <a:cubicBezTo>
                    <a:pt x="557" y="350"/>
                    <a:pt x="363" y="156"/>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28"/>
            <p:cNvSpPr/>
            <p:nvPr/>
          </p:nvSpPr>
          <p:spPr>
            <a:xfrm>
              <a:off x="6989625" y="2440025"/>
              <a:ext cx="10675" cy="15850"/>
            </a:xfrm>
            <a:custGeom>
              <a:avLst/>
              <a:gdLst/>
              <a:ahLst/>
              <a:cxnLst/>
              <a:rect l="l" t="t" r="r" b="b"/>
              <a:pathLst>
                <a:path w="427" h="634" extrusionOk="0">
                  <a:moveTo>
                    <a:pt x="91" y="1"/>
                  </a:moveTo>
                  <a:lnTo>
                    <a:pt x="0" y="634"/>
                  </a:lnTo>
                  <a:cubicBezTo>
                    <a:pt x="142" y="543"/>
                    <a:pt x="285" y="453"/>
                    <a:pt x="427" y="350"/>
                  </a:cubicBezTo>
                  <a:cubicBezTo>
                    <a:pt x="323" y="220"/>
                    <a:pt x="207" y="104"/>
                    <a:pt x="91" y="1"/>
                  </a:cubicBezTo>
                  <a:close/>
                </a:path>
              </a:pathLst>
            </a:custGeom>
            <a:solidFill>
              <a:srgbClr val="52C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28"/>
            <p:cNvSpPr/>
            <p:nvPr/>
          </p:nvSpPr>
          <p:spPr>
            <a:xfrm>
              <a:off x="7030650" y="2270600"/>
              <a:ext cx="11975" cy="10175"/>
            </a:xfrm>
            <a:custGeom>
              <a:avLst/>
              <a:gdLst/>
              <a:ahLst/>
              <a:cxnLst/>
              <a:rect l="l" t="t" r="r" b="b"/>
              <a:pathLst>
                <a:path w="479" h="407" extrusionOk="0">
                  <a:moveTo>
                    <a:pt x="254" y="0"/>
                  </a:moveTo>
                  <a:cubicBezTo>
                    <a:pt x="243" y="0"/>
                    <a:pt x="232" y="2"/>
                    <a:pt x="220" y="5"/>
                  </a:cubicBezTo>
                  <a:cubicBezTo>
                    <a:pt x="213" y="5"/>
                    <a:pt x="206" y="4"/>
                    <a:pt x="199" y="4"/>
                  </a:cubicBezTo>
                  <a:cubicBezTo>
                    <a:pt x="81" y="4"/>
                    <a:pt x="1" y="103"/>
                    <a:pt x="1" y="212"/>
                  </a:cubicBezTo>
                  <a:cubicBezTo>
                    <a:pt x="26" y="329"/>
                    <a:pt x="130" y="406"/>
                    <a:pt x="233" y="406"/>
                  </a:cubicBezTo>
                  <a:lnTo>
                    <a:pt x="259" y="406"/>
                  </a:lnTo>
                  <a:cubicBezTo>
                    <a:pt x="285" y="393"/>
                    <a:pt x="324" y="393"/>
                    <a:pt x="350" y="380"/>
                  </a:cubicBezTo>
                  <a:cubicBezTo>
                    <a:pt x="427" y="342"/>
                    <a:pt x="479" y="264"/>
                    <a:pt x="466" y="186"/>
                  </a:cubicBezTo>
                  <a:cubicBezTo>
                    <a:pt x="453" y="109"/>
                    <a:pt x="401" y="44"/>
                    <a:pt x="337" y="18"/>
                  </a:cubicBezTo>
                  <a:cubicBezTo>
                    <a:pt x="309" y="9"/>
                    <a:pt x="282" y="0"/>
                    <a:pt x="2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28"/>
            <p:cNvSpPr/>
            <p:nvPr/>
          </p:nvSpPr>
          <p:spPr>
            <a:xfrm>
              <a:off x="7193175" y="2097825"/>
              <a:ext cx="13600" cy="11725"/>
            </a:xfrm>
            <a:custGeom>
              <a:avLst/>
              <a:gdLst/>
              <a:ahLst/>
              <a:cxnLst/>
              <a:rect l="l" t="t" r="r" b="b"/>
              <a:pathLst>
                <a:path w="544" h="469" extrusionOk="0">
                  <a:moveTo>
                    <a:pt x="273" y="1"/>
                  </a:moveTo>
                  <a:cubicBezTo>
                    <a:pt x="264" y="1"/>
                    <a:pt x="255" y="1"/>
                    <a:pt x="246" y="2"/>
                  </a:cubicBezTo>
                  <a:cubicBezTo>
                    <a:pt x="117" y="2"/>
                    <a:pt x="0" y="118"/>
                    <a:pt x="13" y="248"/>
                  </a:cubicBezTo>
                  <a:cubicBezTo>
                    <a:pt x="38" y="381"/>
                    <a:pt x="152" y="469"/>
                    <a:pt x="273" y="469"/>
                  </a:cubicBezTo>
                  <a:cubicBezTo>
                    <a:pt x="281" y="469"/>
                    <a:pt x="289" y="468"/>
                    <a:pt x="298" y="467"/>
                  </a:cubicBezTo>
                  <a:cubicBezTo>
                    <a:pt x="440" y="467"/>
                    <a:pt x="543" y="351"/>
                    <a:pt x="543" y="222"/>
                  </a:cubicBezTo>
                  <a:cubicBezTo>
                    <a:pt x="519" y="89"/>
                    <a:pt x="404" y="1"/>
                    <a:pt x="2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28"/>
            <p:cNvSpPr/>
            <p:nvPr/>
          </p:nvSpPr>
          <p:spPr>
            <a:xfrm>
              <a:off x="7152775" y="2125575"/>
              <a:ext cx="22000" cy="18850"/>
            </a:xfrm>
            <a:custGeom>
              <a:avLst/>
              <a:gdLst/>
              <a:ahLst/>
              <a:cxnLst/>
              <a:rect l="l" t="t" r="r" b="b"/>
              <a:pathLst>
                <a:path w="880" h="754" extrusionOk="0">
                  <a:moveTo>
                    <a:pt x="449" y="1"/>
                  </a:moveTo>
                  <a:cubicBezTo>
                    <a:pt x="434" y="1"/>
                    <a:pt x="418" y="2"/>
                    <a:pt x="402" y="4"/>
                  </a:cubicBezTo>
                  <a:cubicBezTo>
                    <a:pt x="182" y="4"/>
                    <a:pt x="1" y="185"/>
                    <a:pt x="14" y="404"/>
                  </a:cubicBezTo>
                  <a:cubicBezTo>
                    <a:pt x="40" y="598"/>
                    <a:pt x="208" y="740"/>
                    <a:pt x="402" y="753"/>
                  </a:cubicBezTo>
                  <a:lnTo>
                    <a:pt x="479" y="753"/>
                  </a:lnTo>
                  <a:cubicBezTo>
                    <a:pt x="531" y="753"/>
                    <a:pt x="570" y="740"/>
                    <a:pt x="608" y="727"/>
                  </a:cubicBezTo>
                  <a:cubicBezTo>
                    <a:pt x="776" y="689"/>
                    <a:pt x="880" y="534"/>
                    <a:pt x="867" y="353"/>
                  </a:cubicBezTo>
                  <a:cubicBezTo>
                    <a:pt x="831" y="149"/>
                    <a:pt x="651" y="1"/>
                    <a:pt x="4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28"/>
            <p:cNvSpPr/>
            <p:nvPr/>
          </p:nvSpPr>
          <p:spPr>
            <a:xfrm>
              <a:off x="7207400" y="1988950"/>
              <a:ext cx="10025" cy="8175"/>
            </a:xfrm>
            <a:custGeom>
              <a:avLst/>
              <a:gdLst/>
              <a:ahLst/>
              <a:cxnLst/>
              <a:rect l="l" t="t" r="r" b="b"/>
              <a:pathLst>
                <a:path w="401" h="327" extrusionOk="0">
                  <a:moveTo>
                    <a:pt x="193" y="0"/>
                  </a:moveTo>
                  <a:cubicBezTo>
                    <a:pt x="101" y="0"/>
                    <a:pt x="25" y="61"/>
                    <a:pt x="13" y="144"/>
                  </a:cubicBezTo>
                  <a:cubicBezTo>
                    <a:pt x="0" y="234"/>
                    <a:pt x="78" y="312"/>
                    <a:pt x="181" y="325"/>
                  </a:cubicBezTo>
                  <a:cubicBezTo>
                    <a:pt x="192" y="326"/>
                    <a:pt x="202" y="327"/>
                    <a:pt x="212" y="327"/>
                  </a:cubicBezTo>
                  <a:cubicBezTo>
                    <a:pt x="302" y="327"/>
                    <a:pt x="376" y="277"/>
                    <a:pt x="388" y="196"/>
                  </a:cubicBezTo>
                  <a:cubicBezTo>
                    <a:pt x="401" y="105"/>
                    <a:pt x="323" y="15"/>
                    <a:pt x="220" y="2"/>
                  </a:cubicBezTo>
                  <a:cubicBezTo>
                    <a:pt x="211" y="1"/>
                    <a:pt x="202" y="0"/>
                    <a:pt x="1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28"/>
            <p:cNvSpPr/>
            <p:nvPr/>
          </p:nvSpPr>
          <p:spPr>
            <a:xfrm>
              <a:off x="7110800" y="1919475"/>
              <a:ext cx="11625" cy="9800"/>
            </a:xfrm>
            <a:custGeom>
              <a:avLst/>
              <a:gdLst/>
              <a:ahLst/>
              <a:cxnLst/>
              <a:rect l="l" t="t" r="r" b="b"/>
              <a:pathLst>
                <a:path w="465" h="392" extrusionOk="0">
                  <a:moveTo>
                    <a:pt x="245" y="1"/>
                  </a:moveTo>
                  <a:cubicBezTo>
                    <a:pt x="236" y="1"/>
                    <a:pt x="228" y="1"/>
                    <a:pt x="219" y="2"/>
                  </a:cubicBezTo>
                  <a:cubicBezTo>
                    <a:pt x="213" y="1"/>
                    <a:pt x="206" y="1"/>
                    <a:pt x="200" y="1"/>
                  </a:cubicBezTo>
                  <a:cubicBezTo>
                    <a:pt x="92" y="1"/>
                    <a:pt x="1" y="99"/>
                    <a:pt x="13" y="209"/>
                  </a:cubicBezTo>
                  <a:cubicBezTo>
                    <a:pt x="25" y="317"/>
                    <a:pt x="126" y="391"/>
                    <a:pt x="233" y="391"/>
                  </a:cubicBezTo>
                  <a:cubicBezTo>
                    <a:pt x="241" y="391"/>
                    <a:pt x="250" y="391"/>
                    <a:pt x="258" y="390"/>
                  </a:cubicBezTo>
                  <a:cubicBezTo>
                    <a:pt x="375" y="390"/>
                    <a:pt x="465" y="299"/>
                    <a:pt x="465" y="183"/>
                  </a:cubicBezTo>
                  <a:cubicBezTo>
                    <a:pt x="441" y="75"/>
                    <a:pt x="350" y="1"/>
                    <a:pt x="2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28"/>
            <p:cNvSpPr/>
            <p:nvPr/>
          </p:nvSpPr>
          <p:spPr>
            <a:xfrm>
              <a:off x="7131775" y="1936250"/>
              <a:ext cx="20075" cy="17300"/>
            </a:xfrm>
            <a:custGeom>
              <a:avLst/>
              <a:gdLst/>
              <a:ahLst/>
              <a:cxnLst/>
              <a:rect l="l" t="t" r="r" b="b"/>
              <a:pathLst>
                <a:path w="803" h="692" extrusionOk="0">
                  <a:moveTo>
                    <a:pt x="411" y="0"/>
                  </a:moveTo>
                  <a:cubicBezTo>
                    <a:pt x="395" y="0"/>
                    <a:pt x="379" y="1"/>
                    <a:pt x="363" y="3"/>
                  </a:cubicBezTo>
                  <a:cubicBezTo>
                    <a:pt x="208" y="3"/>
                    <a:pt x="65" y="107"/>
                    <a:pt x="14" y="262"/>
                  </a:cubicBezTo>
                  <a:cubicBezTo>
                    <a:pt x="1" y="287"/>
                    <a:pt x="1" y="326"/>
                    <a:pt x="1" y="365"/>
                  </a:cubicBezTo>
                  <a:cubicBezTo>
                    <a:pt x="37" y="555"/>
                    <a:pt x="204" y="691"/>
                    <a:pt x="392" y="691"/>
                  </a:cubicBezTo>
                  <a:cubicBezTo>
                    <a:pt x="408" y="691"/>
                    <a:pt x="424" y="690"/>
                    <a:pt x="440" y="688"/>
                  </a:cubicBezTo>
                  <a:cubicBezTo>
                    <a:pt x="448" y="689"/>
                    <a:pt x="455" y="689"/>
                    <a:pt x="463" y="689"/>
                  </a:cubicBezTo>
                  <a:cubicBezTo>
                    <a:pt x="658" y="689"/>
                    <a:pt x="802" y="526"/>
                    <a:pt x="802" y="326"/>
                  </a:cubicBezTo>
                  <a:cubicBezTo>
                    <a:pt x="766" y="136"/>
                    <a:pt x="599" y="0"/>
                    <a:pt x="4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28"/>
            <p:cNvSpPr/>
            <p:nvPr/>
          </p:nvSpPr>
          <p:spPr>
            <a:xfrm>
              <a:off x="7094300" y="2392425"/>
              <a:ext cx="13925" cy="11800"/>
            </a:xfrm>
            <a:custGeom>
              <a:avLst/>
              <a:gdLst/>
              <a:ahLst/>
              <a:cxnLst/>
              <a:rect l="l" t="t" r="r" b="b"/>
              <a:pathLst>
                <a:path w="557" h="472" extrusionOk="0">
                  <a:moveTo>
                    <a:pt x="290" y="1"/>
                  </a:moveTo>
                  <a:cubicBezTo>
                    <a:pt x="276" y="1"/>
                    <a:pt x="261" y="2"/>
                    <a:pt x="246" y="5"/>
                  </a:cubicBezTo>
                  <a:cubicBezTo>
                    <a:pt x="239" y="4"/>
                    <a:pt x="232" y="4"/>
                    <a:pt x="225" y="4"/>
                  </a:cubicBezTo>
                  <a:cubicBezTo>
                    <a:pt x="94" y="4"/>
                    <a:pt x="1" y="115"/>
                    <a:pt x="1" y="250"/>
                  </a:cubicBezTo>
                  <a:cubicBezTo>
                    <a:pt x="25" y="384"/>
                    <a:pt x="140" y="471"/>
                    <a:pt x="271" y="471"/>
                  </a:cubicBezTo>
                  <a:cubicBezTo>
                    <a:pt x="280" y="471"/>
                    <a:pt x="289" y="471"/>
                    <a:pt x="298" y="470"/>
                  </a:cubicBezTo>
                  <a:cubicBezTo>
                    <a:pt x="440" y="470"/>
                    <a:pt x="556" y="367"/>
                    <a:pt x="543" y="225"/>
                  </a:cubicBezTo>
                  <a:cubicBezTo>
                    <a:pt x="520" y="97"/>
                    <a:pt x="414" y="1"/>
                    <a:pt x="2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28"/>
            <p:cNvSpPr/>
            <p:nvPr/>
          </p:nvSpPr>
          <p:spPr>
            <a:xfrm>
              <a:off x="6977975" y="2537275"/>
              <a:ext cx="350" cy="1325"/>
            </a:xfrm>
            <a:custGeom>
              <a:avLst/>
              <a:gdLst/>
              <a:ahLst/>
              <a:cxnLst/>
              <a:rect l="l" t="t" r="r" b="b"/>
              <a:pathLst>
                <a:path w="14" h="53" extrusionOk="0">
                  <a:moveTo>
                    <a:pt x="14" y="1"/>
                  </a:moveTo>
                  <a:lnTo>
                    <a:pt x="1" y="53"/>
                  </a:lnTo>
                  <a:lnTo>
                    <a:pt x="14" y="53"/>
                  </a:lnTo>
                  <a:cubicBezTo>
                    <a:pt x="14" y="40"/>
                    <a:pt x="14" y="27"/>
                    <a:pt x="14" y="14"/>
                  </a:cubicBezTo>
                  <a:lnTo>
                    <a:pt x="14" y="1"/>
                  </a:lnTo>
                  <a:close/>
                </a:path>
              </a:pathLst>
            </a:custGeom>
            <a:solidFill>
              <a:srgbClr val="52A2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28"/>
            <p:cNvSpPr/>
            <p:nvPr/>
          </p:nvSpPr>
          <p:spPr>
            <a:xfrm>
              <a:off x="7060050" y="2450975"/>
              <a:ext cx="11350" cy="9800"/>
            </a:xfrm>
            <a:custGeom>
              <a:avLst/>
              <a:gdLst/>
              <a:ahLst/>
              <a:cxnLst/>
              <a:rect l="l" t="t" r="r" b="b"/>
              <a:pathLst>
                <a:path w="454" h="392" extrusionOk="0">
                  <a:moveTo>
                    <a:pt x="233" y="1"/>
                  </a:moveTo>
                  <a:cubicBezTo>
                    <a:pt x="224" y="1"/>
                    <a:pt x="216" y="1"/>
                    <a:pt x="207" y="2"/>
                  </a:cubicBezTo>
                  <a:cubicBezTo>
                    <a:pt x="91" y="2"/>
                    <a:pt x="1" y="93"/>
                    <a:pt x="14" y="209"/>
                  </a:cubicBezTo>
                  <a:cubicBezTo>
                    <a:pt x="26" y="317"/>
                    <a:pt x="115" y="391"/>
                    <a:pt x="221" y="391"/>
                  </a:cubicBezTo>
                  <a:cubicBezTo>
                    <a:pt x="229" y="391"/>
                    <a:pt x="238" y="391"/>
                    <a:pt x="246" y="390"/>
                  </a:cubicBezTo>
                  <a:cubicBezTo>
                    <a:pt x="363" y="390"/>
                    <a:pt x="453" y="299"/>
                    <a:pt x="453" y="183"/>
                  </a:cubicBezTo>
                  <a:cubicBezTo>
                    <a:pt x="429" y="75"/>
                    <a:pt x="338" y="1"/>
                    <a:pt x="233" y="1"/>
                  </a:cubicBezTo>
                  <a:close/>
                </a:path>
              </a:pathLst>
            </a:custGeom>
            <a:solidFill>
              <a:srgbClr val="52A2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28"/>
            <p:cNvSpPr/>
            <p:nvPr/>
          </p:nvSpPr>
          <p:spPr>
            <a:xfrm>
              <a:off x="7123375" y="2275875"/>
              <a:ext cx="26200" cy="25950"/>
            </a:xfrm>
            <a:custGeom>
              <a:avLst/>
              <a:gdLst/>
              <a:ahLst/>
              <a:cxnLst/>
              <a:rect l="l" t="t" r="r" b="b"/>
              <a:pathLst>
                <a:path w="1048" h="1038" extrusionOk="0">
                  <a:moveTo>
                    <a:pt x="351" y="0"/>
                  </a:moveTo>
                  <a:cubicBezTo>
                    <a:pt x="342" y="0"/>
                    <a:pt x="333" y="1"/>
                    <a:pt x="324" y="1"/>
                  </a:cubicBezTo>
                  <a:cubicBezTo>
                    <a:pt x="143" y="1"/>
                    <a:pt x="1" y="156"/>
                    <a:pt x="1" y="337"/>
                  </a:cubicBezTo>
                  <a:cubicBezTo>
                    <a:pt x="14" y="454"/>
                    <a:pt x="91" y="544"/>
                    <a:pt x="195" y="596"/>
                  </a:cubicBezTo>
                  <a:cubicBezTo>
                    <a:pt x="182" y="622"/>
                    <a:pt x="182" y="660"/>
                    <a:pt x="195" y="686"/>
                  </a:cubicBezTo>
                  <a:cubicBezTo>
                    <a:pt x="208" y="790"/>
                    <a:pt x="259" y="880"/>
                    <a:pt x="350" y="945"/>
                  </a:cubicBezTo>
                  <a:cubicBezTo>
                    <a:pt x="429" y="1001"/>
                    <a:pt x="527" y="1038"/>
                    <a:pt x="628" y="1038"/>
                  </a:cubicBezTo>
                  <a:cubicBezTo>
                    <a:pt x="643" y="1038"/>
                    <a:pt x="658" y="1037"/>
                    <a:pt x="673" y="1035"/>
                  </a:cubicBezTo>
                  <a:cubicBezTo>
                    <a:pt x="789" y="1035"/>
                    <a:pt x="893" y="971"/>
                    <a:pt x="970" y="880"/>
                  </a:cubicBezTo>
                  <a:cubicBezTo>
                    <a:pt x="1022" y="815"/>
                    <a:pt x="1048" y="725"/>
                    <a:pt x="1035" y="647"/>
                  </a:cubicBezTo>
                  <a:cubicBezTo>
                    <a:pt x="1009" y="479"/>
                    <a:pt x="880" y="350"/>
                    <a:pt x="725" y="311"/>
                  </a:cubicBezTo>
                  <a:cubicBezTo>
                    <a:pt x="688" y="127"/>
                    <a:pt x="533"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28"/>
            <p:cNvSpPr/>
            <p:nvPr/>
          </p:nvSpPr>
          <p:spPr>
            <a:xfrm>
              <a:off x="7141150" y="2387025"/>
              <a:ext cx="16825" cy="14350"/>
            </a:xfrm>
            <a:custGeom>
              <a:avLst/>
              <a:gdLst/>
              <a:ahLst/>
              <a:cxnLst/>
              <a:rect l="l" t="t" r="r" b="b"/>
              <a:pathLst>
                <a:path w="673" h="574" extrusionOk="0">
                  <a:moveTo>
                    <a:pt x="336" y="0"/>
                  </a:moveTo>
                  <a:cubicBezTo>
                    <a:pt x="328" y="0"/>
                    <a:pt x="319" y="0"/>
                    <a:pt x="311" y="1"/>
                  </a:cubicBezTo>
                  <a:cubicBezTo>
                    <a:pt x="143" y="1"/>
                    <a:pt x="1" y="130"/>
                    <a:pt x="14" y="298"/>
                  </a:cubicBezTo>
                  <a:cubicBezTo>
                    <a:pt x="37" y="462"/>
                    <a:pt x="167" y="573"/>
                    <a:pt x="326" y="573"/>
                  </a:cubicBezTo>
                  <a:cubicBezTo>
                    <a:pt x="342" y="573"/>
                    <a:pt x="359" y="572"/>
                    <a:pt x="375" y="570"/>
                  </a:cubicBezTo>
                  <a:cubicBezTo>
                    <a:pt x="382" y="570"/>
                    <a:pt x="389" y="571"/>
                    <a:pt x="395" y="571"/>
                  </a:cubicBezTo>
                  <a:cubicBezTo>
                    <a:pt x="542" y="571"/>
                    <a:pt x="673" y="433"/>
                    <a:pt x="673" y="273"/>
                  </a:cubicBezTo>
                  <a:cubicBezTo>
                    <a:pt x="636" y="113"/>
                    <a:pt x="494" y="0"/>
                    <a:pt x="336" y="0"/>
                  </a:cubicBezTo>
                  <a:close/>
                </a:path>
              </a:pathLst>
            </a:custGeom>
            <a:solidFill>
              <a:srgbClr val="52A2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28"/>
            <p:cNvSpPr/>
            <p:nvPr/>
          </p:nvSpPr>
          <p:spPr>
            <a:xfrm>
              <a:off x="7073650" y="2351475"/>
              <a:ext cx="12925" cy="10750"/>
            </a:xfrm>
            <a:custGeom>
              <a:avLst/>
              <a:gdLst/>
              <a:ahLst/>
              <a:cxnLst/>
              <a:rect l="l" t="t" r="r" b="b"/>
              <a:pathLst>
                <a:path w="517" h="430" extrusionOk="0">
                  <a:moveTo>
                    <a:pt x="260" y="0"/>
                  </a:moveTo>
                  <a:cubicBezTo>
                    <a:pt x="251" y="0"/>
                    <a:pt x="242" y="1"/>
                    <a:pt x="232" y="2"/>
                  </a:cubicBezTo>
                  <a:cubicBezTo>
                    <a:pt x="225" y="1"/>
                    <a:pt x="218" y="0"/>
                    <a:pt x="210" y="0"/>
                  </a:cubicBezTo>
                  <a:cubicBezTo>
                    <a:pt x="92" y="0"/>
                    <a:pt x="0" y="99"/>
                    <a:pt x="12" y="221"/>
                  </a:cubicBezTo>
                  <a:cubicBezTo>
                    <a:pt x="37" y="342"/>
                    <a:pt x="140" y="429"/>
                    <a:pt x="259" y="429"/>
                  </a:cubicBezTo>
                  <a:cubicBezTo>
                    <a:pt x="267" y="429"/>
                    <a:pt x="276" y="429"/>
                    <a:pt x="284" y="428"/>
                  </a:cubicBezTo>
                  <a:cubicBezTo>
                    <a:pt x="413" y="428"/>
                    <a:pt x="516" y="325"/>
                    <a:pt x="504" y="195"/>
                  </a:cubicBezTo>
                  <a:cubicBezTo>
                    <a:pt x="480" y="75"/>
                    <a:pt x="378" y="0"/>
                    <a:pt x="260" y="0"/>
                  </a:cubicBezTo>
                  <a:close/>
                </a:path>
              </a:pathLst>
            </a:custGeom>
            <a:solidFill>
              <a:srgbClr val="52A2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28"/>
            <p:cNvSpPr/>
            <p:nvPr/>
          </p:nvSpPr>
          <p:spPr>
            <a:xfrm>
              <a:off x="6877500" y="2532125"/>
              <a:ext cx="267875" cy="737000"/>
            </a:xfrm>
            <a:custGeom>
              <a:avLst/>
              <a:gdLst/>
              <a:ahLst/>
              <a:cxnLst/>
              <a:rect l="l" t="t" r="r" b="b"/>
              <a:pathLst>
                <a:path w="10715" h="29480" extrusionOk="0">
                  <a:moveTo>
                    <a:pt x="5849" y="501"/>
                  </a:moveTo>
                  <a:cubicBezTo>
                    <a:pt x="6025" y="501"/>
                    <a:pt x="6181" y="636"/>
                    <a:pt x="6217" y="814"/>
                  </a:cubicBezTo>
                  <a:cubicBezTo>
                    <a:pt x="6217" y="995"/>
                    <a:pt x="6062" y="1150"/>
                    <a:pt x="5868" y="1150"/>
                  </a:cubicBezTo>
                  <a:cubicBezTo>
                    <a:pt x="5852" y="1152"/>
                    <a:pt x="5835" y="1154"/>
                    <a:pt x="5819" y="1154"/>
                  </a:cubicBezTo>
                  <a:cubicBezTo>
                    <a:pt x="5644" y="1154"/>
                    <a:pt x="5490" y="1030"/>
                    <a:pt x="5455" y="853"/>
                  </a:cubicBezTo>
                  <a:cubicBezTo>
                    <a:pt x="5455" y="666"/>
                    <a:pt x="5599" y="503"/>
                    <a:pt x="5783" y="503"/>
                  </a:cubicBezTo>
                  <a:cubicBezTo>
                    <a:pt x="5789" y="503"/>
                    <a:pt x="5796" y="504"/>
                    <a:pt x="5804" y="504"/>
                  </a:cubicBezTo>
                  <a:cubicBezTo>
                    <a:pt x="5819" y="502"/>
                    <a:pt x="5834" y="501"/>
                    <a:pt x="5849" y="501"/>
                  </a:cubicBezTo>
                  <a:close/>
                  <a:moveTo>
                    <a:pt x="9494" y="2958"/>
                  </a:moveTo>
                  <a:cubicBezTo>
                    <a:pt x="9551" y="2958"/>
                    <a:pt x="9605" y="3005"/>
                    <a:pt x="9616" y="3063"/>
                  </a:cubicBezTo>
                  <a:cubicBezTo>
                    <a:pt x="9616" y="3115"/>
                    <a:pt x="9564" y="3166"/>
                    <a:pt x="9500" y="3166"/>
                  </a:cubicBezTo>
                  <a:lnTo>
                    <a:pt x="9500" y="3179"/>
                  </a:lnTo>
                  <a:cubicBezTo>
                    <a:pt x="9435" y="3179"/>
                    <a:pt x="9371" y="3141"/>
                    <a:pt x="9358" y="3076"/>
                  </a:cubicBezTo>
                  <a:cubicBezTo>
                    <a:pt x="9358" y="3017"/>
                    <a:pt x="9401" y="2958"/>
                    <a:pt x="9457" y="2958"/>
                  </a:cubicBezTo>
                  <a:cubicBezTo>
                    <a:pt x="9463" y="2958"/>
                    <a:pt x="9468" y="2958"/>
                    <a:pt x="9474" y="2960"/>
                  </a:cubicBezTo>
                  <a:cubicBezTo>
                    <a:pt x="9481" y="2958"/>
                    <a:pt x="9487" y="2958"/>
                    <a:pt x="9494" y="2958"/>
                  </a:cubicBezTo>
                  <a:close/>
                  <a:moveTo>
                    <a:pt x="3592" y="7895"/>
                  </a:moveTo>
                  <a:cubicBezTo>
                    <a:pt x="3711" y="7895"/>
                    <a:pt x="3815" y="7982"/>
                    <a:pt x="3839" y="8103"/>
                  </a:cubicBezTo>
                  <a:cubicBezTo>
                    <a:pt x="3852" y="8233"/>
                    <a:pt x="3749" y="8336"/>
                    <a:pt x="3619" y="8336"/>
                  </a:cubicBezTo>
                  <a:lnTo>
                    <a:pt x="3619" y="8349"/>
                  </a:lnTo>
                  <a:cubicBezTo>
                    <a:pt x="3611" y="8350"/>
                    <a:pt x="3603" y="8350"/>
                    <a:pt x="3595" y="8350"/>
                  </a:cubicBezTo>
                  <a:cubicBezTo>
                    <a:pt x="3476" y="8350"/>
                    <a:pt x="3372" y="8263"/>
                    <a:pt x="3348" y="8142"/>
                  </a:cubicBezTo>
                  <a:cubicBezTo>
                    <a:pt x="3335" y="8013"/>
                    <a:pt x="3438" y="7897"/>
                    <a:pt x="3568" y="7897"/>
                  </a:cubicBezTo>
                  <a:cubicBezTo>
                    <a:pt x="3576" y="7896"/>
                    <a:pt x="3584" y="7895"/>
                    <a:pt x="3592" y="7895"/>
                  </a:cubicBezTo>
                  <a:close/>
                  <a:moveTo>
                    <a:pt x="5145" y="8270"/>
                  </a:moveTo>
                  <a:cubicBezTo>
                    <a:pt x="5289" y="8270"/>
                    <a:pt x="5417" y="8371"/>
                    <a:pt x="5442" y="8530"/>
                  </a:cubicBezTo>
                  <a:cubicBezTo>
                    <a:pt x="5455" y="8672"/>
                    <a:pt x="5325" y="8801"/>
                    <a:pt x="5170" y="8801"/>
                  </a:cubicBezTo>
                  <a:cubicBezTo>
                    <a:pt x="5161" y="8802"/>
                    <a:pt x="5153" y="8802"/>
                    <a:pt x="5144" y="8802"/>
                  </a:cubicBezTo>
                  <a:cubicBezTo>
                    <a:pt x="4999" y="8802"/>
                    <a:pt x="4871" y="8702"/>
                    <a:pt x="4834" y="8556"/>
                  </a:cubicBezTo>
                  <a:cubicBezTo>
                    <a:pt x="4834" y="8401"/>
                    <a:pt x="4963" y="8271"/>
                    <a:pt x="5119" y="8271"/>
                  </a:cubicBezTo>
                  <a:cubicBezTo>
                    <a:pt x="5127" y="8271"/>
                    <a:pt x="5136" y="8270"/>
                    <a:pt x="5145" y="8270"/>
                  </a:cubicBezTo>
                  <a:close/>
                  <a:moveTo>
                    <a:pt x="7098" y="17075"/>
                  </a:moveTo>
                  <a:cubicBezTo>
                    <a:pt x="7286" y="17075"/>
                    <a:pt x="7475" y="17091"/>
                    <a:pt x="7665" y="17124"/>
                  </a:cubicBezTo>
                  <a:cubicBezTo>
                    <a:pt x="7665" y="17124"/>
                    <a:pt x="7665" y="18184"/>
                    <a:pt x="6527" y="18921"/>
                  </a:cubicBezTo>
                  <a:cubicBezTo>
                    <a:pt x="5403" y="19657"/>
                    <a:pt x="3594" y="19787"/>
                    <a:pt x="3594" y="19787"/>
                  </a:cubicBezTo>
                  <a:cubicBezTo>
                    <a:pt x="3594" y="19787"/>
                    <a:pt x="4227" y="18326"/>
                    <a:pt x="5351" y="17590"/>
                  </a:cubicBezTo>
                  <a:cubicBezTo>
                    <a:pt x="5877" y="17252"/>
                    <a:pt x="6479" y="17075"/>
                    <a:pt x="7098" y="17075"/>
                  </a:cubicBezTo>
                  <a:close/>
                  <a:moveTo>
                    <a:pt x="5879" y="20328"/>
                  </a:moveTo>
                  <a:cubicBezTo>
                    <a:pt x="5946" y="20328"/>
                    <a:pt x="5999" y="20376"/>
                    <a:pt x="6010" y="20446"/>
                  </a:cubicBezTo>
                  <a:cubicBezTo>
                    <a:pt x="6010" y="20510"/>
                    <a:pt x="5959" y="20562"/>
                    <a:pt x="5881" y="20562"/>
                  </a:cubicBezTo>
                  <a:cubicBezTo>
                    <a:pt x="5874" y="20563"/>
                    <a:pt x="5868" y="20564"/>
                    <a:pt x="5861" y="20564"/>
                  </a:cubicBezTo>
                  <a:cubicBezTo>
                    <a:pt x="5804" y="20564"/>
                    <a:pt x="5750" y="20517"/>
                    <a:pt x="5739" y="20459"/>
                  </a:cubicBezTo>
                  <a:cubicBezTo>
                    <a:pt x="5726" y="20381"/>
                    <a:pt x="5791" y="20329"/>
                    <a:pt x="5855" y="20329"/>
                  </a:cubicBezTo>
                  <a:cubicBezTo>
                    <a:pt x="5863" y="20328"/>
                    <a:pt x="5871" y="20328"/>
                    <a:pt x="5879" y="20328"/>
                  </a:cubicBezTo>
                  <a:close/>
                  <a:moveTo>
                    <a:pt x="9383" y="0"/>
                  </a:moveTo>
                  <a:lnTo>
                    <a:pt x="6928" y="116"/>
                  </a:lnTo>
                  <a:cubicBezTo>
                    <a:pt x="6430" y="377"/>
                    <a:pt x="5889" y="507"/>
                    <a:pt x="5335" y="507"/>
                  </a:cubicBezTo>
                  <a:cubicBezTo>
                    <a:pt x="5284" y="507"/>
                    <a:pt x="5234" y="506"/>
                    <a:pt x="5183" y="504"/>
                  </a:cubicBezTo>
                  <a:cubicBezTo>
                    <a:pt x="4795" y="478"/>
                    <a:pt x="4395" y="401"/>
                    <a:pt x="4020" y="284"/>
                  </a:cubicBezTo>
                  <a:lnTo>
                    <a:pt x="4007" y="310"/>
                  </a:lnTo>
                  <a:lnTo>
                    <a:pt x="3257" y="5751"/>
                  </a:lnTo>
                  <a:cubicBezTo>
                    <a:pt x="3309" y="5751"/>
                    <a:pt x="3361" y="5751"/>
                    <a:pt x="3425" y="5764"/>
                  </a:cubicBezTo>
                  <a:cubicBezTo>
                    <a:pt x="4834" y="5997"/>
                    <a:pt x="6230" y="7057"/>
                    <a:pt x="6230" y="7057"/>
                  </a:cubicBezTo>
                  <a:cubicBezTo>
                    <a:pt x="6230" y="7057"/>
                    <a:pt x="5081" y="7437"/>
                    <a:pt x="3887" y="7437"/>
                  </a:cubicBezTo>
                  <a:cubicBezTo>
                    <a:pt x="3637" y="7437"/>
                    <a:pt x="3385" y="7420"/>
                    <a:pt x="3141" y="7380"/>
                  </a:cubicBezTo>
                  <a:cubicBezTo>
                    <a:pt x="3102" y="7380"/>
                    <a:pt x="3064" y="7367"/>
                    <a:pt x="3038" y="7367"/>
                  </a:cubicBezTo>
                  <a:lnTo>
                    <a:pt x="2482" y="11386"/>
                  </a:lnTo>
                  <a:cubicBezTo>
                    <a:pt x="2896" y="11425"/>
                    <a:pt x="3309" y="11515"/>
                    <a:pt x="3697" y="11657"/>
                  </a:cubicBezTo>
                  <a:cubicBezTo>
                    <a:pt x="3697" y="11657"/>
                    <a:pt x="3438" y="12846"/>
                    <a:pt x="2146" y="13790"/>
                  </a:cubicBezTo>
                  <a:lnTo>
                    <a:pt x="1823" y="16065"/>
                  </a:lnTo>
                  <a:cubicBezTo>
                    <a:pt x="2127" y="16000"/>
                    <a:pt x="2434" y="15968"/>
                    <a:pt x="2741" y="15968"/>
                  </a:cubicBezTo>
                  <a:cubicBezTo>
                    <a:pt x="3047" y="15968"/>
                    <a:pt x="3354" y="16000"/>
                    <a:pt x="3658" y="16065"/>
                  </a:cubicBezTo>
                  <a:cubicBezTo>
                    <a:pt x="3658" y="16065"/>
                    <a:pt x="3568" y="17499"/>
                    <a:pt x="1991" y="18430"/>
                  </a:cubicBezTo>
                  <a:cubicBezTo>
                    <a:pt x="1823" y="18546"/>
                    <a:pt x="1655" y="18636"/>
                    <a:pt x="1474" y="18727"/>
                  </a:cubicBezTo>
                  <a:lnTo>
                    <a:pt x="1151" y="21131"/>
                  </a:lnTo>
                  <a:cubicBezTo>
                    <a:pt x="2081" y="21170"/>
                    <a:pt x="2999" y="21286"/>
                    <a:pt x="3917" y="21493"/>
                  </a:cubicBezTo>
                  <a:cubicBezTo>
                    <a:pt x="2999" y="22359"/>
                    <a:pt x="1939" y="23069"/>
                    <a:pt x="802" y="23612"/>
                  </a:cubicBezTo>
                  <a:lnTo>
                    <a:pt x="1" y="29389"/>
                  </a:lnTo>
                  <a:cubicBezTo>
                    <a:pt x="1" y="29415"/>
                    <a:pt x="14" y="29441"/>
                    <a:pt x="26" y="29480"/>
                  </a:cubicBezTo>
                  <a:lnTo>
                    <a:pt x="1758" y="29389"/>
                  </a:lnTo>
                  <a:cubicBezTo>
                    <a:pt x="1461" y="28614"/>
                    <a:pt x="1267" y="27812"/>
                    <a:pt x="1151" y="26998"/>
                  </a:cubicBezTo>
                  <a:lnTo>
                    <a:pt x="1151" y="26998"/>
                  </a:lnTo>
                  <a:cubicBezTo>
                    <a:pt x="1151" y="26998"/>
                    <a:pt x="3387" y="27851"/>
                    <a:pt x="4912" y="29234"/>
                  </a:cubicBezTo>
                  <a:lnTo>
                    <a:pt x="6682" y="29144"/>
                  </a:lnTo>
                  <a:cubicBezTo>
                    <a:pt x="6682" y="29131"/>
                    <a:pt x="6669" y="29118"/>
                    <a:pt x="6669" y="29105"/>
                  </a:cubicBezTo>
                  <a:cubicBezTo>
                    <a:pt x="6669" y="29053"/>
                    <a:pt x="6669" y="29014"/>
                    <a:pt x="6695" y="28989"/>
                  </a:cubicBezTo>
                  <a:cubicBezTo>
                    <a:pt x="6243" y="28821"/>
                    <a:pt x="5804" y="28614"/>
                    <a:pt x="5390" y="28381"/>
                  </a:cubicBezTo>
                  <a:cubicBezTo>
                    <a:pt x="5907" y="28149"/>
                    <a:pt x="6450" y="27968"/>
                    <a:pt x="7018" y="27838"/>
                  </a:cubicBezTo>
                  <a:lnTo>
                    <a:pt x="7277" y="25977"/>
                  </a:lnTo>
                  <a:lnTo>
                    <a:pt x="7277" y="25977"/>
                  </a:lnTo>
                  <a:cubicBezTo>
                    <a:pt x="6727" y="26203"/>
                    <a:pt x="6140" y="26324"/>
                    <a:pt x="5550" y="26324"/>
                  </a:cubicBezTo>
                  <a:cubicBezTo>
                    <a:pt x="5363" y="26324"/>
                    <a:pt x="5176" y="26312"/>
                    <a:pt x="4989" y="26287"/>
                  </a:cubicBezTo>
                  <a:cubicBezTo>
                    <a:pt x="3064" y="26068"/>
                    <a:pt x="1099" y="24724"/>
                    <a:pt x="1099" y="24724"/>
                  </a:cubicBezTo>
                  <a:cubicBezTo>
                    <a:pt x="1099" y="24724"/>
                    <a:pt x="2840" y="24042"/>
                    <a:pt x="4577" y="24042"/>
                  </a:cubicBezTo>
                  <a:cubicBezTo>
                    <a:pt x="4798" y="24042"/>
                    <a:pt x="5018" y="24053"/>
                    <a:pt x="5235" y="24077"/>
                  </a:cubicBezTo>
                  <a:cubicBezTo>
                    <a:pt x="6023" y="24155"/>
                    <a:pt x="6773" y="24452"/>
                    <a:pt x="7419" y="24918"/>
                  </a:cubicBezTo>
                  <a:lnTo>
                    <a:pt x="7677" y="23056"/>
                  </a:lnTo>
                  <a:cubicBezTo>
                    <a:pt x="6773" y="21829"/>
                    <a:pt x="7057" y="20653"/>
                    <a:pt x="7057" y="20653"/>
                  </a:cubicBezTo>
                  <a:lnTo>
                    <a:pt x="7057" y="20653"/>
                  </a:lnTo>
                  <a:cubicBezTo>
                    <a:pt x="7367" y="20678"/>
                    <a:pt x="7677" y="20730"/>
                    <a:pt x="7988" y="20834"/>
                  </a:cubicBezTo>
                  <a:lnTo>
                    <a:pt x="8802" y="14876"/>
                  </a:lnTo>
                  <a:lnTo>
                    <a:pt x="8802" y="14876"/>
                  </a:lnTo>
                  <a:cubicBezTo>
                    <a:pt x="8673" y="14927"/>
                    <a:pt x="8530" y="14979"/>
                    <a:pt x="8388" y="15018"/>
                  </a:cubicBezTo>
                  <a:cubicBezTo>
                    <a:pt x="7801" y="15180"/>
                    <a:pt x="7153" y="15235"/>
                    <a:pt x="6545" y="15235"/>
                  </a:cubicBezTo>
                  <a:cubicBezTo>
                    <a:pt x="5266" y="15235"/>
                    <a:pt x="4162" y="14992"/>
                    <a:pt x="4162" y="14992"/>
                  </a:cubicBezTo>
                  <a:cubicBezTo>
                    <a:pt x="4162" y="14992"/>
                    <a:pt x="5713" y="13376"/>
                    <a:pt x="7535" y="12898"/>
                  </a:cubicBezTo>
                  <a:cubicBezTo>
                    <a:pt x="7931" y="12786"/>
                    <a:pt x="8343" y="12731"/>
                    <a:pt x="8759" y="12731"/>
                  </a:cubicBezTo>
                  <a:cubicBezTo>
                    <a:pt x="8872" y="12731"/>
                    <a:pt x="8986" y="12735"/>
                    <a:pt x="9099" y="12743"/>
                  </a:cubicBezTo>
                  <a:lnTo>
                    <a:pt x="9371" y="10817"/>
                  </a:lnTo>
                  <a:lnTo>
                    <a:pt x="9371" y="10817"/>
                  </a:lnTo>
                  <a:cubicBezTo>
                    <a:pt x="8883" y="10977"/>
                    <a:pt x="8380" y="11059"/>
                    <a:pt x="7873" y="11059"/>
                  </a:cubicBezTo>
                  <a:cubicBezTo>
                    <a:pt x="7722" y="11059"/>
                    <a:pt x="7570" y="11052"/>
                    <a:pt x="7419" y="11037"/>
                  </a:cubicBezTo>
                  <a:cubicBezTo>
                    <a:pt x="5493" y="10843"/>
                    <a:pt x="3503" y="9525"/>
                    <a:pt x="3503" y="9525"/>
                  </a:cubicBezTo>
                  <a:cubicBezTo>
                    <a:pt x="3503" y="9525"/>
                    <a:pt x="5285" y="8787"/>
                    <a:pt x="7049" y="8787"/>
                  </a:cubicBezTo>
                  <a:cubicBezTo>
                    <a:pt x="7238" y="8787"/>
                    <a:pt x="7427" y="8795"/>
                    <a:pt x="7613" y="8814"/>
                  </a:cubicBezTo>
                  <a:cubicBezTo>
                    <a:pt x="8298" y="8879"/>
                    <a:pt x="8957" y="9099"/>
                    <a:pt x="9551" y="9460"/>
                  </a:cubicBezTo>
                  <a:lnTo>
                    <a:pt x="9836" y="7457"/>
                  </a:lnTo>
                  <a:cubicBezTo>
                    <a:pt x="9203" y="7108"/>
                    <a:pt x="7703" y="6216"/>
                    <a:pt x="6928" y="5066"/>
                  </a:cubicBezTo>
                  <a:cubicBezTo>
                    <a:pt x="5920" y="3580"/>
                    <a:pt x="6501" y="2249"/>
                    <a:pt x="6501" y="2249"/>
                  </a:cubicBezTo>
                  <a:lnTo>
                    <a:pt x="6501" y="2249"/>
                  </a:lnTo>
                  <a:cubicBezTo>
                    <a:pt x="7561" y="2469"/>
                    <a:pt x="8518" y="3089"/>
                    <a:pt x="9138" y="3981"/>
                  </a:cubicBezTo>
                  <a:cubicBezTo>
                    <a:pt x="9577" y="4679"/>
                    <a:pt x="9862" y="5454"/>
                    <a:pt x="9991" y="6268"/>
                  </a:cubicBezTo>
                  <a:lnTo>
                    <a:pt x="10715" y="982"/>
                  </a:lnTo>
                  <a:cubicBezTo>
                    <a:pt x="10211" y="750"/>
                    <a:pt x="9758" y="414"/>
                    <a:pt x="93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28"/>
            <p:cNvSpPr/>
            <p:nvPr/>
          </p:nvSpPr>
          <p:spPr>
            <a:xfrm>
              <a:off x="7112075" y="2530175"/>
              <a:ext cx="37500" cy="26525"/>
            </a:xfrm>
            <a:custGeom>
              <a:avLst/>
              <a:gdLst/>
              <a:ahLst/>
              <a:cxnLst/>
              <a:rect l="l" t="t" r="r" b="b"/>
              <a:pathLst>
                <a:path w="1500" h="1061" extrusionOk="0">
                  <a:moveTo>
                    <a:pt x="1500" y="0"/>
                  </a:moveTo>
                  <a:lnTo>
                    <a:pt x="0" y="78"/>
                  </a:lnTo>
                  <a:cubicBezTo>
                    <a:pt x="375" y="492"/>
                    <a:pt x="841" y="828"/>
                    <a:pt x="1345" y="1060"/>
                  </a:cubicBezTo>
                  <a:lnTo>
                    <a:pt x="1500" y="0"/>
                  </a:lnTo>
                  <a:close/>
                </a:path>
              </a:pathLst>
            </a:custGeom>
            <a:solidFill>
              <a:srgbClr val="52C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28"/>
            <p:cNvSpPr/>
            <p:nvPr/>
          </p:nvSpPr>
          <p:spPr>
            <a:xfrm>
              <a:off x="6906250" y="3207400"/>
              <a:ext cx="94050" cy="59475"/>
            </a:xfrm>
            <a:custGeom>
              <a:avLst/>
              <a:gdLst/>
              <a:ahLst/>
              <a:cxnLst/>
              <a:rect l="l" t="t" r="r" b="b"/>
              <a:pathLst>
                <a:path w="3762" h="2379" extrusionOk="0">
                  <a:moveTo>
                    <a:pt x="1" y="0"/>
                  </a:moveTo>
                  <a:cubicBezTo>
                    <a:pt x="117" y="814"/>
                    <a:pt x="311" y="1603"/>
                    <a:pt x="608" y="2378"/>
                  </a:cubicBezTo>
                  <a:lnTo>
                    <a:pt x="2870" y="2262"/>
                  </a:lnTo>
                  <a:cubicBezTo>
                    <a:pt x="2857" y="2249"/>
                    <a:pt x="2857" y="2236"/>
                    <a:pt x="2857" y="2223"/>
                  </a:cubicBezTo>
                  <a:cubicBezTo>
                    <a:pt x="2845" y="2062"/>
                    <a:pt x="2975" y="1925"/>
                    <a:pt x="3133" y="1925"/>
                  </a:cubicBezTo>
                  <a:cubicBezTo>
                    <a:pt x="3140" y="1925"/>
                    <a:pt x="3147" y="1925"/>
                    <a:pt x="3154" y="1926"/>
                  </a:cubicBezTo>
                  <a:cubicBezTo>
                    <a:pt x="3170" y="1923"/>
                    <a:pt x="3186" y="1922"/>
                    <a:pt x="3201" y="1922"/>
                  </a:cubicBezTo>
                  <a:cubicBezTo>
                    <a:pt x="3350" y="1922"/>
                    <a:pt x="3481" y="2033"/>
                    <a:pt x="3516" y="2197"/>
                  </a:cubicBezTo>
                  <a:cubicBezTo>
                    <a:pt x="3516" y="2210"/>
                    <a:pt x="3516" y="2223"/>
                    <a:pt x="3516" y="2236"/>
                  </a:cubicBezTo>
                  <a:lnTo>
                    <a:pt x="3762" y="2223"/>
                  </a:lnTo>
                  <a:cubicBezTo>
                    <a:pt x="2237" y="840"/>
                    <a:pt x="1" y="0"/>
                    <a:pt x="1" y="0"/>
                  </a:cubicBezTo>
                  <a:close/>
                </a:path>
              </a:pathLst>
            </a:custGeom>
            <a:solidFill>
              <a:srgbClr val="76D9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28"/>
            <p:cNvSpPr/>
            <p:nvPr/>
          </p:nvSpPr>
          <p:spPr>
            <a:xfrm>
              <a:off x="6897525" y="3060375"/>
              <a:ext cx="77575" cy="62075"/>
            </a:xfrm>
            <a:custGeom>
              <a:avLst/>
              <a:gdLst/>
              <a:ahLst/>
              <a:cxnLst/>
              <a:rect l="l" t="t" r="r" b="b"/>
              <a:pathLst>
                <a:path w="3103" h="2483" extrusionOk="0">
                  <a:moveTo>
                    <a:pt x="350" y="1"/>
                  </a:moveTo>
                  <a:lnTo>
                    <a:pt x="1" y="2482"/>
                  </a:lnTo>
                  <a:cubicBezTo>
                    <a:pt x="1138" y="1939"/>
                    <a:pt x="2185" y="1229"/>
                    <a:pt x="3103" y="363"/>
                  </a:cubicBezTo>
                  <a:cubicBezTo>
                    <a:pt x="2198" y="156"/>
                    <a:pt x="1267" y="40"/>
                    <a:pt x="350" y="1"/>
                  </a:cubicBezTo>
                  <a:close/>
                </a:path>
              </a:pathLst>
            </a:custGeom>
            <a:solidFill>
              <a:srgbClr val="76D9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28"/>
            <p:cNvSpPr/>
            <p:nvPr/>
          </p:nvSpPr>
          <p:spPr>
            <a:xfrm>
              <a:off x="6931450" y="2817100"/>
              <a:ext cx="38475" cy="59775"/>
            </a:xfrm>
            <a:custGeom>
              <a:avLst/>
              <a:gdLst/>
              <a:ahLst/>
              <a:cxnLst/>
              <a:rect l="l" t="t" r="r" b="b"/>
              <a:pathLst>
                <a:path w="1539" h="2391" extrusionOk="0">
                  <a:moveTo>
                    <a:pt x="324" y="0"/>
                  </a:moveTo>
                  <a:lnTo>
                    <a:pt x="1" y="2391"/>
                  </a:lnTo>
                  <a:cubicBezTo>
                    <a:pt x="1280" y="1447"/>
                    <a:pt x="1539" y="258"/>
                    <a:pt x="1539" y="258"/>
                  </a:cubicBezTo>
                  <a:cubicBezTo>
                    <a:pt x="1151" y="116"/>
                    <a:pt x="738" y="26"/>
                    <a:pt x="3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28"/>
            <p:cNvSpPr/>
            <p:nvPr/>
          </p:nvSpPr>
          <p:spPr>
            <a:xfrm>
              <a:off x="6877175" y="3266850"/>
              <a:ext cx="1000" cy="2275"/>
            </a:xfrm>
            <a:custGeom>
              <a:avLst/>
              <a:gdLst/>
              <a:ahLst/>
              <a:cxnLst/>
              <a:rect l="l" t="t" r="r" b="b"/>
              <a:pathLst>
                <a:path w="40" h="91" extrusionOk="0">
                  <a:moveTo>
                    <a:pt x="14" y="0"/>
                  </a:moveTo>
                  <a:lnTo>
                    <a:pt x="1" y="91"/>
                  </a:lnTo>
                  <a:lnTo>
                    <a:pt x="39" y="91"/>
                  </a:lnTo>
                  <a:cubicBezTo>
                    <a:pt x="27" y="52"/>
                    <a:pt x="14" y="26"/>
                    <a:pt x="14" y="0"/>
                  </a:cubicBezTo>
                  <a:close/>
                </a:path>
              </a:pathLst>
            </a:custGeom>
            <a:solidFill>
              <a:srgbClr val="52A2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28"/>
            <p:cNvSpPr/>
            <p:nvPr/>
          </p:nvSpPr>
          <p:spPr>
            <a:xfrm>
              <a:off x="6914325" y="2931625"/>
              <a:ext cx="54975" cy="68675"/>
            </a:xfrm>
            <a:custGeom>
              <a:avLst/>
              <a:gdLst/>
              <a:ahLst/>
              <a:cxnLst/>
              <a:rect l="l" t="t" r="r" b="b"/>
              <a:pathLst>
                <a:path w="2199" h="2747" extrusionOk="0">
                  <a:moveTo>
                    <a:pt x="1280" y="1"/>
                  </a:moveTo>
                  <a:cubicBezTo>
                    <a:pt x="973" y="1"/>
                    <a:pt x="667" y="33"/>
                    <a:pt x="363" y="97"/>
                  </a:cubicBezTo>
                  <a:lnTo>
                    <a:pt x="1" y="2747"/>
                  </a:lnTo>
                  <a:cubicBezTo>
                    <a:pt x="182" y="2656"/>
                    <a:pt x="363" y="2566"/>
                    <a:pt x="531" y="2476"/>
                  </a:cubicBezTo>
                  <a:cubicBezTo>
                    <a:pt x="2108" y="1532"/>
                    <a:pt x="2198" y="97"/>
                    <a:pt x="2198" y="97"/>
                  </a:cubicBezTo>
                  <a:cubicBezTo>
                    <a:pt x="1894" y="33"/>
                    <a:pt x="1587" y="1"/>
                    <a:pt x="1280" y="1"/>
                  </a:cubicBezTo>
                  <a:close/>
                </a:path>
              </a:pathLst>
            </a:custGeom>
            <a:solidFill>
              <a:srgbClr val="52A2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28"/>
            <p:cNvSpPr/>
            <p:nvPr/>
          </p:nvSpPr>
          <p:spPr>
            <a:xfrm>
              <a:off x="7025800" y="2588325"/>
              <a:ext cx="101800" cy="129925"/>
            </a:xfrm>
            <a:custGeom>
              <a:avLst/>
              <a:gdLst/>
              <a:ahLst/>
              <a:cxnLst/>
              <a:rect l="l" t="t" r="r" b="b"/>
              <a:pathLst>
                <a:path w="4072" h="5197" extrusionOk="0">
                  <a:moveTo>
                    <a:pt x="582" y="1"/>
                  </a:moveTo>
                  <a:cubicBezTo>
                    <a:pt x="582" y="1"/>
                    <a:pt x="1" y="1332"/>
                    <a:pt x="996" y="2818"/>
                  </a:cubicBezTo>
                  <a:cubicBezTo>
                    <a:pt x="1784" y="3956"/>
                    <a:pt x="3271" y="4860"/>
                    <a:pt x="3904" y="5196"/>
                  </a:cubicBezTo>
                  <a:lnTo>
                    <a:pt x="4072" y="4020"/>
                  </a:lnTo>
                  <a:cubicBezTo>
                    <a:pt x="3943" y="3206"/>
                    <a:pt x="3658" y="2431"/>
                    <a:pt x="3219" y="1733"/>
                  </a:cubicBezTo>
                  <a:cubicBezTo>
                    <a:pt x="2598" y="841"/>
                    <a:pt x="1642" y="221"/>
                    <a:pt x="5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28"/>
            <p:cNvSpPr/>
            <p:nvPr/>
          </p:nvSpPr>
          <p:spPr>
            <a:xfrm>
              <a:off x="7046800" y="3048425"/>
              <a:ext cx="30400" cy="60450"/>
            </a:xfrm>
            <a:custGeom>
              <a:avLst/>
              <a:gdLst/>
              <a:ahLst/>
              <a:cxnLst/>
              <a:rect l="l" t="t" r="r" b="b"/>
              <a:pathLst>
                <a:path w="1216" h="2418" extrusionOk="0">
                  <a:moveTo>
                    <a:pt x="285" y="1"/>
                  </a:moveTo>
                  <a:cubicBezTo>
                    <a:pt x="285" y="1"/>
                    <a:pt x="1" y="1177"/>
                    <a:pt x="905" y="2417"/>
                  </a:cubicBezTo>
                  <a:lnTo>
                    <a:pt x="1216" y="182"/>
                  </a:lnTo>
                  <a:cubicBezTo>
                    <a:pt x="905" y="78"/>
                    <a:pt x="595" y="26"/>
                    <a:pt x="285" y="1"/>
                  </a:cubicBezTo>
                  <a:close/>
                </a:path>
              </a:pathLst>
            </a:custGeom>
            <a:solidFill>
              <a:srgbClr val="52A2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28"/>
            <p:cNvSpPr/>
            <p:nvPr/>
          </p:nvSpPr>
          <p:spPr>
            <a:xfrm>
              <a:off x="6978300" y="2535025"/>
              <a:ext cx="72400" cy="9550"/>
            </a:xfrm>
            <a:custGeom>
              <a:avLst/>
              <a:gdLst/>
              <a:ahLst/>
              <a:cxnLst/>
              <a:rect l="l" t="t" r="r" b="b"/>
              <a:pathLst>
                <a:path w="2896" h="382" extrusionOk="0">
                  <a:moveTo>
                    <a:pt x="2896" y="0"/>
                  </a:moveTo>
                  <a:lnTo>
                    <a:pt x="1" y="143"/>
                  </a:lnTo>
                  <a:cubicBezTo>
                    <a:pt x="1" y="155"/>
                    <a:pt x="1" y="168"/>
                    <a:pt x="1" y="168"/>
                  </a:cubicBezTo>
                  <a:cubicBezTo>
                    <a:pt x="376" y="285"/>
                    <a:pt x="763" y="362"/>
                    <a:pt x="1164" y="375"/>
                  </a:cubicBezTo>
                  <a:cubicBezTo>
                    <a:pt x="1233" y="380"/>
                    <a:pt x="1302" y="382"/>
                    <a:pt x="1371" y="382"/>
                  </a:cubicBezTo>
                  <a:cubicBezTo>
                    <a:pt x="1898" y="382"/>
                    <a:pt x="2427" y="252"/>
                    <a:pt x="28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28"/>
            <p:cNvSpPr/>
            <p:nvPr/>
          </p:nvSpPr>
          <p:spPr>
            <a:xfrm>
              <a:off x="7011925" y="3228075"/>
              <a:ext cx="40725" cy="28775"/>
            </a:xfrm>
            <a:custGeom>
              <a:avLst/>
              <a:gdLst/>
              <a:ahLst/>
              <a:cxnLst/>
              <a:rect l="l" t="t" r="r" b="b"/>
              <a:pathLst>
                <a:path w="1629" h="1151" extrusionOk="0">
                  <a:moveTo>
                    <a:pt x="1628" y="0"/>
                  </a:moveTo>
                  <a:cubicBezTo>
                    <a:pt x="1073" y="130"/>
                    <a:pt x="530" y="311"/>
                    <a:pt x="0" y="543"/>
                  </a:cubicBezTo>
                  <a:cubicBezTo>
                    <a:pt x="427" y="776"/>
                    <a:pt x="866" y="983"/>
                    <a:pt x="1318" y="1151"/>
                  </a:cubicBezTo>
                  <a:cubicBezTo>
                    <a:pt x="1357" y="1086"/>
                    <a:pt x="1422" y="1034"/>
                    <a:pt x="1499" y="1021"/>
                  </a:cubicBezTo>
                  <a:lnTo>
                    <a:pt x="16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28"/>
            <p:cNvSpPr/>
            <p:nvPr/>
          </p:nvSpPr>
          <p:spPr>
            <a:xfrm>
              <a:off x="6967650" y="2958850"/>
              <a:ext cx="101475" cy="67950"/>
            </a:xfrm>
            <a:custGeom>
              <a:avLst/>
              <a:gdLst/>
              <a:ahLst/>
              <a:cxnLst/>
              <a:rect l="l" t="t" r="r" b="b"/>
              <a:pathLst>
                <a:path w="4059" h="2718" extrusionOk="0">
                  <a:moveTo>
                    <a:pt x="3529" y="0"/>
                  </a:moveTo>
                  <a:cubicBezTo>
                    <a:pt x="2901" y="0"/>
                    <a:pt x="2280" y="178"/>
                    <a:pt x="1745" y="521"/>
                  </a:cubicBezTo>
                  <a:cubicBezTo>
                    <a:pt x="621" y="1257"/>
                    <a:pt x="0" y="2718"/>
                    <a:pt x="0" y="2718"/>
                  </a:cubicBezTo>
                  <a:cubicBezTo>
                    <a:pt x="0" y="2718"/>
                    <a:pt x="1810" y="2576"/>
                    <a:pt x="2921" y="1839"/>
                  </a:cubicBezTo>
                  <a:cubicBezTo>
                    <a:pt x="4046" y="1115"/>
                    <a:pt x="4059" y="42"/>
                    <a:pt x="4059" y="42"/>
                  </a:cubicBezTo>
                  <a:cubicBezTo>
                    <a:pt x="3883" y="14"/>
                    <a:pt x="3706" y="0"/>
                    <a:pt x="35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28"/>
            <p:cNvSpPr/>
            <p:nvPr/>
          </p:nvSpPr>
          <p:spPr>
            <a:xfrm>
              <a:off x="6953425" y="2675900"/>
              <a:ext cx="79825" cy="42475"/>
            </a:xfrm>
            <a:custGeom>
              <a:avLst/>
              <a:gdLst/>
              <a:ahLst/>
              <a:cxnLst/>
              <a:rect l="l" t="t" r="r" b="b"/>
              <a:pathLst>
                <a:path w="3193" h="1699" extrusionOk="0">
                  <a:moveTo>
                    <a:pt x="233" y="0"/>
                  </a:moveTo>
                  <a:lnTo>
                    <a:pt x="1" y="1629"/>
                  </a:lnTo>
                  <a:cubicBezTo>
                    <a:pt x="52" y="1629"/>
                    <a:pt x="65" y="1629"/>
                    <a:pt x="104" y="1642"/>
                  </a:cubicBezTo>
                  <a:cubicBezTo>
                    <a:pt x="348" y="1682"/>
                    <a:pt x="600" y="1698"/>
                    <a:pt x="850" y="1698"/>
                  </a:cubicBezTo>
                  <a:cubicBezTo>
                    <a:pt x="2044" y="1698"/>
                    <a:pt x="3193" y="1318"/>
                    <a:pt x="3193" y="1318"/>
                  </a:cubicBezTo>
                  <a:cubicBezTo>
                    <a:pt x="3193" y="1318"/>
                    <a:pt x="1797" y="246"/>
                    <a:pt x="388" y="26"/>
                  </a:cubicBezTo>
                  <a:cubicBezTo>
                    <a:pt x="337" y="13"/>
                    <a:pt x="285" y="13"/>
                    <a:pt x="2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28"/>
            <p:cNvSpPr/>
            <p:nvPr/>
          </p:nvSpPr>
          <p:spPr>
            <a:xfrm>
              <a:off x="6981550" y="2850050"/>
              <a:ext cx="123450" cy="62975"/>
            </a:xfrm>
            <a:custGeom>
              <a:avLst/>
              <a:gdLst/>
              <a:ahLst/>
              <a:cxnLst/>
              <a:rect l="l" t="t" r="r" b="b"/>
              <a:pathLst>
                <a:path w="4938" h="2519" extrusionOk="0">
                  <a:moveTo>
                    <a:pt x="2688" y="1616"/>
                  </a:moveTo>
                  <a:cubicBezTo>
                    <a:pt x="2740" y="1616"/>
                    <a:pt x="2805" y="1655"/>
                    <a:pt x="2818" y="1719"/>
                  </a:cubicBezTo>
                  <a:cubicBezTo>
                    <a:pt x="2818" y="1784"/>
                    <a:pt x="2766" y="1835"/>
                    <a:pt x="2701" y="1835"/>
                  </a:cubicBezTo>
                  <a:cubicBezTo>
                    <a:pt x="2637" y="1835"/>
                    <a:pt x="2585" y="1797"/>
                    <a:pt x="2572" y="1732"/>
                  </a:cubicBezTo>
                  <a:cubicBezTo>
                    <a:pt x="2572" y="1667"/>
                    <a:pt x="2624" y="1616"/>
                    <a:pt x="2688" y="1616"/>
                  </a:cubicBezTo>
                  <a:close/>
                  <a:moveTo>
                    <a:pt x="4597" y="1"/>
                  </a:moveTo>
                  <a:cubicBezTo>
                    <a:pt x="4181" y="1"/>
                    <a:pt x="3769" y="57"/>
                    <a:pt x="3373" y="168"/>
                  </a:cubicBezTo>
                  <a:cubicBezTo>
                    <a:pt x="1551" y="672"/>
                    <a:pt x="0" y="2275"/>
                    <a:pt x="0" y="2275"/>
                  </a:cubicBezTo>
                  <a:cubicBezTo>
                    <a:pt x="0" y="2275"/>
                    <a:pt x="1104" y="2518"/>
                    <a:pt x="2383" y="2518"/>
                  </a:cubicBezTo>
                  <a:cubicBezTo>
                    <a:pt x="2991" y="2518"/>
                    <a:pt x="3639" y="2463"/>
                    <a:pt x="4226" y="2301"/>
                  </a:cubicBezTo>
                  <a:cubicBezTo>
                    <a:pt x="4368" y="2262"/>
                    <a:pt x="4511" y="2210"/>
                    <a:pt x="4640" y="2159"/>
                  </a:cubicBezTo>
                  <a:lnTo>
                    <a:pt x="4937" y="13"/>
                  </a:lnTo>
                  <a:cubicBezTo>
                    <a:pt x="4824" y="5"/>
                    <a:pt x="4710" y="1"/>
                    <a:pt x="4597" y="1"/>
                  </a:cubicBezTo>
                  <a:close/>
                </a:path>
              </a:pathLst>
            </a:custGeom>
            <a:solidFill>
              <a:srgbClr val="52C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28"/>
            <p:cNvSpPr/>
            <p:nvPr/>
          </p:nvSpPr>
          <p:spPr>
            <a:xfrm>
              <a:off x="6965075" y="2751775"/>
              <a:ext cx="151225" cy="56850"/>
            </a:xfrm>
            <a:custGeom>
              <a:avLst/>
              <a:gdLst/>
              <a:ahLst/>
              <a:cxnLst/>
              <a:rect l="l" t="t" r="r" b="b"/>
              <a:pathLst>
                <a:path w="6049" h="2274" extrusionOk="0">
                  <a:moveTo>
                    <a:pt x="1030" y="841"/>
                  </a:moveTo>
                  <a:cubicBezTo>
                    <a:pt x="1139" y="841"/>
                    <a:pt x="1242" y="927"/>
                    <a:pt x="1267" y="1036"/>
                  </a:cubicBezTo>
                  <a:cubicBezTo>
                    <a:pt x="1267" y="1153"/>
                    <a:pt x="1176" y="1256"/>
                    <a:pt x="1047" y="1256"/>
                  </a:cubicBezTo>
                  <a:cubicBezTo>
                    <a:pt x="1039" y="1257"/>
                    <a:pt x="1032" y="1257"/>
                    <a:pt x="1025" y="1257"/>
                  </a:cubicBezTo>
                  <a:cubicBezTo>
                    <a:pt x="916" y="1257"/>
                    <a:pt x="813" y="1171"/>
                    <a:pt x="788" y="1062"/>
                  </a:cubicBezTo>
                  <a:cubicBezTo>
                    <a:pt x="788" y="933"/>
                    <a:pt x="879" y="842"/>
                    <a:pt x="1008" y="842"/>
                  </a:cubicBezTo>
                  <a:cubicBezTo>
                    <a:pt x="1016" y="842"/>
                    <a:pt x="1023" y="841"/>
                    <a:pt x="1030" y="841"/>
                  </a:cubicBezTo>
                  <a:close/>
                  <a:moveTo>
                    <a:pt x="3546" y="1"/>
                  </a:moveTo>
                  <a:cubicBezTo>
                    <a:pt x="1782" y="1"/>
                    <a:pt x="0" y="739"/>
                    <a:pt x="0" y="739"/>
                  </a:cubicBezTo>
                  <a:cubicBezTo>
                    <a:pt x="0" y="739"/>
                    <a:pt x="1990" y="2057"/>
                    <a:pt x="3916" y="2251"/>
                  </a:cubicBezTo>
                  <a:cubicBezTo>
                    <a:pt x="4067" y="2266"/>
                    <a:pt x="4219" y="2273"/>
                    <a:pt x="4370" y="2273"/>
                  </a:cubicBezTo>
                  <a:cubicBezTo>
                    <a:pt x="4877" y="2273"/>
                    <a:pt x="5380" y="2191"/>
                    <a:pt x="5868" y="2031"/>
                  </a:cubicBezTo>
                  <a:lnTo>
                    <a:pt x="6048" y="674"/>
                  </a:lnTo>
                  <a:cubicBezTo>
                    <a:pt x="5467" y="313"/>
                    <a:pt x="4795" y="93"/>
                    <a:pt x="4110" y="28"/>
                  </a:cubicBezTo>
                  <a:cubicBezTo>
                    <a:pt x="3924" y="9"/>
                    <a:pt x="3735" y="1"/>
                    <a:pt x="35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28"/>
            <p:cNvSpPr/>
            <p:nvPr/>
          </p:nvSpPr>
          <p:spPr>
            <a:xfrm>
              <a:off x="6904975" y="3133150"/>
              <a:ext cx="158000" cy="57100"/>
            </a:xfrm>
            <a:custGeom>
              <a:avLst/>
              <a:gdLst/>
              <a:ahLst/>
              <a:cxnLst/>
              <a:rect l="l" t="t" r="r" b="b"/>
              <a:pathLst>
                <a:path w="6320" h="2284" extrusionOk="0">
                  <a:moveTo>
                    <a:pt x="3478" y="1"/>
                  </a:moveTo>
                  <a:cubicBezTo>
                    <a:pt x="1741" y="1"/>
                    <a:pt x="0" y="683"/>
                    <a:pt x="0" y="683"/>
                  </a:cubicBezTo>
                  <a:cubicBezTo>
                    <a:pt x="0" y="683"/>
                    <a:pt x="1965" y="2027"/>
                    <a:pt x="3890" y="2246"/>
                  </a:cubicBezTo>
                  <a:cubicBezTo>
                    <a:pt x="4077" y="2271"/>
                    <a:pt x="4264" y="2283"/>
                    <a:pt x="4451" y="2283"/>
                  </a:cubicBezTo>
                  <a:cubicBezTo>
                    <a:pt x="5040" y="2283"/>
                    <a:pt x="5625" y="2162"/>
                    <a:pt x="6165" y="1936"/>
                  </a:cubicBezTo>
                  <a:lnTo>
                    <a:pt x="6320" y="877"/>
                  </a:lnTo>
                  <a:cubicBezTo>
                    <a:pt x="5674" y="411"/>
                    <a:pt x="4924" y="127"/>
                    <a:pt x="4136" y="36"/>
                  </a:cubicBezTo>
                  <a:cubicBezTo>
                    <a:pt x="3919" y="12"/>
                    <a:pt x="3699" y="1"/>
                    <a:pt x="3478" y="1"/>
                  </a:cubicBezTo>
                  <a:close/>
                </a:path>
              </a:pathLst>
            </a:custGeom>
            <a:solidFill>
              <a:srgbClr val="52C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28"/>
            <p:cNvSpPr/>
            <p:nvPr/>
          </p:nvSpPr>
          <p:spPr>
            <a:xfrm>
              <a:off x="6984775" y="2772800"/>
              <a:ext cx="11975" cy="10425"/>
            </a:xfrm>
            <a:custGeom>
              <a:avLst/>
              <a:gdLst/>
              <a:ahLst/>
              <a:cxnLst/>
              <a:rect l="l" t="t" r="r" b="b"/>
              <a:pathLst>
                <a:path w="479" h="417" extrusionOk="0">
                  <a:moveTo>
                    <a:pt x="242" y="0"/>
                  </a:moveTo>
                  <a:cubicBezTo>
                    <a:pt x="235" y="0"/>
                    <a:pt x="228" y="1"/>
                    <a:pt x="220" y="1"/>
                  </a:cubicBezTo>
                  <a:cubicBezTo>
                    <a:pt x="91" y="1"/>
                    <a:pt x="0" y="92"/>
                    <a:pt x="0" y="221"/>
                  </a:cubicBezTo>
                  <a:cubicBezTo>
                    <a:pt x="25" y="330"/>
                    <a:pt x="128" y="416"/>
                    <a:pt x="237" y="416"/>
                  </a:cubicBezTo>
                  <a:cubicBezTo>
                    <a:pt x="244" y="416"/>
                    <a:pt x="251" y="416"/>
                    <a:pt x="259" y="415"/>
                  </a:cubicBezTo>
                  <a:cubicBezTo>
                    <a:pt x="388" y="415"/>
                    <a:pt x="479" y="312"/>
                    <a:pt x="479" y="195"/>
                  </a:cubicBezTo>
                  <a:cubicBezTo>
                    <a:pt x="454" y="86"/>
                    <a:pt x="351" y="0"/>
                    <a:pt x="2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28"/>
            <p:cNvSpPr/>
            <p:nvPr/>
          </p:nvSpPr>
          <p:spPr>
            <a:xfrm>
              <a:off x="7045200" y="2890375"/>
              <a:ext cx="6475" cy="5325"/>
            </a:xfrm>
            <a:custGeom>
              <a:avLst/>
              <a:gdLst/>
              <a:ahLst/>
              <a:cxnLst/>
              <a:rect l="l" t="t" r="r" b="b"/>
              <a:pathLst>
                <a:path w="259" h="213" extrusionOk="0">
                  <a:moveTo>
                    <a:pt x="117" y="0"/>
                  </a:moveTo>
                  <a:cubicBezTo>
                    <a:pt x="62" y="0"/>
                    <a:pt x="13" y="37"/>
                    <a:pt x="13" y="93"/>
                  </a:cubicBezTo>
                  <a:cubicBezTo>
                    <a:pt x="0" y="145"/>
                    <a:pt x="52" y="210"/>
                    <a:pt x="117" y="210"/>
                  </a:cubicBezTo>
                  <a:cubicBezTo>
                    <a:pt x="125" y="211"/>
                    <a:pt x="133" y="212"/>
                    <a:pt x="141" y="212"/>
                  </a:cubicBezTo>
                  <a:cubicBezTo>
                    <a:pt x="197" y="212"/>
                    <a:pt x="247" y="175"/>
                    <a:pt x="259" y="119"/>
                  </a:cubicBezTo>
                  <a:cubicBezTo>
                    <a:pt x="259" y="67"/>
                    <a:pt x="207" y="16"/>
                    <a:pt x="142" y="3"/>
                  </a:cubicBezTo>
                  <a:cubicBezTo>
                    <a:pt x="134" y="1"/>
                    <a:pt x="126" y="0"/>
                    <a:pt x="1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28"/>
            <p:cNvSpPr/>
            <p:nvPr/>
          </p:nvSpPr>
          <p:spPr>
            <a:xfrm>
              <a:off x="6977350" y="3255450"/>
              <a:ext cx="16825" cy="8500"/>
            </a:xfrm>
            <a:custGeom>
              <a:avLst/>
              <a:gdLst/>
              <a:ahLst/>
              <a:cxnLst/>
              <a:rect l="l" t="t" r="r" b="b"/>
              <a:pathLst>
                <a:path w="673" h="340" extrusionOk="0">
                  <a:moveTo>
                    <a:pt x="357" y="0"/>
                  </a:moveTo>
                  <a:cubicBezTo>
                    <a:pt x="342" y="0"/>
                    <a:pt x="326" y="1"/>
                    <a:pt x="310" y="4"/>
                  </a:cubicBezTo>
                  <a:cubicBezTo>
                    <a:pt x="303" y="3"/>
                    <a:pt x="296" y="3"/>
                    <a:pt x="289" y="3"/>
                  </a:cubicBezTo>
                  <a:cubicBezTo>
                    <a:pt x="131" y="3"/>
                    <a:pt x="1" y="140"/>
                    <a:pt x="13" y="301"/>
                  </a:cubicBezTo>
                  <a:cubicBezTo>
                    <a:pt x="13" y="314"/>
                    <a:pt x="13" y="327"/>
                    <a:pt x="26" y="340"/>
                  </a:cubicBezTo>
                  <a:lnTo>
                    <a:pt x="672" y="314"/>
                  </a:lnTo>
                  <a:cubicBezTo>
                    <a:pt x="672" y="301"/>
                    <a:pt x="672" y="288"/>
                    <a:pt x="672" y="275"/>
                  </a:cubicBezTo>
                  <a:cubicBezTo>
                    <a:pt x="649" y="111"/>
                    <a:pt x="508" y="0"/>
                    <a:pt x="3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28"/>
            <p:cNvSpPr/>
            <p:nvPr/>
          </p:nvSpPr>
          <p:spPr>
            <a:xfrm>
              <a:off x="7044225" y="3253925"/>
              <a:ext cx="5200" cy="6800"/>
            </a:xfrm>
            <a:custGeom>
              <a:avLst/>
              <a:gdLst/>
              <a:ahLst/>
              <a:cxnLst/>
              <a:rect l="l" t="t" r="r" b="b"/>
              <a:pathLst>
                <a:path w="208" h="272" extrusionOk="0">
                  <a:moveTo>
                    <a:pt x="207" y="0"/>
                  </a:moveTo>
                  <a:lnTo>
                    <a:pt x="207" y="0"/>
                  </a:lnTo>
                  <a:cubicBezTo>
                    <a:pt x="130" y="13"/>
                    <a:pt x="65" y="52"/>
                    <a:pt x="26" y="117"/>
                  </a:cubicBezTo>
                  <a:cubicBezTo>
                    <a:pt x="0" y="142"/>
                    <a:pt x="0" y="181"/>
                    <a:pt x="0" y="233"/>
                  </a:cubicBezTo>
                  <a:cubicBezTo>
                    <a:pt x="0" y="246"/>
                    <a:pt x="13" y="259"/>
                    <a:pt x="13" y="272"/>
                  </a:cubicBezTo>
                  <a:lnTo>
                    <a:pt x="168" y="272"/>
                  </a:lnTo>
                  <a:lnTo>
                    <a:pt x="207" y="0"/>
                  </a:lnTo>
                  <a:close/>
                </a:path>
              </a:pathLst>
            </a:custGeom>
            <a:solidFill>
              <a:srgbClr val="52A2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28"/>
            <p:cNvSpPr/>
            <p:nvPr/>
          </p:nvSpPr>
          <p:spPr>
            <a:xfrm>
              <a:off x="6977975" y="2538575"/>
              <a:ext cx="350" cy="1325"/>
            </a:xfrm>
            <a:custGeom>
              <a:avLst/>
              <a:gdLst/>
              <a:ahLst/>
              <a:cxnLst/>
              <a:rect l="l" t="t" r="r" b="b"/>
              <a:pathLst>
                <a:path w="14" h="53" extrusionOk="0">
                  <a:moveTo>
                    <a:pt x="1" y="1"/>
                  </a:moveTo>
                  <a:lnTo>
                    <a:pt x="1" y="52"/>
                  </a:lnTo>
                  <a:lnTo>
                    <a:pt x="14" y="26"/>
                  </a:lnTo>
                  <a:lnTo>
                    <a:pt x="14" y="1"/>
                  </a:lnTo>
                  <a:close/>
                </a:path>
              </a:pathLst>
            </a:custGeom>
            <a:solidFill>
              <a:srgbClr val="52A2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28"/>
            <p:cNvSpPr/>
            <p:nvPr/>
          </p:nvSpPr>
          <p:spPr>
            <a:xfrm>
              <a:off x="7020950" y="3040625"/>
              <a:ext cx="6825" cy="5900"/>
            </a:xfrm>
            <a:custGeom>
              <a:avLst/>
              <a:gdLst/>
              <a:ahLst/>
              <a:cxnLst/>
              <a:rect l="l" t="t" r="r" b="b"/>
              <a:pathLst>
                <a:path w="273" h="236" extrusionOk="0">
                  <a:moveTo>
                    <a:pt x="141" y="0"/>
                  </a:moveTo>
                  <a:cubicBezTo>
                    <a:pt x="133" y="0"/>
                    <a:pt x="125" y="1"/>
                    <a:pt x="117" y="2"/>
                  </a:cubicBezTo>
                  <a:cubicBezTo>
                    <a:pt x="112" y="1"/>
                    <a:pt x="106" y="1"/>
                    <a:pt x="101" y="1"/>
                  </a:cubicBezTo>
                  <a:cubicBezTo>
                    <a:pt x="44" y="1"/>
                    <a:pt x="1" y="60"/>
                    <a:pt x="1" y="119"/>
                  </a:cubicBezTo>
                  <a:cubicBezTo>
                    <a:pt x="14" y="183"/>
                    <a:pt x="78" y="235"/>
                    <a:pt x="143" y="235"/>
                  </a:cubicBezTo>
                  <a:cubicBezTo>
                    <a:pt x="221" y="235"/>
                    <a:pt x="272" y="170"/>
                    <a:pt x="272" y="106"/>
                  </a:cubicBezTo>
                  <a:cubicBezTo>
                    <a:pt x="261" y="48"/>
                    <a:pt x="208" y="0"/>
                    <a:pt x="141" y="0"/>
                  </a:cubicBezTo>
                  <a:close/>
                </a:path>
              </a:pathLst>
            </a:custGeom>
            <a:solidFill>
              <a:srgbClr val="52A2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28"/>
            <p:cNvSpPr/>
            <p:nvPr/>
          </p:nvSpPr>
          <p:spPr>
            <a:xfrm>
              <a:off x="7111425" y="2605775"/>
              <a:ext cx="6500" cy="5575"/>
            </a:xfrm>
            <a:custGeom>
              <a:avLst/>
              <a:gdLst/>
              <a:ahLst/>
              <a:cxnLst/>
              <a:rect l="l" t="t" r="r" b="b"/>
              <a:pathLst>
                <a:path w="260" h="223" extrusionOk="0">
                  <a:moveTo>
                    <a:pt x="117" y="1"/>
                  </a:moveTo>
                  <a:cubicBezTo>
                    <a:pt x="52" y="1"/>
                    <a:pt x="1" y="52"/>
                    <a:pt x="1" y="117"/>
                  </a:cubicBezTo>
                  <a:cubicBezTo>
                    <a:pt x="12" y="175"/>
                    <a:pt x="65" y="222"/>
                    <a:pt x="123" y="222"/>
                  </a:cubicBezTo>
                  <a:cubicBezTo>
                    <a:pt x="129" y="222"/>
                    <a:pt x="136" y="222"/>
                    <a:pt x="143" y="220"/>
                  </a:cubicBezTo>
                  <a:cubicBezTo>
                    <a:pt x="207" y="220"/>
                    <a:pt x="259" y="169"/>
                    <a:pt x="259" y="104"/>
                  </a:cubicBezTo>
                  <a:cubicBezTo>
                    <a:pt x="246" y="39"/>
                    <a:pt x="182" y="1"/>
                    <a:pt x="117" y="1"/>
                  </a:cubicBezTo>
                  <a:close/>
                </a:path>
              </a:pathLst>
            </a:custGeom>
            <a:solidFill>
              <a:srgbClr val="52A2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28"/>
            <p:cNvSpPr/>
            <p:nvPr/>
          </p:nvSpPr>
          <p:spPr>
            <a:xfrm>
              <a:off x="6998350" y="2738875"/>
              <a:ext cx="15525" cy="13325"/>
            </a:xfrm>
            <a:custGeom>
              <a:avLst/>
              <a:gdLst/>
              <a:ahLst/>
              <a:cxnLst/>
              <a:rect l="l" t="t" r="r" b="b"/>
              <a:pathLst>
                <a:path w="621" h="533" extrusionOk="0">
                  <a:moveTo>
                    <a:pt x="311" y="0"/>
                  </a:moveTo>
                  <a:cubicBezTo>
                    <a:pt x="302" y="0"/>
                    <a:pt x="293" y="1"/>
                    <a:pt x="285" y="1"/>
                  </a:cubicBezTo>
                  <a:cubicBezTo>
                    <a:pt x="277" y="1"/>
                    <a:pt x="269" y="0"/>
                    <a:pt x="262" y="0"/>
                  </a:cubicBezTo>
                  <a:cubicBezTo>
                    <a:pt x="106" y="0"/>
                    <a:pt x="0" y="125"/>
                    <a:pt x="0" y="273"/>
                  </a:cubicBezTo>
                  <a:cubicBezTo>
                    <a:pt x="37" y="420"/>
                    <a:pt x="167" y="532"/>
                    <a:pt x="313" y="532"/>
                  </a:cubicBezTo>
                  <a:cubicBezTo>
                    <a:pt x="320" y="532"/>
                    <a:pt x="328" y="532"/>
                    <a:pt x="336" y="531"/>
                  </a:cubicBezTo>
                  <a:cubicBezTo>
                    <a:pt x="491" y="531"/>
                    <a:pt x="621" y="402"/>
                    <a:pt x="608" y="247"/>
                  </a:cubicBezTo>
                  <a:cubicBezTo>
                    <a:pt x="583" y="101"/>
                    <a:pt x="455" y="0"/>
                    <a:pt x="3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28"/>
            <p:cNvSpPr/>
            <p:nvPr/>
          </p:nvSpPr>
          <p:spPr>
            <a:xfrm>
              <a:off x="6960875" y="2729500"/>
              <a:ext cx="12925" cy="11075"/>
            </a:xfrm>
            <a:custGeom>
              <a:avLst/>
              <a:gdLst/>
              <a:ahLst/>
              <a:cxnLst/>
              <a:rect l="l" t="t" r="r" b="b"/>
              <a:pathLst>
                <a:path w="517" h="443" extrusionOk="0">
                  <a:moveTo>
                    <a:pt x="257" y="0"/>
                  </a:moveTo>
                  <a:cubicBezTo>
                    <a:pt x="249" y="0"/>
                    <a:pt x="241" y="1"/>
                    <a:pt x="233" y="2"/>
                  </a:cubicBezTo>
                  <a:cubicBezTo>
                    <a:pt x="103" y="2"/>
                    <a:pt x="0" y="105"/>
                    <a:pt x="0" y="234"/>
                  </a:cubicBezTo>
                  <a:cubicBezTo>
                    <a:pt x="24" y="355"/>
                    <a:pt x="128" y="442"/>
                    <a:pt x="257" y="442"/>
                  </a:cubicBezTo>
                  <a:cubicBezTo>
                    <a:pt x="266" y="442"/>
                    <a:pt x="275" y="442"/>
                    <a:pt x="284" y="441"/>
                  </a:cubicBezTo>
                  <a:cubicBezTo>
                    <a:pt x="414" y="441"/>
                    <a:pt x="517" y="338"/>
                    <a:pt x="504" y="208"/>
                  </a:cubicBezTo>
                  <a:cubicBezTo>
                    <a:pt x="480" y="87"/>
                    <a:pt x="376" y="0"/>
                    <a:pt x="2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28"/>
            <p:cNvSpPr/>
            <p:nvPr/>
          </p:nvSpPr>
          <p:spPr>
            <a:xfrm>
              <a:off x="7013850" y="2544375"/>
              <a:ext cx="19100" cy="16550"/>
            </a:xfrm>
            <a:custGeom>
              <a:avLst/>
              <a:gdLst/>
              <a:ahLst/>
              <a:cxnLst/>
              <a:rect l="l" t="t" r="r" b="b"/>
              <a:pathLst>
                <a:path w="764" h="662" extrusionOk="0">
                  <a:moveTo>
                    <a:pt x="376" y="0"/>
                  </a:moveTo>
                  <a:cubicBezTo>
                    <a:pt x="367" y="0"/>
                    <a:pt x="358" y="1"/>
                    <a:pt x="350" y="1"/>
                  </a:cubicBezTo>
                  <a:cubicBezTo>
                    <a:pt x="156" y="1"/>
                    <a:pt x="1" y="156"/>
                    <a:pt x="1" y="350"/>
                  </a:cubicBezTo>
                  <a:cubicBezTo>
                    <a:pt x="38" y="535"/>
                    <a:pt x="204" y="661"/>
                    <a:pt x="387" y="661"/>
                  </a:cubicBezTo>
                  <a:cubicBezTo>
                    <a:pt x="396" y="661"/>
                    <a:pt x="405" y="661"/>
                    <a:pt x="414" y="660"/>
                  </a:cubicBezTo>
                  <a:cubicBezTo>
                    <a:pt x="608" y="660"/>
                    <a:pt x="763" y="505"/>
                    <a:pt x="763" y="311"/>
                  </a:cubicBezTo>
                  <a:cubicBezTo>
                    <a:pt x="726" y="126"/>
                    <a:pt x="560" y="0"/>
                    <a:pt x="376" y="0"/>
                  </a:cubicBezTo>
                  <a:close/>
                </a:path>
              </a:pathLst>
            </a:custGeom>
            <a:solidFill>
              <a:srgbClr val="52A2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28"/>
            <p:cNvSpPr/>
            <p:nvPr/>
          </p:nvSpPr>
          <p:spPr>
            <a:xfrm>
              <a:off x="7000275" y="3260700"/>
              <a:ext cx="47525" cy="67875"/>
            </a:xfrm>
            <a:custGeom>
              <a:avLst/>
              <a:gdLst/>
              <a:ahLst/>
              <a:cxnLst/>
              <a:rect l="l" t="t" r="r" b="b"/>
              <a:pathLst>
                <a:path w="1901" h="2715" extrusionOk="0">
                  <a:moveTo>
                    <a:pt x="1771" y="1"/>
                  </a:moveTo>
                  <a:lnTo>
                    <a:pt x="1" y="91"/>
                  </a:lnTo>
                  <a:cubicBezTo>
                    <a:pt x="208" y="272"/>
                    <a:pt x="401" y="466"/>
                    <a:pt x="569" y="673"/>
                  </a:cubicBezTo>
                  <a:cubicBezTo>
                    <a:pt x="1073" y="1254"/>
                    <a:pt x="1409" y="1965"/>
                    <a:pt x="1539" y="2715"/>
                  </a:cubicBezTo>
                  <a:lnTo>
                    <a:pt x="1901" y="143"/>
                  </a:lnTo>
                  <a:cubicBezTo>
                    <a:pt x="1836" y="117"/>
                    <a:pt x="1797" y="65"/>
                    <a:pt x="1771" y="1"/>
                  </a:cubicBezTo>
                  <a:close/>
                </a:path>
              </a:pathLst>
            </a:custGeom>
            <a:solidFill>
              <a:srgbClr val="425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28"/>
            <p:cNvSpPr/>
            <p:nvPr/>
          </p:nvSpPr>
          <p:spPr>
            <a:xfrm>
              <a:off x="6778950" y="3266850"/>
              <a:ext cx="254950" cy="730875"/>
            </a:xfrm>
            <a:custGeom>
              <a:avLst/>
              <a:gdLst/>
              <a:ahLst/>
              <a:cxnLst/>
              <a:rect l="l" t="t" r="r" b="b"/>
              <a:pathLst>
                <a:path w="10198" h="29235" extrusionOk="0">
                  <a:moveTo>
                    <a:pt x="2915" y="8246"/>
                  </a:moveTo>
                  <a:cubicBezTo>
                    <a:pt x="2952" y="8249"/>
                    <a:pt x="2986" y="8274"/>
                    <a:pt x="2986" y="8310"/>
                  </a:cubicBezTo>
                  <a:cubicBezTo>
                    <a:pt x="2986" y="8336"/>
                    <a:pt x="2960" y="8375"/>
                    <a:pt x="2922" y="8375"/>
                  </a:cubicBezTo>
                  <a:cubicBezTo>
                    <a:pt x="2883" y="8375"/>
                    <a:pt x="2857" y="8349"/>
                    <a:pt x="2844" y="8310"/>
                  </a:cubicBezTo>
                  <a:cubicBezTo>
                    <a:pt x="2844" y="8274"/>
                    <a:pt x="2879" y="8249"/>
                    <a:pt x="2915" y="8246"/>
                  </a:cubicBezTo>
                  <a:close/>
                  <a:moveTo>
                    <a:pt x="2906" y="9446"/>
                  </a:moveTo>
                  <a:cubicBezTo>
                    <a:pt x="2986" y="9446"/>
                    <a:pt x="3052" y="9506"/>
                    <a:pt x="3064" y="9577"/>
                  </a:cubicBezTo>
                  <a:cubicBezTo>
                    <a:pt x="3064" y="9649"/>
                    <a:pt x="3008" y="9721"/>
                    <a:pt x="2939" y="9721"/>
                  </a:cubicBezTo>
                  <a:cubicBezTo>
                    <a:pt x="2933" y="9721"/>
                    <a:pt x="2927" y="9720"/>
                    <a:pt x="2922" y="9719"/>
                  </a:cubicBezTo>
                  <a:cubicBezTo>
                    <a:pt x="2912" y="9720"/>
                    <a:pt x="2903" y="9721"/>
                    <a:pt x="2894" y="9721"/>
                  </a:cubicBezTo>
                  <a:cubicBezTo>
                    <a:pt x="2816" y="9721"/>
                    <a:pt x="2752" y="9671"/>
                    <a:pt x="2741" y="9590"/>
                  </a:cubicBezTo>
                  <a:cubicBezTo>
                    <a:pt x="2741" y="9512"/>
                    <a:pt x="2805" y="9448"/>
                    <a:pt x="2896" y="9448"/>
                  </a:cubicBezTo>
                  <a:lnTo>
                    <a:pt x="2883" y="9448"/>
                  </a:lnTo>
                  <a:cubicBezTo>
                    <a:pt x="2891" y="9447"/>
                    <a:pt x="2898" y="9446"/>
                    <a:pt x="2906" y="9446"/>
                  </a:cubicBezTo>
                  <a:close/>
                  <a:moveTo>
                    <a:pt x="6579" y="4265"/>
                  </a:moveTo>
                  <a:cubicBezTo>
                    <a:pt x="6579" y="4265"/>
                    <a:pt x="7161" y="6359"/>
                    <a:pt x="6566" y="7948"/>
                  </a:cubicBezTo>
                  <a:lnTo>
                    <a:pt x="6553" y="7948"/>
                  </a:lnTo>
                  <a:cubicBezTo>
                    <a:pt x="5959" y="9525"/>
                    <a:pt x="4408" y="9990"/>
                    <a:pt x="4408" y="9990"/>
                  </a:cubicBezTo>
                  <a:cubicBezTo>
                    <a:pt x="3852" y="9150"/>
                    <a:pt x="3736" y="8104"/>
                    <a:pt x="4098" y="7173"/>
                  </a:cubicBezTo>
                  <a:cubicBezTo>
                    <a:pt x="4692" y="5596"/>
                    <a:pt x="6579" y="4265"/>
                    <a:pt x="6579" y="4265"/>
                  </a:cubicBezTo>
                  <a:close/>
                  <a:moveTo>
                    <a:pt x="2970" y="10905"/>
                  </a:moveTo>
                  <a:cubicBezTo>
                    <a:pt x="3172" y="10905"/>
                    <a:pt x="3364" y="11054"/>
                    <a:pt x="3400" y="11270"/>
                  </a:cubicBezTo>
                  <a:cubicBezTo>
                    <a:pt x="3413" y="11490"/>
                    <a:pt x="3232" y="11671"/>
                    <a:pt x="2999" y="11671"/>
                  </a:cubicBezTo>
                  <a:cubicBezTo>
                    <a:pt x="2982" y="11673"/>
                    <a:pt x="2965" y="11673"/>
                    <a:pt x="2949" y="11673"/>
                  </a:cubicBezTo>
                  <a:cubicBezTo>
                    <a:pt x="2737" y="11673"/>
                    <a:pt x="2557" y="11524"/>
                    <a:pt x="2521" y="11309"/>
                  </a:cubicBezTo>
                  <a:cubicBezTo>
                    <a:pt x="2508" y="11096"/>
                    <a:pt x="2678" y="10907"/>
                    <a:pt x="2900" y="10907"/>
                  </a:cubicBezTo>
                  <a:cubicBezTo>
                    <a:pt x="2907" y="10907"/>
                    <a:pt x="2914" y="10908"/>
                    <a:pt x="2922" y="10908"/>
                  </a:cubicBezTo>
                  <a:cubicBezTo>
                    <a:pt x="2938" y="10906"/>
                    <a:pt x="2954" y="10905"/>
                    <a:pt x="2970" y="10905"/>
                  </a:cubicBezTo>
                  <a:close/>
                  <a:moveTo>
                    <a:pt x="6593" y="15508"/>
                  </a:moveTo>
                  <a:cubicBezTo>
                    <a:pt x="6723" y="15508"/>
                    <a:pt x="6826" y="15595"/>
                    <a:pt x="6851" y="15716"/>
                  </a:cubicBezTo>
                  <a:cubicBezTo>
                    <a:pt x="6851" y="15845"/>
                    <a:pt x="6747" y="15961"/>
                    <a:pt x="6618" y="15961"/>
                  </a:cubicBezTo>
                  <a:cubicBezTo>
                    <a:pt x="6489" y="15961"/>
                    <a:pt x="6359" y="15871"/>
                    <a:pt x="6334" y="15742"/>
                  </a:cubicBezTo>
                  <a:cubicBezTo>
                    <a:pt x="6334" y="15619"/>
                    <a:pt x="6427" y="15508"/>
                    <a:pt x="6547" y="15508"/>
                  </a:cubicBezTo>
                  <a:cubicBezTo>
                    <a:pt x="6553" y="15508"/>
                    <a:pt x="6560" y="15508"/>
                    <a:pt x="6566" y="15509"/>
                  </a:cubicBezTo>
                  <a:cubicBezTo>
                    <a:pt x="6575" y="15508"/>
                    <a:pt x="6584" y="15508"/>
                    <a:pt x="6593" y="15508"/>
                  </a:cubicBezTo>
                  <a:close/>
                  <a:moveTo>
                    <a:pt x="4279" y="19671"/>
                  </a:moveTo>
                  <a:cubicBezTo>
                    <a:pt x="4343" y="19671"/>
                    <a:pt x="4408" y="19709"/>
                    <a:pt x="4421" y="19774"/>
                  </a:cubicBezTo>
                  <a:cubicBezTo>
                    <a:pt x="4421" y="19839"/>
                    <a:pt x="4369" y="19890"/>
                    <a:pt x="4304" y="19890"/>
                  </a:cubicBezTo>
                  <a:cubicBezTo>
                    <a:pt x="4240" y="19890"/>
                    <a:pt x="4175" y="19852"/>
                    <a:pt x="4162" y="19787"/>
                  </a:cubicBezTo>
                  <a:cubicBezTo>
                    <a:pt x="4162" y="19722"/>
                    <a:pt x="4214" y="19671"/>
                    <a:pt x="4279" y="19671"/>
                  </a:cubicBezTo>
                  <a:close/>
                  <a:moveTo>
                    <a:pt x="2312" y="25123"/>
                  </a:moveTo>
                  <a:cubicBezTo>
                    <a:pt x="2379" y="25123"/>
                    <a:pt x="2432" y="25171"/>
                    <a:pt x="2443" y="25241"/>
                  </a:cubicBezTo>
                  <a:cubicBezTo>
                    <a:pt x="2443" y="25305"/>
                    <a:pt x="2392" y="25357"/>
                    <a:pt x="2314" y="25357"/>
                  </a:cubicBezTo>
                  <a:lnTo>
                    <a:pt x="2327" y="25370"/>
                  </a:lnTo>
                  <a:cubicBezTo>
                    <a:pt x="2250" y="25370"/>
                    <a:pt x="2172" y="25318"/>
                    <a:pt x="2159" y="25254"/>
                  </a:cubicBezTo>
                  <a:cubicBezTo>
                    <a:pt x="2159" y="25183"/>
                    <a:pt x="2202" y="25123"/>
                    <a:pt x="2269" y="25123"/>
                  </a:cubicBezTo>
                  <a:cubicBezTo>
                    <a:pt x="2275" y="25123"/>
                    <a:pt x="2282" y="25123"/>
                    <a:pt x="2288" y="25125"/>
                  </a:cubicBezTo>
                  <a:cubicBezTo>
                    <a:pt x="2296" y="25123"/>
                    <a:pt x="2304" y="25123"/>
                    <a:pt x="2312" y="25123"/>
                  </a:cubicBezTo>
                  <a:close/>
                  <a:moveTo>
                    <a:pt x="4214" y="25331"/>
                  </a:moveTo>
                  <a:lnTo>
                    <a:pt x="4214" y="25344"/>
                  </a:lnTo>
                  <a:cubicBezTo>
                    <a:pt x="4223" y="25343"/>
                    <a:pt x="4231" y="25343"/>
                    <a:pt x="4239" y="25343"/>
                  </a:cubicBezTo>
                  <a:cubicBezTo>
                    <a:pt x="4347" y="25343"/>
                    <a:pt x="4449" y="25417"/>
                    <a:pt x="4473" y="25525"/>
                  </a:cubicBezTo>
                  <a:cubicBezTo>
                    <a:pt x="4473" y="25654"/>
                    <a:pt x="4382" y="25745"/>
                    <a:pt x="4253" y="25745"/>
                  </a:cubicBezTo>
                  <a:cubicBezTo>
                    <a:pt x="4244" y="25746"/>
                    <a:pt x="4236" y="25746"/>
                    <a:pt x="4228" y="25746"/>
                  </a:cubicBezTo>
                  <a:cubicBezTo>
                    <a:pt x="4120" y="25746"/>
                    <a:pt x="4018" y="25671"/>
                    <a:pt x="3994" y="25551"/>
                  </a:cubicBezTo>
                  <a:cubicBezTo>
                    <a:pt x="3994" y="25435"/>
                    <a:pt x="4085" y="25331"/>
                    <a:pt x="4214" y="25331"/>
                  </a:cubicBezTo>
                  <a:close/>
                  <a:moveTo>
                    <a:pt x="5994" y="25419"/>
                  </a:moveTo>
                  <a:cubicBezTo>
                    <a:pt x="6193" y="25419"/>
                    <a:pt x="6363" y="25567"/>
                    <a:pt x="6411" y="25771"/>
                  </a:cubicBezTo>
                  <a:cubicBezTo>
                    <a:pt x="6411" y="25983"/>
                    <a:pt x="6254" y="26159"/>
                    <a:pt x="6045" y="26159"/>
                  </a:cubicBezTo>
                  <a:cubicBezTo>
                    <a:pt x="6038" y="26159"/>
                    <a:pt x="6031" y="26159"/>
                    <a:pt x="6023" y="26158"/>
                  </a:cubicBezTo>
                  <a:cubicBezTo>
                    <a:pt x="6007" y="26160"/>
                    <a:pt x="5991" y="26161"/>
                    <a:pt x="5975" y="26161"/>
                  </a:cubicBezTo>
                  <a:cubicBezTo>
                    <a:pt x="5774" y="26161"/>
                    <a:pt x="5594" y="26013"/>
                    <a:pt x="5558" y="25809"/>
                  </a:cubicBezTo>
                  <a:cubicBezTo>
                    <a:pt x="5546" y="25597"/>
                    <a:pt x="5714" y="25421"/>
                    <a:pt x="5912" y="25421"/>
                  </a:cubicBezTo>
                  <a:cubicBezTo>
                    <a:pt x="5919" y="25421"/>
                    <a:pt x="5926" y="25421"/>
                    <a:pt x="5933" y="25422"/>
                  </a:cubicBezTo>
                  <a:lnTo>
                    <a:pt x="5946" y="25422"/>
                  </a:lnTo>
                  <a:cubicBezTo>
                    <a:pt x="5962" y="25420"/>
                    <a:pt x="5978" y="25419"/>
                    <a:pt x="5994" y="25419"/>
                  </a:cubicBezTo>
                  <a:close/>
                  <a:moveTo>
                    <a:pt x="6515" y="26816"/>
                  </a:moveTo>
                  <a:cubicBezTo>
                    <a:pt x="6607" y="26816"/>
                    <a:pt x="6685" y="26878"/>
                    <a:pt x="6708" y="26973"/>
                  </a:cubicBezTo>
                  <a:cubicBezTo>
                    <a:pt x="6708" y="27076"/>
                    <a:pt x="6631" y="27154"/>
                    <a:pt x="6527" y="27154"/>
                  </a:cubicBezTo>
                  <a:cubicBezTo>
                    <a:pt x="6424" y="27154"/>
                    <a:pt x="6334" y="27089"/>
                    <a:pt x="6321" y="26986"/>
                  </a:cubicBezTo>
                  <a:cubicBezTo>
                    <a:pt x="6309" y="26890"/>
                    <a:pt x="6385" y="26816"/>
                    <a:pt x="6469" y="26816"/>
                  </a:cubicBezTo>
                  <a:cubicBezTo>
                    <a:pt x="6475" y="26816"/>
                    <a:pt x="6482" y="26817"/>
                    <a:pt x="6489" y="26818"/>
                  </a:cubicBezTo>
                  <a:cubicBezTo>
                    <a:pt x="6497" y="26816"/>
                    <a:pt x="6506" y="26816"/>
                    <a:pt x="6515" y="26816"/>
                  </a:cubicBezTo>
                  <a:close/>
                  <a:moveTo>
                    <a:pt x="5700" y="0"/>
                  </a:moveTo>
                  <a:lnTo>
                    <a:pt x="3968" y="91"/>
                  </a:lnTo>
                  <a:cubicBezTo>
                    <a:pt x="4149" y="569"/>
                    <a:pt x="4279" y="1060"/>
                    <a:pt x="4369" y="1564"/>
                  </a:cubicBezTo>
                  <a:cubicBezTo>
                    <a:pt x="4369" y="1564"/>
                    <a:pt x="4124" y="1474"/>
                    <a:pt x="3749" y="1318"/>
                  </a:cubicBezTo>
                  <a:lnTo>
                    <a:pt x="1746" y="15806"/>
                  </a:lnTo>
                  <a:cubicBezTo>
                    <a:pt x="2198" y="15884"/>
                    <a:pt x="2624" y="16026"/>
                    <a:pt x="3025" y="16246"/>
                  </a:cubicBezTo>
                  <a:cubicBezTo>
                    <a:pt x="2676" y="16879"/>
                    <a:pt x="2146" y="17370"/>
                    <a:pt x="1487" y="17667"/>
                  </a:cubicBezTo>
                  <a:lnTo>
                    <a:pt x="854" y="22242"/>
                  </a:lnTo>
                  <a:cubicBezTo>
                    <a:pt x="905" y="22255"/>
                    <a:pt x="931" y="22294"/>
                    <a:pt x="944" y="22346"/>
                  </a:cubicBezTo>
                  <a:cubicBezTo>
                    <a:pt x="944" y="22410"/>
                    <a:pt x="893" y="22462"/>
                    <a:pt x="828" y="22475"/>
                  </a:cubicBezTo>
                  <a:lnTo>
                    <a:pt x="427" y="25396"/>
                  </a:lnTo>
                  <a:cubicBezTo>
                    <a:pt x="1061" y="25616"/>
                    <a:pt x="1616" y="26042"/>
                    <a:pt x="1978" y="26624"/>
                  </a:cubicBezTo>
                  <a:cubicBezTo>
                    <a:pt x="1527" y="26860"/>
                    <a:pt x="1023" y="26989"/>
                    <a:pt x="510" y="26989"/>
                  </a:cubicBezTo>
                  <a:cubicBezTo>
                    <a:pt x="405" y="26989"/>
                    <a:pt x="300" y="26984"/>
                    <a:pt x="195" y="26973"/>
                  </a:cubicBezTo>
                  <a:lnTo>
                    <a:pt x="1" y="28368"/>
                  </a:lnTo>
                  <a:cubicBezTo>
                    <a:pt x="582" y="28149"/>
                    <a:pt x="1177" y="27968"/>
                    <a:pt x="1784" y="27839"/>
                  </a:cubicBezTo>
                  <a:lnTo>
                    <a:pt x="1784" y="27839"/>
                  </a:lnTo>
                  <a:cubicBezTo>
                    <a:pt x="1655" y="28317"/>
                    <a:pt x="1500" y="28782"/>
                    <a:pt x="1319" y="29234"/>
                  </a:cubicBezTo>
                  <a:lnTo>
                    <a:pt x="4860" y="29053"/>
                  </a:lnTo>
                  <a:cubicBezTo>
                    <a:pt x="4537" y="28834"/>
                    <a:pt x="4240" y="28562"/>
                    <a:pt x="3968" y="28278"/>
                  </a:cubicBezTo>
                  <a:cubicBezTo>
                    <a:pt x="2741" y="26921"/>
                    <a:pt x="3090" y="25525"/>
                    <a:pt x="3090" y="25525"/>
                  </a:cubicBezTo>
                  <a:lnTo>
                    <a:pt x="3090" y="25525"/>
                  </a:lnTo>
                  <a:cubicBezTo>
                    <a:pt x="4201" y="25616"/>
                    <a:pt x="5222" y="26120"/>
                    <a:pt x="5972" y="26934"/>
                  </a:cubicBezTo>
                  <a:cubicBezTo>
                    <a:pt x="6321" y="27322"/>
                    <a:pt x="6605" y="27761"/>
                    <a:pt x="6825" y="28239"/>
                  </a:cubicBezTo>
                  <a:lnTo>
                    <a:pt x="7510" y="23225"/>
                  </a:lnTo>
                  <a:lnTo>
                    <a:pt x="7510" y="23225"/>
                  </a:lnTo>
                  <a:cubicBezTo>
                    <a:pt x="7238" y="23328"/>
                    <a:pt x="6967" y="23419"/>
                    <a:pt x="6683" y="23496"/>
                  </a:cubicBezTo>
                  <a:cubicBezTo>
                    <a:pt x="6214" y="23615"/>
                    <a:pt x="5738" y="23674"/>
                    <a:pt x="5265" y="23674"/>
                  </a:cubicBezTo>
                  <a:cubicBezTo>
                    <a:pt x="4354" y="23674"/>
                    <a:pt x="3454" y="23456"/>
                    <a:pt x="2637" y="23031"/>
                  </a:cubicBezTo>
                  <a:cubicBezTo>
                    <a:pt x="2637" y="23031"/>
                    <a:pt x="3374" y="21364"/>
                    <a:pt x="5687" y="20795"/>
                  </a:cubicBezTo>
                  <a:cubicBezTo>
                    <a:pt x="6352" y="20641"/>
                    <a:pt x="7027" y="20574"/>
                    <a:pt x="7703" y="20574"/>
                  </a:cubicBezTo>
                  <a:cubicBezTo>
                    <a:pt x="7763" y="20574"/>
                    <a:pt x="7824" y="20574"/>
                    <a:pt x="7884" y="20575"/>
                  </a:cubicBezTo>
                  <a:lnTo>
                    <a:pt x="8195" y="18326"/>
                  </a:lnTo>
                  <a:lnTo>
                    <a:pt x="8195" y="18326"/>
                  </a:lnTo>
                  <a:cubicBezTo>
                    <a:pt x="7187" y="18675"/>
                    <a:pt x="6127" y="18869"/>
                    <a:pt x="5054" y="18921"/>
                  </a:cubicBezTo>
                  <a:cubicBezTo>
                    <a:pt x="5054" y="18921"/>
                    <a:pt x="6010" y="16969"/>
                    <a:pt x="7587" y="16039"/>
                  </a:cubicBezTo>
                  <a:cubicBezTo>
                    <a:pt x="7704" y="15974"/>
                    <a:pt x="7820" y="15910"/>
                    <a:pt x="7936" y="15858"/>
                  </a:cubicBezTo>
                  <a:cubicBezTo>
                    <a:pt x="7936" y="15845"/>
                    <a:pt x="7923" y="15819"/>
                    <a:pt x="7923" y="15806"/>
                  </a:cubicBezTo>
                  <a:cubicBezTo>
                    <a:pt x="7910" y="15664"/>
                    <a:pt x="8027" y="15561"/>
                    <a:pt x="8169" y="15561"/>
                  </a:cubicBezTo>
                  <a:cubicBezTo>
                    <a:pt x="8259" y="15561"/>
                    <a:pt x="8350" y="15600"/>
                    <a:pt x="8414" y="15664"/>
                  </a:cubicBezTo>
                  <a:cubicBezTo>
                    <a:pt x="8466" y="15651"/>
                    <a:pt x="8518" y="15638"/>
                    <a:pt x="8569" y="15625"/>
                  </a:cubicBezTo>
                  <a:lnTo>
                    <a:pt x="8867" y="13493"/>
                  </a:lnTo>
                  <a:lnTo>
                    <a:pt x="8867" y="13493"/>
                  </a:lnTo>
                  <a:cubicBezTo>
                    <a:pt x="8673" y="13609"/>
                    <a:pt x="8479" y="13713"/>
                    <a:pt x="8272" y="13803"/>
                  </a:cubicBezTo>
                  <a:cubicBezTo>
                    <a:pt x="6901" y="14401"/>
                    <a:pt x="5135" y="14508"/>
                    <a:pt x="4049" y="14508"/>
                  </a:cubicBezTo>
                  <a:cubicBezTo>
                    <a:pt x="3445" y="14508"/>
                    <a:pt x="3051" y="14475"/>
                    <a:pt x="3051" y="14475"/>
                  </a:cubicBezTo>
                  <a:cubicBezTo>
                    <a:pt x="3051" y="14475"/>
                    <a:pt x="4602" y="12213"/>
                    <a:pt x="6747" y="11283"/>
                  </a:cubicBezTo>
                  <a:cubicBezTo>
                    <a:pt x="7456" y="10981"/>
                    <a:pt x="8208" y="10825"/>
                    <a:pt x="8972" y="10825"/>
                  </a:cubicBezTo>
                  <a:cubicBezTo>
                    <a:pt x="9058" y="10825"/>
                    <a:pt x="9143" y="10827"/>
                    <a:pt x="9229" y="10831"/>
                  </a:cubicBezTo>
                  <a:lnTo>
                    <a:pt x="9797" y="6747"/>
                  </a:lnTo>
                  <a:cubicBezTo>
                    <a:pt x="9164" y="6579"/>
                    <a:pt x="8608" y="6204"/>
                    <a:pt x="8208" y="5674"/>
                  </a:cubicBezTo>
                  <a:cubicBezTo>
                    <a:pt x="8702" y="5348"/>
                    <a:pt x="9287" y="5180"/>
                    <a:pt x="9888" y="5180"/>
                  </a:cubicBezTo>
                  <a:cubicBezTo>
                    <a:pt x="9931" y="5180"/>
                    <a:pt x="9974" y="5181"/>
                    <a:pt x="10017" y="5183"/>
                  </a:cubicBezTo>
                  <a:lnTo>
                    <a:pt x="10198" y="3865"/>
                  </a:lnTo>
                  <a:cubicBezTo>
                    <a:pt x="8893" y="3671"/>
                    <a:pt x="7704" y="3024"/>
                    <a:pt x="6838" y="2029"/>
                  </a:cubicBezTo>
                  <a:cubicBezTo>
                    <a:pt x="6346" y="1422"/>
                    <a:pt x="5959" y="737"/>
                    <a:pt x="57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28"/>
            <p:cNvSpPr/>
            <p:nvPr/>
          </p:nvSpPr>
          <p:spPr>
            <a:xfrm>
              <a:off x="6921450" y="3262975"/>
              <a:ext cx="117625" cy="100825"/>
            </a:xfrm>
            <a:custGeom>
              <a:avLst/>
              <a:gdLst/>
              <a:ahLst/>
              <a:cxnLst/>
              <a:rect l="l" t="t" r="r" b="b"/>
              <a:pathLst>
                <a:path w="4705" h="4033" extrusionOk="0">
                  <a:moveTo>
                    <a:pt x="3154" y="0"/>
                  </a:moveTo>
                  <a:lnTo>
                    <a:pt x="2908" y="13"/>
                  </a:lnTo>
                  <a:cubicBezTo>
                    <a:pt x="2882" y="155"/>
                    <a:pt x="2753" y="272"/>
                    <a:pt x="2611" y="272"/>
                  </a:cubicBezTo>
                  <a:cubicBezTo>
                    <a:pt x="2601" y="272"/>
                    <a:pt x="2591" y="273"/>
                    <a:pt x="2582" y="273"/>
                  </a:cubicBezTo>
                  <a:cubicBezTo>
                    <a:pt x="2438" y="273"/>
                    <a:pt x="2310" y="184"/>
                    <a:pt x="2262" y="39"/>
                  </a:cubicBezTo>
                  <a:lnTo>
                    <a:pt x="0" y="155"/>
                  </a:lnTo>
                  <a:cubicBezTo>
                    <a:pt x="259" y="892"/>
                    <a:pt x="646" y="1577"/>
                    <a:pt x="1138" y="2184"/>
                  </a:cubicBezTo>
                  <a:cubicBezTo>
                    <a:pt x="2004" y="3179"/>
                    <a:pt x="3193" y="3839"/>
                    <a:pt x="4511" y="4032"/>
                  </a:cubicBezTo>
                  <a:lnTo>
                    <a:pt x="4705" y="2624"/>
                  </a:lnTo>
                  <a:cubicBezTo>
                    <a:pt x="4562" y="1874"/>
                    <a:pt x="4226" y="1163"/>
                    <a:pt x="3735" y="582"/>
                  </a:cubicBezTo>
                  <a:cubicBezTo>
                    <a:pt x="3554" y="375"/>
                    <a:pt x="3361" y="181"/>
                    <a:pt x="31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28"/>
            <p:cNvSpPr/>
            <p:nvPr/>
          </p:nvSpPr>
          <p:spPr>
            <a:xfrm>
              <a:off x="6776050" y="3962800"/>
              <a:ext cx="47850" cy="36850"/>
            </a:xfrm>
            <a:custGeom>
              <a:avLst/>
              <a:gdLst/>
              <a:ahLst/>
              <a:cxnLst/>
              <a:rect l="l" t="t" r="r" b="b"/>
              <a:pathLst>
                <a:path w="1914" h="1474" extrusionOk="0">
                  <a:moveTo>
                    <a:pt x="1913" y="1"/>
                  </a:moveTo>
                  <a:lnTo>
                    <a:pt x="1913" y="1"/>
                  </a:lnTo>
                  <a:cubicBezTo>
                    <a:pt x="1306" y="143"/>
                    <a:pt x="711" y="311"/>
                    <a:pt x="130" y="530"/>
                  </a:cubicBezTo>
                  <a:lnTo>
                    <a:pt x="0" y="1474"/>
                  </a:lnTo>
                  <a:lnTo>
                    <a:pt x="1448" y="1396"/>
                  </a:lnTo>
                  <a:cubicBezTo>
                    <a:pt x="1629" y="944"/>
                    <a:pt x="1784" y="479"/>
                    <a:pt x="19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28"/>
            <p:cNvSpPr/>
            <p:nvPr/>
          </p:nvSpPr>
          <p:spPr>
            <a:xfrm>
              <a:off x="6844875" y="3781425"/>
              <a:ext cx="131525" cy="77375"/>
            </a:xfrm>
            <a:custGeom>
              <a:avLst/>
              <a:gdLst/>
              <a:ahLst/>
              <a:cxnLst/>
              <a:rect l="l" t="t" r="r" b="b"/>
              <a:pathLst>
                <a:path w="5261" h="3095" extrusionOk="0">
                  <a:moveTo>
                    <a:pt x="3926" y="2420"/>
                  </a:moveTo>
                  <a:cubicBezTo>
                    <a:pt x="4005" y="2420"/>
                    <a:pt x="4061" y="2480"/>
                    <a:pt x="4084" y="2551"/>
                  </a:cubicBezTo>
                  <a:cubicBezTo>
                    <a:pt x="4084" y="2623"/>
                    <a:pt x="4029" y="2695"/>
                    <a:pt x="3959" y="2695"/>
                  </a:cubicBezTo>
                  <a:cubicBezTo>
                    <a:pt x="3954" y="2695"/>
                    <a:pt x="3948" y="2694"/>
                    <a:pt x="3942" y="2693"/>
                  </a:cubicBezTo>
                  <a:cubicBezTo>
                    <a:pt x="3933" y="2695"/>
                    <a:pt x="3924" y="2695"/>
                    <a:pt x="3915" y="2695"/>
                  </a:cubicBezTo>
                  <a:cubicBezTo>
                    <a:pt x="3836" y="2695"/>
                    <a:pt x="3773" y="2645"/>
                    <a:pt x="3761" y="2564"/>
                  </a:cubicBezTo>
                  <a:cubicBezTo>
                    <a:pt x="3761" y="2487"/>
                    <a:pt x="3826" y="2422"/>
                    <a:pt x="3903" y="2422"/>
                  </a:cubicBezTo>
                  <a:cubicBezTo>
                    <a:pt x="3911" y="2421"/>
                    <a:pt x="3919" y="2420"/>
                    <a:pt x="3926" y="2420"/>
                  </a:cubicBezTo>
                  <a:close/>
                  <a:moveTo>
                    <a:pt x="2120" y="2550"/>
                  </a:moveTo>
                  <a:cubicBezTo>
                    <a:pt x="2212" y="2550"/>
                    <a:pt x="2289" y="2612"/>
                    <a:pt x="2301" y="2706"/>
                  </a:cubicBezTo>
                  <a:cubicBezTo>
                    <a:pt x="2314" y="2810"/>
                    <a:pt x="2223" y="2887"/>
                    <a:pt x="2133" y="2887"/>
                  </a:cubicBezTo>
                  <a:cubicBezTo>
                    <a:pt x="2029" y="2887"/>
                    <a:pt x="1939" y="2823"/>
                    <a:pt x="1913" y="2719"/>
                  </a:cubicBezTo>
                  <a:cubicBezTo>
                    <a:pt x="1913" y="2623"/>
                    <a:pt x="1980" y="2550"/>
                    <a:pt x="2072" y="2550"/>
                  </a:cubicBezTo>
                  <a:cubicBezTo>
                    <a:pt x="2079" y="2550"/>
                    <a:pt x="2086" y="2550"/>
                    <a:pt x="2094" y="2551"/>
                  </a:cubicBezTo>
                  <a:cubicBezTo>
                    <a:pt x="2103" y="2550"/>
                    <a:pt x="2112" y="2550"/>
                    <a:pt x="2120" y="2550"/>
                  </a:cubicBezTo>
                  <a:close/>
                  <a:moveTo>
                    <a:pt x="4978" y="0"/>
                  </a:moveTo>
                  <a:cubicBezTo>
                    <a:pt x="4326" y="0"/>
                    <a:pt x="3685" y="78"/>
                    <a:pt x="3063" y="225"/>
                  </a:cubicBezTo>
                  <a:cubicBezTo>
                    <a:pt x="750" y="794"/>
                    <a:pt x="0" y="2448"/>
                    <a:pt x="0" y="2448"/>
                  </a:cubicBezTo>
                  <a:cubicBezTo>
                    <a:pt x="832" y="2877"/>
                    <a:pt x="1744" y="3095"/>
                    <a:pt x="2660" y="3095"/>
                  </a:cubicBezTo>
                  <a:cubicBezTo>
                    <a:pt x="3124" y="3095"/>
                    <a:pt x="3589" y="3039"/>
                    <a:pt x="4046" y="2926"/>
                  </a:cubicBezTo>
                  <a:cubicBezTo>
                    <a:pt x="4343" y="2848"/>
                    <a:pt x="4614" y="2758"/>
                    <a:pt x="4886" y="2655"/>
                  </a:cubicBezTo>
                  <a:lnTo>
                    <a:pt x="5260" y="5"/>
                  </a:lnTo>
                  <a:cubicBezTo>
                    <a:pt x="5166" y="2"/>
                    <a:pt x="5072" y="0"/>
                    <a:pt x="4978" y="0"/>
                  </a:cubicBezTo>
                  <a:close/>
                </a:path>
              </a:pathLst>
            </a:custGeom>
            <a:solidFill>
              <a:srgbClr val="76D9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28"/>
            <p:cNvSpPr/>
            <p:nvPr/>
          </p:nvSpPr>
          <p:spPr>
            <a:xfrm>
              <a:off x="6855525" y="3537775"/>
              <a:ext cx="154475" cy="92025"/>
            </a:xfrm>
            <a:custGeom>
              <a:avLst/>
              <a:gdLst/>
              <a:ahLst/>
              <a:cxnLst/>
              <a:rect l="l" t="t" r="r" b="b"/>
              <a:pathLst>
                <a:path w="6179" h="3681" extrusionOk="0">
                  <a:moveTo>
                    <a:pt x="5922" y="1"/>
                  </a:moveTo>
                  <a:cubicBezTo>
                    <a:pt x="5155" y="1"/>
                    <a:pt x="4393" y="157"/>
                    <a:pt x="3684" y="459"/>
                  </a:cubicBezTo>
                  <a:cubicBezTo>
                    <a:pt x="1552" y="1389"/>
                    <a:pt x="1" y="3651"/>
                    <a:pt x="1" y="3651"/>
                  </a:cubicBezTo>
                  <a:cubicBezTo>
                    <a:pt x="1" y="3651"/>
                    <a:pt x="376" y="3681"/>
                    <a:pt x="956" y="3681"/>
                  </a:cubicBezTo>
                  <a:cubicBezTo>
                    <a:pt x="2038" y="3681"/>
                    <a:pt x="3833" y="3577"/>
                    <a:pt x="5222" y="2979"/>
                  </a:cubicBezTo>
                  <a:cubicBezTo>
                    <a:pt x="5429" y="2889"/>
                    <a:pt x="5623" y="2785"/>
                    <a:pt x="5804" y="2669"/>
                  </a:cubicBezTo>
                  <a:lnTo>
                    <a:pt x="6178" y="6"/>
                  </a:lnTo>
                  <a:cubicBezTo>
                    <a:pt x="6093" y="3"/>
                    <a:pt x="6007" y="1"/>
                    <a:pt x="59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28"/>
            <p:cNvSpPr/>
            <p:nvPr/>
          </p:nvSpPr>
          <p:spPr>
            <a:xfrm>
              <a:off x="6872650" y="3269100"/>
              <a:ext cx="15550" cy="36875"/>
            </a:xfrm>
            <a:custGeom>
              <a:avLst/>
              <a:gdLst/>
              <a:ahLst/>
              <a:cxnLst/>
              <a:rect l="l" t="t" r="r" b="b"/>
              <a:pathLst>
                <a:path w="622" h="1475" extrusionOk="0">
                  <a:moveTo>
                    <a:pt x="182" y="1"/>
                  </a:moveTo>
                  <a:lnTo>
                    <a:pt x="1" y="1228"/>
                  </a:lnTo>
                  <a:cubicBezTo>
                    <a:pt x="376" y="1396"/>
                    <a:pt x="621" y="1474"/>
                    <a:pt x="621" y="1474"/>
                  </a:cubicBezTo>
                  <a:cubicBezTo>
                    <a:pt x="531" y="970"/>
                    <a:pt x="401" y="479"/>
                    <a:pt x="220" y="1"/>
                  </a:cubicBezTo>
                  <a:close/>
                </a:path>
              </a:pathLst>
            </a:custGeom>
            <a:solidFill>
              <a:srgbClr val="52A2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28"/>
            <p:cNvSpPr/>
            <p:nvPr/>
          </p:nvSpPr>
          <p:spPr>
            <a:xfrm>
              <a:off x="6847775" y="3905300"/>
              <a:ext cx="102125" cy="87900"/>
            </a:xfrm>
            <a:custGeom>
              <a:avLst/>
              <a:gdLst/>
              <a:ahLst/>
              <a:cxnLst/>
              <a:rect l="l" t="t" r="r" b="b"/>
              <a:pathLst>
                <a:path w="4085" h="3516" extrusionOk="0">
                  <a:moveTo>
                    <a:pt x="350" y="0"/>
                  </a:moveTo>
                  <a:cubicBezTo>
                    <a:pt x="350" y="0"/>
                    <a:pt x="1" y="1396"/>
                    <a:pt x="1228" y="2740"/>
                  </a:cubicBezTo>
                  <a:cubicBezTo>
                    <a:pt x="1487" y="3037"/>
                    <a:pt x="1784" y="3296"/>
                    <a:pt x="2120" y="3515"/>
                  </a:cubicBezTo>
                  <a:lnTo>
                    <a:pt x="3981" y="3425"/>
                  </a:lnTo>
                  <a:lnTo>
                    <a:pt x="4085" y="2701"/>
                  </a:lnTo>
                  <a:cubicBezTo>
                    <a:pt x="3865" y="2223"/>
                    <a:pt x="3581" y="1784"/>
                    <a:pt x="3232" y="1396"/>
                  </a:cubicBezTo>
                  <a:cubicBezTo>
                    <a:pt x="2482" y="582"/>
                    <a:pt x="1461" y="91"/>
                    <a:pt x="3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28"/>
            <p:cNvSpPr/>
            <p:nvPr/>
          </p:nvSpPr>
          <p:spPr>
            <a:xfrm>
              <a:off x="6872650" y="3373475"/>
              <a:ext cx="85325" cy="143150"/>
            </a:xfrm>
            <a:custGeom>
              <a:avLst/>
              <a:gdLst/>
              <a:ahLst/>
              <a:cxnLst/>
              <a:rect l="l" t="t" r="r" b="b"/>
              <a:pathLst>
                <a:path w="3413" h="5726" extrusionOk="0">
                  <a:moveTo>
                    <a:pt x="2831" y="0"/>
                  </a:moveTo>
                  <a:cubicBezTo>
                    <a:pt x="2831" y="0"/>
                    <a:pt x="957" y="1331"/>
                    <a:pt x="350" y="2908"/>
                  </a:cubicBezTo>
                  <a:cubicBezTo>
                    <a:pt x="1" y="3839"/>
                    <a:pt x="117" y="4885"/>
                    <a:pt x="660" y="5725"/>
                  </a:cubicBezTo>
                  <a:cubicBezTo>
                    <a:pt x="660" y="5725"/>
                    <a:pt x="2211" y="5260"/>
                    <a:pt x="2818" y="3683"/>
                  </a:cubicBezTo>
                  <a:cubicBezTo>
                    <a:pt x="3413" y="2094"/>
                    <a:pt x="2831" y="0"/>
                    <a:pt x="28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28"/>
            <p:cNvSpPr/>
            <p:nvPr/>
          </p:nvSpPr>
          <p:spPr>
            <a:xfrm>
              <a:off x="6905625" y="3657800"/>
              <a:ext cx="87900" cy="82400"/>
            </a:xfrm>
            <a:custGeom>
              <a:avLst/>
              <a:gdLst/>
              <a:ahLst/>
              <a:cxnLst/>
              <a:rect l="l" t="t" r="r" b="b"/>
              <a:pathLst>
                <a:path w="3516" h="3296" extrusionOk="0">
                  <a:moveTo>
                    <a:pt x="3515" y="0"/>
                  </a:moveTo>
                  <a:lnTo>
                    <a:pt x="3515" y="0"/>
                  </a:lnTo>
                  <a:cubicBezTo>
                    <a:pt x="3464" y="13"/>
                    <a:pt x="3399" y="26"/>
                    <a:pt x="3347" y="52"/>
                  </a:cubicBezTo>
                  <a:cubicBezTo>
                    <a:pt x="3373" y="78"/>
                    <a:pt x="3399" y="117"/>
                    <a:pt x="3399" y="155"/>
                  </a:cubicBezTo>
                  <a:cubicBezTo>
                    <a:pt x="3412" y="285"/>
                    <a:pt x="3296" y="401"/>
                    <a:pt x="3153" y="401"/>
                  </a:cubicBezTo>
                  <a:cubicBezTo>
                    <a:pt x="3037" y="401"/>
                    <a:pt x="2934" y="336"/>
                    <a:pt x="2882" y="233"/>
                  </a:cubicBezTo>
                  <a:cubicBezTo>
                    <a:pt x="2766" y="298"/>
                    <a:pt x="2649" y="349"/>
                    <a:pt x="2533" y="427"/>
                  </a:cubicBezTo>
                  <a:cubicBezTo>
                    <a:pt x="956" y="1357"/>
                    <a:pt x="0" y="3296"/>
                    <a:pt x="0" y="3296"/>
                  </a:cubicBezTo>
                  <a:cubicBezTo>
                    <a:pt x="1073" y="3244"/>
                    <a:pt x="2120" y="3050"/>
                    <a:pt x="3141" y="2714"/>
                  </a:cubicBezTo>
                  <a:lnTo>
                    <a:pt x="351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28"/>
            <p:cNvSpPr/>
            <p:nvPr/>
          </p:nvSpPr>
          <p:spPr>
            <a:xfrm>
              <a:off x="6784125" y="3901725"/>
              <a:ext cx="44300" cy="39850"/>
            </a:xfrm>
            <a:custGeom>
              <a:avLst/>
              <a:gdLst/>
              <a:ahLst/>
              <a:cxnLst/>
              <a:rect l="l" t="t" r="r" b="b"/>
              <a:pathLst>
                <a:path w="1772" h="1594" extrusionOk="0">
                  <a:moveTo>
                    <a:pt x="220" y="1"/>
                  </a:moveTo>
                  <a:lnTo>
                    <a:pt x="1" y="1578"/>
                  </a:lnTo>
                  <a:cubicBezTo>
                    <a:pt x="104" y="1589"/>
                    <a:pt x="207" y="1594"/>
                    <a:pt x="310" y="1594"/>
                  </a:cubicBezTo>
                  <a:cubicBezTo>
                    <a:pt x="816" y="1594"/>
                    <a:pt x="1320" y="1465"/>
                    <a:pt x="1771" y="1229"/>
                  </a:cubicBezTo>
                  <a:cubicBezTo>
                    <a:pt x="1409" y="647"/>
                    <a:pt x="854" y="221"/>
                    <a:pt x="2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28"/>
            <p:cNvSpPr/>
            <p:nvPr/>
          </p:nvSpPr>
          <p:spPr>
            <a:xfrm>
              <a:off x="6984125" y="3396350"/>
              <a:ext cx="45575" cy="39500"/>
            </a:xfrm>
            <a:custGeom>
              <a:avLst/>
              <a:gdLst/>
              <a:ahLst/>
              <a:cxnLst/>
              <a:rect l="l" t="t" r="r" b="b"/>
              <a:pathLst>
                <a:path w="1823" h="1580" extrusionOk="0">
                  <a:moveTo>
                    <a:pt x="1701" y="0"/>
                  </a:moveTo>
                  <a:cubicBezTo>
                    <a:pt x="1097" y="0"/>
                    <a:pt x="509" y="180"/>
                    <a:pt x="1" y="507"/>
                  </a:cubicBezTo>
                  <a:cubicBezTo>
                    <a:pt x="401" y="1024"/>
                    <a:pt x="970" y="1399"/>
                    <a:pt x="1603" y="1579"/>
                  </a:cubicBezTo>
                  <a:lnTo>
                    <a:pt x="1823" y="3"/>
                  </a:lnTo>
                  <a:cubicBezTo>
                    <a:pt x="1782" y="1"/>
                    <a:pt x="1742" y="0"/>
                    <a:pt x="17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28"/>
            <p:cNvSpPr/>
            <p:nvPr/>
          </p:nvSpPr>
          <p:spPr>
            <a:xfrm>
              <a:off x="6816125" y="3662000"/>
              <a:ext cx="38450" cy="46550"/>
            </a:xfrm>
            <a:custGeom>
              <a:avLst/>
              <a:gdLst/>
              <a:ahLst/>
              <a:cxnLst/>
              <a:rect l="l" t="t" r="r" b="b"/>
              <a:pathLst>
                <a:path w="1538" h="1862" extrusionOk="0">
                  <a:moveTo>
                    <a:pt x="259" y="0"/>
                  </a:moveTo>
                  <a:lnTo>
                    <a:pt x="0" y="1861"/>
                  </a:lnTo>
                  <a:cubicBezTo>
                    <a:pt x="659" y="1564"/>
                    <a:pt x="1189" y="1073"/>
                    <a:pt x="1538" y="440"/>
                  </a:cubicBezTo>
                  <a:cubicBezTo>
                    <a:pt x="1137" y="220"/>
                    <a:pt x="711" y="78"/>
                    <a:pt x="259" y="0"/>
                  </a:cubicBezTo>
                  <a:close/>
                </a:path>
              </a:pathLst>
            </a:custGeom>
            <a:solidFill>
              <a:srgbClr val="52C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28"/>
            <p:cNvSpPr/>
            <p:nvPr/>
          </p:nvSpPr>
          <p:spPr>
            <a:xfrm>
              <a:off x="6977025" y="3656125"/>
              <a:ext cx="13900" cy="11700"/>
            </a:xfrm>
            <a:custGeom>
              <a:avLst/>
              <a:gdLst/>
              <a:ahLst/>
              <a:cxnLst/>
              <a:rect l="l" t="t" r="r" b="b"/>
              <a:pathLst>
                <a:path w="556" h="468" extrusionOk="0">
                  <a:moveTo>
                    <a:pt x="293" y="0"/>
                  </a:moveTo>
                  <a:cubicBezTo>
                    <a:pt x="282" y="0"/>
                    <a:pt x="270" y="1"/>
                    <a:pt x="259" y="3"/>
                  </a:cubicBezTo>
                  <a:cubicBezTo>
                    <a:pt x="251" y="2"/>
                    <a:pt x="244" y="2"/>
                    <a:pt x="237" y="2"/>
                  </a:cubicBezTo>
                  <a:cubicBezTo>
                    <a:pt x="105" y="2"/>
                    <a:pt x="1" y="113"/>
                    <a:pt x="13" y="248"/>
                  </a:cubicBezTo>
                  <a:cubicBezTo>
                    <a:pt x="13" y="261"/>
                    <a:pt x="13" y="274"/>
                    <a:pt x="26" y="287"/>
                  </a:cubicBezTo>
                  <a:cubicBezTo>
                    <a:pt x="78" y="403"/>
                    <a:pt x="181" y="468"/>
                    <a:pt x="297" y="468"/>
                  </a:cubicBezTo>
                  <a:cubicBezTo>
                    <a:pt x="440" y="468"/>
                    <a:pt x="556" y="352"/>
                    <a:pt x="543" y="222"/>
                  </a:cubicBezTo>
                  <a:cubicBezTo>
                    <a:pt x="543" y="171"/>
                    <a:pt x="517" y="132"/>
                    <a:pt x="491" y="106"/>
                  </a:cubicBezTo>
                  <a:cubicBezTo>
                    <a:pt x="446" y="38"/>
                    <a:pt x="372" y="0"/>
                    <a:pt x="2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28"/>
            <p:cNvSpPr/>
            <p:nvPr/>
          </p:nvSpPr>
          <p:spPr>
            <a:xfrm>
              <a:off x="6841650" y="3539475"/>
              <a:ext cx="22625" cy="19225"/>
            </a:xfrm>
            <a:custGeom>
              <a:avLst/>
              <a:gdLst/>
              <a:ahLst/>
              <a:cxnLst/>
              <a:rect l="l" t="t" r="r" b="b"/>
              <a:pathLst>
                <a:path w="905" h="769" extrusionOk="0">
                  <a:moveTo>
                    <a:pt x="464" y="0"/>
                  </a:moveTo>
                  <a:cubicBezTo>
                    <a:pt x="447" y="0"/>
                    <a:pt x="431" y="1"/>
                    <a:pt x="414" y="3"/>
                  </a:cubicBezTo>
                  <a:cubicBezTo>
                    <a:pt x="406" y="3"/>
                    <a:pt x="399" y="2"/>
                    <a:pt x="392" y="2"/>
                  </a:cubicBezTo>
                  <a:cubicBezTo>
                    <a:pt x="170" y="2"/>
                    <a:pt x="0" y="191"/>
                    <a:pt x="13" y="404"/>
                  </a:cubicBezTo>
                  <a:cubicBezTo>
                    <a:pt x="49" y="619"/>
                    <a:pt x="240" y="768"/>
                    <a:pt x="453" y="768"/>
                  </a:cubicBezTo>
                  <a:cubicBezTo>
                    <a:pt x="470" y="768"/>
                    <a:pt x="487" y="768"/>
                    <a:pt x="504" y="766"/>
                  </a:cubicBezTo>
                  <a:cubicBezTo>
                    <a:pt x="511" y="766"/>
                    <a:pt x="518" y="766"/>
                    <a:pt x="525" y="766"/>
                  </a:cubicBezTo>
                  <a:cubicBezTo>
                    <a:pt x="735" y="766"/>
                    <a:pt x="904" y="578"/>
                    <a:pt x="892" y="365"/>
                  </a:cubicBezTo>
                  <a:cubicBezTo>
                    <a:pt x="856" y="149"/>
                    <a:pt x="676" y="0"/>
                    <a:pt x="4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28"/>
            <p:cNvSpPr/>
            <p:nvPr/>
          </p:nvSpPr>
          <p:spPr>
            <a:xfrm>
              <a:off x="6850050" y="3472975"/>
              <a:ext cx="3900" cy="3250"/>
            </a:xfrm>
            <a:custGeom>
              <a:avLst/>
              <a:gdLst/>
              <a:ahLst/>
              <a:cxnLst/>
              <a:rect l="l" t="t" r="r" b="b"/>
              <a:pathLst>
                <a:path w="156" h="130" extrusionOk="0">
                  <a:moveTo>
                    <a:pt x="78" y="1"/>
                  </a:moveTo>
                  <a:cubicBezTo>
                    <a:pt x="39" y="1"/>
                    <a:pt x="0" y="27"/>
                    <a:pt x="0" y="65"/>
                  </a:cubicBezTo>
                  <a:cubicBezTo>
                    <a:pt x="13" y="104"/>
                    <a:pt x="52" y="130"/>
                    <a:pt x="91" y="130"/>
                  </a:cubicBezTo>
                  <a:cubicBezTo>
                    <a:pt x="116" y="130"/>
                    <a:pt x="155" y="91"/>
                    <a:pt x="155" y="65"/>
                  </a:cubicBezTo>
                  <a:cubicBezTo>
                    <a:pt x="142" y="27"/>
                    <a:pt x="103" y="1"/>
                    <a:pt x="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28"/>
            <p:cNvSpPr/>
            <p:nvPr/>
          </p:nvSpPr>
          <p:spPr>
            <a:xfrm>
              <a:off x="6847450" y="3503000"/>
              <a:ext cx="8100" cy="7150"/>
            </a:xfrm>
            <a:custGeom>
              <a:avLst/>
              <a:gdLst/>
              <a:ahLst/>
              <a:cxnLst/>
              <a:rect l="l" t="t" r="r" b="b"/>
              <a:pathLst>
                <a:path w="324" h="286" extrusionOk="0">
                  <a:moveTo>
                    <a:pt x="176" y="0"/>
                  </a:moveTo>
                  <a:cubicBezTo>
                    <a:pt x="169" y="0"/>
                    <a:pt x="162" y="1"/>
                    <a:pt x="156" y="2"/>
                  </a:cubicBezTo>
                  <a:cubicBezTo>
                    <a:pt x="65" y="2"/>
                    <a:pt x="1" y="66"/>
                    <a:pt x="14" y="144"/>
                  </a:cubicBezTo>
                  <a:cubicBezTo>
                    <a:pt x="27" y="234"/>
                    <a:pt x="104" y="286"/>
                    <a:pt x="182" y="286"/>
                  </a:cubicBezTo>
                  <a:cubicBezTo>
                    <a:pt x="259" y="286"/>
                    <a:pt x="324" y="208"/>
                    <a:pt x="324" y="131"/>
                  </a:cubicBezTo>
                  <a:cubicBezTo>
                    <a:pt x="312" y="60"/>
                    <a:pt x="246" y="0"/>
                    <a:pt x="1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28"/>
            <p:cNvSpPr/>
            <p:nvPr/>
          </p:nvSpPr>
          <p:spPr>
            <a:xfrm>
              <a:off x="6892700" y="3845150"/>
              <a:ext cx="10025" cy="8500"/>
            </a:xfrm>
            <a:custGeom>
              <a:avLst/>
              <a:gdLst/>
              <a:ahLst/>
              <a:cxnLst/>
              <a:rect l="l" t="t" r="r" b="b"/>
              <a:pathLst>
                <a:path w="401" h="340" extrusionOk="0">
                  <a:moveTo>
                    <a:pt x="204" y="1"/>
                  </a:moveTo>
                  <a:cubicBezTo>
                    <a:pt x="196" y="1"/>
                    <a:pt x="189" y="1"/>
                    <a:pt x="181" y="2"/>
                  </a:cubicBezTo>
                  <a:cubicBezTo>
                    <a:pt x="174" y="1"/>
                    <a:pt x="168" y="1"/>
                    <a:pt x="161" y="1"/>
                  </a:cubicBezTo>
                  <a:cubicBezTo>
                    <a:pt x="68" y="1"/>
                    <a:pt x="0" y="86"/>
                    <a:pt x="0" y="170"/>
                  </a:cubicBezTo>
                  <a:cubicBezTo>
                    <a:pt x="24" y="266"/>
                    <a:pt x="103" y="340"/>
                    <a:pt x="197" y="340"/>
                  </a:cubicBezTo>
                  <a:cubicBezTo>
                    <a:pt x="205" y="340"/>
                    <a:pt x="212" y="339"/>
                    <a:pt x="220" y="338"/>
                  </a:cubicBezTo>
                  <a:cubicBezTo>
                    <a:pt x="310" y="338"/>
                    <a:pt x="401" y="261"/>
                    <a:pt x="388" y="157"/>
                  </a:cubicBezTo>
                  <a:cubicBezTo>
                    <a:pt x="376" y="74"/>
                    <a:pt x="297" y="1"/>
                    <a:pt x="2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28"/>
            <p:cNvSpPr/>
            <p:nvPr/>
          </p:nvSpPr>
          <p:spPr>
            <a:xfrm>
              <a:off x="6936650" y="3937225"/>
              <a:ext cx="10025" cy="8500"/>
            </a:xfrm>
            <a:custGeom>
              <a:avLst/>
              <a:gdLst/>
              <a:ahLst/>
              <a:cxnLst/>
              <a:rect l="l" t="t" r="r" b="b"/>
              <a:pathLst>
                <a:path w="401" h="340" extrusionOk="0">
                  <a:moveTo>
                    <a:pt x="207" y="1"/>
                  </a:moveTo>
                  <a:cubicBezTo>
                    <a:pt x="198" y="1"/>
                    <a:pt x="189" y="1"/>
                    <a:pt x="181" y="3"/>
                  </a:cubicBezTo>
                  <a:cubicBezTo>
                    <a:pt x="173" y="2"/>
                    <a:pt x="166" y="1"/>
                    <a:pt x="158" y="1"/>
                  </a:cubicBezTo>
                  <a:cubicBezTo>
                    <a:pt x="66" y="1"/>
                    <a:pt x="1" y="75"/>
                    <a:pt x="13" y="171"/>
                  </a:cubicBezTo>
                  <a:cubicBezTo>
                    <a:pt x="26" y="274"/>
                    <a:pt x="116" y="339"/>
                    <a:pt x="219" y="339"/>
                  </a:cubicBezTo>
                  <a:cubicBezTo>
                    <a:pt x="226" y="339"/>
                    <a:pt x="233" y="340"/>
                    <a:pt x="239" y="340"/>
                  </a:cubicBezTo>
                  <a:cubicBezTo>
                    <a:pt x="332" y="340"/>
                    <a:pt x="400" y="254"/>
                    <a:pt x="400" y="158"/>
                  </a:cubicBezTo>
                  <a:cubicBezTo>
                    <a:pt x="377" y="63"/>
                    <a:pt x="299" y="1"/>
                    <a:pt x="2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28"/>
            <p:cNvSpPr/>
            <p:nvPr/>
          </p:nvSpPr>
          <p:spPr>
            <a:xfrm>
              <a:off x="6938900" y="3841925"/>
              <a:ext cx="8100" cy="6900"/>
            </a:xfrm>
            <a:custGeom>
              <a:avLst/>
              <a:gdLst/>
              <a:ahLst/>
              <a:cxnLst/>
              <a:rect l="l" t="t" r="r" b="b"/>
              <a:pathLst>
                <a:path w="324" h="276" extrusionOk="0">
                  <a:moveTo>
                    <a:pt x="162" y="0"/>
                  </a:moveTo>
                  <a:cubicBezTo>
                    <a:pt x="156" y="0"/>
                    <a:pt x="149" y="1"/>
                    <a:pt x="142" y="2"/>
                  </a:cubicBezTo>
                  <a:cubicBezTo>
                    <a:pt x="65" y="2"/>
                    <a:pt x="0" y="67"/>
                    <a:pt x="0" y="144"/>
                  </a:cubicBezTo>
                  <a:cubicBezTo>
                    <a:pt x="12" y="225"/>
                    <a:pt x="75" y="275"/>
                    <a:pt x="145" y="275"/>
                  </a:cubicBezTo>
                  <a:cubicBezTo>
                    <a:pt x="152" y="275"/>
                    <a:pt x="160" y="275"/>
                    <a:pt x="168" y="273"/>
                  </a:cubicBezTo>
                  <a:cubicBezTo>
                    <a:pt x="175" y="274"/>
                    <a:pt x="181" y="275"/>
                    <a:pt x="188" y="275"/>
                  </a:cubicBezTo>
                  <a:cubicBezTo>
                    <a:pt x="268" y="275"/>
                    <a:pt x="323" y="203"/>
                    <a:pt x="323" y="131"/>
                  </a:cubicBezTo>
                  <a:cubicBezTo>
                    <a:pt x="300" y="60"/>
                    <a:pt x="233" y="0"/>
                    <a:pt x="1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28"/>
            <p:cNvSpPr/>
            <p:nvPr/>
          </p:nvSpPr>
          <p:spPr>
            <a:xfrm>
              <a:off x="6977975" y="3263300"/>
              <a:ext cx="16200" cy="6500"/>
            </a:xfrm>
            <a:custGeom>
              <a:avLst/>
              <a:gdLst/>
              <a:ahLst/>
              <a:cxnLst/>
              <a:rect l="l" t="t" r="r" b="b"/>
              <a:pathLst>
                <a:path w="648" h="260" extrusionOk="0">
                  <a:moveTo>
                    <a:pt x="647" y="0"/>
                  </a:moveTo>
                  <a:lnTo>
                    <a:pt x="1" y="26"/>
                  </a:lnTo>
                  <a:cubicBezTo>
                    <a:pt x="37" y="171"/>
                    <a:pt x="176" y="260"/>
                    <a:pt x="321" y="260"/>
                  </a:cubicBezTo>
                  <a:cubicBezTo>
                    <a:pt x="330" y="260"/>
                    <a:pt x="340" y="259"/>
                    <a:pt x="350" y="259"/>
                  </a:cubicBezTo>
                  <a:cubicBezTo>
                    <a:pt x="492" y="259"/>
                    <a:pt x="621" y="142"/>
                    <a:pt x="6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28"/>
            <p:cNvSpPr/>
            <p:nvPr/>
          </p:nvSpPr>
          <p:spPr>
            <a:xfrm>
              <a:off x="6917575" y="3902300"/>
              <a:ext cx="21675" cy="18875"/>
            </a:xfrm>
            <a:custGeom>
              <a:avLst/>
              <a:gdLst/>
              <a:ahLst/>
              <a:cxnLst/>
              <a:rect l="l" t="t" r="r" b="b"/>
              <a:pathLst>
                <a:path w="867" h="755" extrusionOk="0">
                  <a:moveTo>
                    <a:pt x="438" y="1"/>
                  </a:moveTo>
                  <a:cubicBezTo>
                    <a:pt x="422" y="1"/>
                    <a:pt x="405" y="2"/>
                    <a:pt x="388" y="4"/>
                  </a:cubicBezTo>
                  <a:cubicBezTo>
                    <a:pt x="181" y="4"/>
                    <a:pt x="0" y="185"/>
                    <a:pt x="13" y="404"/>
                  </a:cubicBezTo>
                  <a:cubicBezTo>
                    <a:pt x="50" y="603"/>
                    <a:pt x="231" y="754"/>
                    <a:pt x="451" y="754"/>
                  </a:cubicBezTo>
                  <a:cubicBezTo>
                    <a:pt x="460" y="754"/>
                    <a:pt x="469" y="754"/>
                    <a:pt x="478" y="753"/>
                  </a:cubicBezTo>
                  <a:cubicBezTo>
                    <a:pt x="698" y="753"/>
                    <a:pt x="866" y="572"/>
                    <a:pt x="866" y="353"/>
                  </a:cubicBezTo>
                  <a:cubicBezTo>
                    <a:pt x="818" y="149"/>
                    <a:pt x="648" y="1"/>
                    <a:pt x="4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28"/>
            <p:cNvSpPr/>
            <p:nvPr/>
          </p:nvSpPr>
          <p:spPr>
            <a:xfrm>
              <a:off x="6883000" y="3758600"/>
              <a:ext cx="6475" cy="5525"/>
            </a:xfrm>
            <a:custGeom>
              <a:avLst/>
              <a:gdLst/>
              <a:ahLst/>
              <a:cxnLst/>
              <a:rect l="l" t="t" r="r" b="b"/>
              <a:pathLst>
                <a:path w="259" h="221" extrusionOk="0">
                  <a:moveTo>
                    <a:pt x="117" y="1"/>
                  </a:moveTo>
                  <a:cubicBezTo>
                    <a:pt x="52" y="1"/>
                    <a:pt x="0" y="52"/>
                    <a:pt x="13" y="117"/>
                  </a:cubicBezTo>
                  <a:cubicBezTo>
                    <a:pt x="26" y="182"/>
                    <a:pt x="78" y="220"/>
                    <a:pt x="142" y="220"/>
                  </a:cubicBezTo>
                  <a:cubicBezTo>
                    <a:pt x="207" y="220"/>
                    <a:pt x="259" y="169"/>
                    <a:pt x="259" y="104"/>
                  </a:cubicBezTo>
                  <a:cubicBezTo>
                    <a:pt x="246" y="39"/>
                    <a:pt x="181" y="1"/>
                    <a:pt x="117" y="1"/>
                  </a:cubicBezTo>
                  <a:close/>
                </a:path>
              </a:pathLst>
            </a:custGeom>
            <a:solidFill>
              <a:srgbClr val="52A2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28"/>
            <p:cNvSpPr/>
            <p:nvPr/>
          </p:nvSpPr>
          <p:spPr>
            <a:xfrm>
              <a:off x="6799625" y="3822900"/>
              <a:ext cx="2950" cy="5850"/>
            </a:xfrm>
            <a:custGeom>
              <a:avLst/>
              <a:gdLst/>
              <a:ahLst/>
              <a:cxnLst/>
              <a:rect l="l" t="t" r="r" b="b"/>
              <a:pathLst>
                <a:path w="118" h="234" extrusionOk="0">
                  <a:moveTo>
                    <a:pt x="27" y="0"/>
                  </a:moveTo>
                  <a:lnTo>
                    <a:pt x="1" y="233"/>
                  </a:lnTo>
                  <a:cubicBezTo>
                    <a:pt x="66" y="220"/>
                    <a:pt x="117" y="168"/>
                    <a:pt x="117" y="104"/>
                  </a:cubicBezTo>
                  <a:cubicBezTo>
                    <a:pt x="104" y="52"/>
                    <a:pt x="78" y="13"/>
                    <a:pt x="27" y="0"/>
                  </a:cubicBezTo>
                  <a:close/>
                </a:path>
              </a:pathLst>
            </a:custGeom>
            <a:solidFill>
              <a:srgbClr val="52A2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28"/>
            <p:cNvSpPr/>
            <p:nvPr/>
          </p:nvSpPr>
          <p:spPr>
            <a:xfrm>
              <a:off x="6832925" y="3894625"/>
              <a:ext cx="7450" cy="6225"/>
            </a:xfrm>
            <a:custGeom>
              <a:avLst/>
              <a:gdLst/>
              <a:ahLst/>
              <a:cxnLst/>
              <a:rect l="l" t="t" r="r" b="b"/>
              <a:pathLst>
                <a:path w="298" h="249" extrusionOk="0">
                  <a:moveTo>
                    <a:pt x="129" y="1"/>
                  </a:moveTo>
                  <a:cubicBezTo>
                    <a:pt x="65" y="1"/>
                    <a:pt x="0" y="65"/>
                    <a:pt x="0" y="130"/>
                  </a:cubicBezTo>
                  <a:cubicBezTo>
                    <a:pt x="23" y="199"/>
                    <a:pt x="78" y="248"/>
                    <a:pt x="145" y="248"/>
                  </a:cubicBezTo>
                  <a:cubicBezTo>
                    <a:pt x="152" y="248"/>
                    <a:pt x="160" y="247"/>
                    <a:pt x="168" y="246"/>
                  </a:cubicBezTo>
                  <a:cubicBezTo>
                    <a:pt x="233" y="246"/>
                    <a:pt x="297" y="194"/>
                    <a:pt x="297" y="117"/>
                  </a:cubicBezTo>
                  <a:cubicBezTo>
                    <a:pt x="284" y="52"/>
                    <a:pt x="207" y="1"/>
                    <a:pt x="129" y="1"/>
                  </a:cubicBezTo>
                  <a:close/>
                </a:path>
              </a:pathLst>
            </a:custGeom>
            <a:solidFill>
              <a:srgbClr val="52A2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28"/>
            <p:cNvSpPr/>
            <p:nvPr/>
          </p:nvSpPr>
          <p:spPr>
            <a:xfrm>
              <a:off x="6878800" y="3900100"/>
              <a:ext cx="11975" cy="10425"/>
            </a:xfrm>
            <a:custGeom>
              <a:avLst/>
              <a:gdLst/>
              <a:ahLst/>
              <a:cxnLst/>
              <a:rect l="l" t="t" r="r" b="b"/>
              <a:pathLst>
                <a:path w="479" h="417" extrusionOk="0">
                  <a:moveTo>
                    <a:pt x="242" y="0"/>
                  </a:moveTo>
                  <a:cubicBezTo>
                    <a:pt x="235" y="0"/>
                    <a:pt x="227" y="0"/>
                    <a:pt x="220" y="1"/>
                  </a:cubicBezTo>
                  <a:cubicBezTo>
                    <a:pt x="91" y="1"/>
                    <a:pt x="0" y="105"/>
                    <a:pt x="0" y="221"/>
                  </a:cubicBezTo>
                  <a:cubicBezTo>
                    <a:pt x="25" y="330"/>
                    <a:pt x="128" y="416"/>
                    <a:pt x="236" y="416"/>
                  </a:cubicBezTo>
                  <a:cubicBezTo>
                    <a:pt x="244" y="416"/>
                    <a:pt x="251" y="416"/>
                    <a:pt x="259" y="415"/>
                  </a:cubicBezTo>
                  <a:cubicBezTo>
                    <a:pt x="375" y="415"/>
                    <a:pt x="479" y="311"/>
                    <a:pt x="479" y="195"/>
                  </a:cubicBezTo>
                  <a:cubicBezTo>
                    <a:pt x="454" y="86"/>
                    <a:pt x="351" y="0"/>
                    <a:pt x="242" y="0"/>
                  </a:cubicBezTo>
                  <a:close/>
                </a:path>
              </a:pathLst>
            </a:custGeom>
            <a:solidFill>
              <a:srgbClr val="52A2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28"/>
            <p:cNvSpPr/>
            <p:nvPr/>
          </p:nvSpPr>
          <p:spPr>
            <a:xfrm>
              <a:off x="7044550" y="3260700"/>
              <a:ext cx="3900" cy="3575"/>
            </a:xfrm>
            <a:custGeom>
              <a:avLst/>
              <a:gdLst/>
              <a:ahLst/>
              <a:cxnLst/>
              <a:rect l="l" t="t" r="r" b="b"/>
              <a:pathLst>
                <a:path w="156" h="143" extrusionOk="0">
                  <a:moveTo>
                    <a:pt x="0" y="1"/>
                  </a:moveTo>
                  <a:cubicBezTo>
                    <a:pt x="26" y="52"/>
                    <a:pt x="65" y="117"/>
                    <a:pt x="130" y="143"/>
                  </a:cubicBezTo>
                  <a:lnTo>
                    <a:pt x="155" y="1"/>
                  </a:lnTo>
                  <a:close/>
                </a:path>
              </a:pathLst>
            </a:custGeom>
            <a:solidFill>
              <a:srgbClr val="52A2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28"/>
            <p:cNvSpPr/>
            <p:nvPr/>
          </p:nvSpPr>
          <p:spPr>
            <a:xfrm>
              <a:off x="6937275" y="3654200"/>
              <a:ext cx="12950" cy="11400"/>
            </a:xfrm>
            <a:custGeom>
              <a:avLst/>
              <a:gdLst/>
              <a:ahLst/>
              <a:cxnLst/>
              <a:rect l="l" t="t" r="r" b="b"/>
              <a:pathLst>
                <a:path w="518" h="456" extrusionOk="0">
                  <a:moveTo>
                    <a:pt x="258" y="1"/>
                  </a:moveTo>
                  <a:cubicBezTo>
                    <a:pt x="250" y="1"/>
                    <a:pt x="241" y="1"/>
                    <a:pt x="233" y="2"/>
                  </a:cubicBezTo>
                  <a:cubicBezTo>
                    <a:pt x="104" y="2"/>
                    <a:pt x="1" y="106"/>
                    <a:pt x="1" y="235"/>
                  </a:cubicBezTo>
                  <a:cubicBezTo>
                    <a:pt x="25" y="368"/>
                    <a:pt x="140" y="456"/>
                    <a:pt x="260" y="456"/>
                  </a:cubicBezTo>
                  <a:cubicBezTo>
                    <a:pt x="268" y="456"/>
                    <a:pt x="277" y="455"/>
                    <a:pt x="285" y="454"/>
                  </a:cubicBezTo>
                  <a:cubicBezTo>
                    <a:pt x="414" y="454"/>
                    <a:pt x="518" y="351"/>
                    <a:pt x="518" y="222"/>
                  </a:cubicBezTo>
                  <a:cubicBezTo>
                    <a:pt x="493" y="89"/>
                    <a:pt x="378" y="1"/>
                    <a:pt x="2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28"/>
            <p:cNvSpPr/>
            <p:nvPr/>
          </p:nvSpPr>
          <p:spPr>
            <a:xfrm>
              <a:off x="6780250" y="3993500"/>
              <a:ext cx="163200" cy="404550"/>
            </a:xfrm>
            <a:custGeom>
              <a:avLst/>
              <a:gdLst/>
              <a:ahLst/>
              <a:cxnLst/>
              <a:rect l="l" t="t" r="r" b="b"/>
              <a:pathLst>
                <a:path w="6528" h="16182" extrusionOk="0">
                  <a:moveTo>
                    <a:pt x="2430" y="956"/>
                  </a:moveTo>
                  <a:cubicBezTo>
                    <a:pt x="2575" y="956"/>
                    <a:pt x="2703" y="1056"/>
                    <a:pt x="2727" y="1202"/>
                  </a:cubicBezTo>
                  <a:cubicBezTo>
                    <a:pt x="2727" y="1338"/>
                    <a:pt x="2610" y="1462"/>
                    <a:pt x="2476" y="1462"/>
                  </a:cubicBezTo>
                  <a:cubicBezTo>
                    <a:pt x="2469" y="1462"/>
                    <a:pt x="2463" y="1461"/>
                    <a:pt x="2456" y="1461"/>
                  </a:cubicBezTo>
                  <a:cubicBezTo>
                    <a:pt x="2447" y="1461"/>
                    <a:pt x="2439" y="1462"/>
                    <a:pt x="2430" y="1462"/>
                  </a:cubicBezTo>
                  <a:cubicBezTo>
                    <a:pt x="2287" y="1462"/>
                    <a:pt x="2170" y="1362"/>
                    <a:pt x="2146" y="1228"/>
                  </a:cubicBezTo>
                  <a:cubicBezTo>
                    <a:pt x="2133" y="1086"/>
                    <a:pt x="2249" y="957"/>
                    <a:pt x="2404" y="957"/>
                  </a:cubicBezTo>
                  <a:cubicBezTo>
                    <a:pt x="2413" y="956"/>
                    <a:pt x="2422" y="956"/>
                    <a:pt x="2430" y="956"/>
                  </a:cubicBezTo>
                  <a:close/>
                  <a:moveTo>
                    <a:pt x="2803" y="1690"/>
                  </a:moveTo>
                  <a:cubicBezTo>
                    <a:pt x="2962" y="1690"/>
                    <a:pt x="3092" y="1800"/>
                    <a:pt x="3115" y="1952"/>
                  </a:cubicBezTo>
                  <a:cubicBezTo>
                    <a:pt x="3128" y="2120"/>
                    <a:pt x="2986" y="2262"/>
                    <a:pt x="2818" y="2262"/>
                  </a:cubicBezTo>
                  <a:cubicBezTo>
                    <a:pt x="2809" y="2263"/>
                    <a:pt x="2801" y="2263"/>
                    <a:pt x="2792" y="2263"/>
                  </a:cubicBezTo>
                  <a:cubicBezTo>
                    <a:pt x="2635" y="2263"/>
                    <a:pt x="2494" y="2150"/>
                    <a:pt x="2469" y="1991"/>
                  </a:cubicBezTo>
                  <a:cubicBezTo>
                    <a:pt x="2457" y="1830"/>
                    <a:pt x="2575" y="1693"/>
                    <a:pt x="2732" y="1693"/>
                  </a:cubicBezTo>
                  <a:cubicBezTo>
                    <a:pt x="2739" y="1693"/>
                    <a:pt x="2746" y="1693"/>
                    <a:pt x="2753" y="1693"/>
                  </a:cubicBezTo>
                  <a:cubicBezTo>
                    <a:pt x="2770" y="1691"/>
                    <a:pt x="2787" y="1690"/>
                    <a:pt x="2803" y="1690"/>
                  </a:cubicBezTo>
                  <a:close/>
                  <a:moveTo>
                    <a:pt x="1494" y="2582"/>
                  </a:moveTo>
                  <a:cubicBezTo>
                    <a:pt x="1657" y="2582"/>
                    <a:pt x="1800" y="2704"/>
                    <a:pt x="1836" y="2869"/>
                  </a:cubicBezTo>
                  <a:cubicBezTo>
                    <a:pt x="1836" y="3031"/>
                    <a:pt x="1704" y="3180"/>
                    <a:pt x="1534" y="3180"/>
                  </a:cubicBezTo>
                  <a:cubicBezTo>
                    <a:pt x="1527" y="3180"/>
                    <a:pt x="1520" y="3180"/>
                    <a:pt x="1513" y="3180"/>
                  </a:cubicBezTo>
                  <a:lnTo>
                    <a:pt x="1513" y="3193"/>
                  </a:lnTo>
                  <a:cubicBezTo>
                    <a:pt x="1504" y="3193"/>
                    <a:pt x="1496" y="3193"/>
                    <a:pt x="1488" y="3193"/>
                  </a:cubicBezTo>
                  <a:cubicBezTo>
                    <a:pt x="1318" y="3193"/>
                    <a:pt x="1175" y="3068"/>
                    <a:pt x="1138" y="2908"/>
                  </a:cubicBezTo>
                  <a:cubicBezTo>
                    <a:pt x="1125" y="2734"/>
                    <a:pt x="1256" y="2584"/>
                    <a:pt x="1427" y="2584"/>
                  </a:cubicBezTo>
                  <a:cubicBezTo>
                    <a:pt x="1434" y="2584"/>
                    <a:pt x="1441" y="2585"/>
                    <a:pt x="1448" y="2585"/>
                  </a:cubicBezTo>
                  <a:cubicBezTo>
                    <a:pt x="1464" y="2583"/>
                    <a:pt x="1479" y="2582"/>
                    <a:pt x="1494" y="2582"/>
                  </a:cubicBezTo>
                  <a:close/>
                  <a:moveTo>
                    <a:pt x="4692" y="1241"/>
                  </a:moveTo>
                  <a:cubicBezTo>
                    <a:pt x="4692" y="1241"/>
                    <a:pt x="5984" y="2172"/>
                    <a:pt x="5997" y="3852"/>
                  </a:cubicBezTo>
                  <a:lnTo>
                    <a:pt x="5984" y="3852"/>
                  </a:lnTo>
                  <a:cubicBezTo>
                    <a:pt x="5984" y="5519"/>
                    <a:pt x="4718" y="7302"/>
                    <a:pt x="4718" y="7302"/>
                  </a:cubicBezTo>
                  <a:cubicBezTo>
                    <a:pt x="4718" y="7302"/>
                    <a:pt x="3425" y="5454"/>
                    <a:pt x="3412" y="3774"/>
                  </a:cubicBezTo>
                  <a:cubicBezTo>
                    <a:pt x="3425" y="2779"/>
                    <a:pt x="3891" y="1836"/>
                    <a:pt x="4692" y="1241"/>
                  </a:cubicBezTo>
                  <a:close/>
                  <a:moveTo>
                    <a:pt x="4821" y="0"/>
                  </a:moveTo>
                  <a:lnTo>
                    <a:pt x="1280" y="168"/>
                  </a:lnTo>
                  <a:cubicBezTo>
                    <a:pt x="957" y="957"/>
                    <a:pt x="530" y="1680"/>
                    <a:pt x="0" y="2340"/>
                  </a:cubicBezTo>
                  <a:lnTo>
                    <a:pt x="285" y="4950"/>
                  </a:lnTo>
                  <a:cubicBezTo>
                    <a:pt x="414" y="5002"/>
                    <a:pt x="543" y="5067"/>
                    <a:pt x="660" y="5131"/>
                  </a:cubicBezTo>
                  <a:cubicBezTo>
                    <a:pt x="1887" y="5816"/>
                    <a:pt x="2715" y="7251"/>
                    <a:pt x="2715" y="7251"/>
                  </a:cubicBezTo>
                  <a:cubicBezTo>
                    <a:pt x="1952" y="7212"/>
                    <a:pt x="1215" y="7083"/>
                    <a:pt x="492" y="6863"/>
                  </a:cubicBezTo>
                  <a:lnTo>
                    <a:pt x="492" y="6863"/>
                  </a:lnTo>
                  <a:lnTo>
                    <a:pt x="634" y="8155"/>
                  </a:lnTo>
                  <a:cubicBezTo>
                    <a:pt x="1345" y="8388"/>
                    <a:pt x="2017" y="8711"/>
                    <a:pt x="2637" y="9125"/>
                  </a:cubicBezTo>
                  <a:cubicBezTo>
                    <a:pt x="4576" y="10443"/>
                    <a:pt x="4666" y="12252"/>
                    <a:pt x="4666" y="12252"/>
                  </a:cubicBezTo>
                  <a:cubicBezTo>
                    <a:pt x="4425" y="12281"/>
                    <a:pt x="4185" y="12296"/>
                    <a:pt x="3945" y="12296"/>
                  </a:cubicBezTo>
                  <a:cubicBezTo>
                    <a:pt x="2912" y="12296"/>
                    <a:pt x="1901" y="12025"/>
                    <a:pt x="1009" y="11490"/>
                  </a:cubicBezTo>
                  <a:lnTo>
                    <a:pt x="1009" y="11490"/>
                  </a:lnTo>
                  <a:lnTo>
                    <a:pt x="1202" y="13286"/>
                  </a:lnTo>
                  <a:cubicBezTo>
                    <a:pt x="1616" y="13260"/>
                    <a:pt x="1900" y="13260"/>
                    <a:pt x="1900" y="13260"/>
                  </a:cubicBezTo>
                  <a:lnTo>
                    <a:pt x="1900" y="13260"/>
                  </a:lnTo>
                  <a:cubicBezTo>
                    <a:pt x="1719" y="13558"/>
                    <a:pt x="1513" y="13855"/>
                    <a:pt x="1293" y="14126"/>
                  </a:cubicBezTo>
                  <a:lnTo>
                    <a:pt x="1513" y="16181"/>
                  </a:lnTo>
                  <a:cubicBezTo>
                    <a:pt x="1965" y="15949"/>
                    <a:pt x="2430" y="15768"/>
                    <a:pt x="2921" y="15638"/>
                  </a:cubicBezTo>
                  <a:cubicBezTo>
                    <a:pt x="3270" y="15560"/>
                    <a:pt x="3630" y="15517"/>
                    <a:pt x="3990" y="15517"/>
                  </a:cubicBezTo>
                  <a:cubicBezTo>
                    <a:pt x="4164" y="15517"/>
                    <a:pt x="4338" y="15527"/>
                    <a:pt x="4511" y="15548"/>
                  </a:cubicBezTo>
                  <a:lnTo>
                    <a:pt x="6527" y="983"/>
                  </a:lnTo>
                  <a:cubicBezTo>
                    <a:pt x="5933" y="711"/>
                    <a:pt x="5351" y="375"/>
                    <a:pt x="48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28"/>
            <p:cNvSpPr/>
            <p:nvPr/>
          </p:nvSpPr>
          <p:spPr>
            <a:xfrm>
              <a:off x="6837750" y="4533075"/>
              <a:ext cx="34600" cy="87575"/>
            </a:xfrm>
            <a:custGeom>
              <a:avLst/>
              <a:gdLst/>
              <a:ahLst/>
              <a:cxnLst/>
              <a:rect l="l" t="t" r="r" b="b"/>
              <a:pathLst>
                <a:path w="1384" h="3503" extrusionOk="0">
                  <a:moveTo>
                    <a:pt x="1384" y="0"/>
                  </a:moveTo>
                  <a:lnTo>
                    <a:pt x="1384" y="0"/>
                  </a:lnTo>
                  <a:cubicBezTo>
                    <a:pt x="1280" y="246"/>
                    <a:pt x="1164" y="479"/>
                    <a:pt x="1022" y="698"/>
                  </a:cubicBezTo>
                  <a:cubicBezTo>
                    <a:pt x="751" y="1112"/>
                    <a:pt x="402" y="1461"/>
                    <a:pt x="1" y="1732"/>
                  </a:cubicBezTo>
                  <a:lnTo>
                    <a:pt x="182" y="3387"/>
                  </a:lnTo>
                  <a:cubicBezTo>
                    <a:pt x="415" y="3412"/>
                    <a:pt x="647" y="3451"/>
                    <a:pt x="880" y="3503"/>
                  </a:cubicBezTo>
                  <a:lnTo>
                    <a:pt x="893" y="3503"/>
                  </a:lnTo>
                  <a:lnTo>
                    <a:pt x="1384" y="0"/>
                  </a:lnTo>
                  <a:close/>
                </a:path>
              </a:pathLst>
            </a:custGeom>
            <a:solidFill>
              <a:srgbClr val="425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28"/>
            <p:cNvSpPr/>
            <p:nvPr/>
          </p:nvSpPr>
          <p:spPr>
            <a:xfrm>
              <a:off x="6846800" y="4660050"/>
              <a:ext cx="7475" cy="31700"/>
            </a:xfrm>
            <a:custGeom>
              <a:avLst/>
              <a:gdLst/>
              <a:ahLst/>
              <a:cxnLst/>
              <a:rect l="l" t="t" r="r" b="b"/>
              <a:pathLst>
                <a:path w="299" h="1268" extrusionOk="0">
                  <a:moveTo>
                    <a:pt x="1" y="1"/>
                  </a:moveTo>
                  <a:lnTo>
                    <a:pt x="143" y="1267"/>
                  </a:lnTo>
                  <a:lnTo>
                    <a:pt x="298" y="65"/>
                  </a:lnTo>
                  <a:cubicBezTo>
                    <a:pt x="221" y="52"/>
                    <a:pt x="143" y="39"/>
                    <a:pt x="53" y="13"/>
                  </a:cubicBezTo>
                  <a:lnTo>
                    <a:pt x="1" y="1"/>
                  </a:lnTo>
                  <a:close/>
                </a:path>
              </a:pathLst>
            </a:custGeom>
            <a:solidFill>
              <a:srgbClr val="425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28"/>
            <p:cNvSpPr/>
            <p:nvPr/>
          </p:nvSpPr>
          <p:spPr>
            <a:xfrm>
              <a:off x="6822900" y="4433875"/>
              <a:ext cx="63350" cy="62725"/>
            </a:xfrm>
            <a:custGeom>
              <a:avLst/>
              <a:gdLst/>
              <a:ahLst/>
              <a:cxnLst/>
              <a:rect l="l" t="t" r="r" b="b"/>
              <a:pathLst>
                <a:path w="2534" h="2509" extrusionOk="0">
                  <a:moveTo>
                    <a:pt x="2534" y="1"/>
                  </a:moveTo>
                  <a:cubicBezTo>
                    <a:pt x="2353" y="65"/>
                    <a:pt x="2172" y="130"/>
                    <a:pt x="1991" y="169"/>
                  </a:cubicBezTo>
                  <a:cubicBezTo>
                    <a:pt x="1473" y="280"/>
                    <a:pt x="955" y="336"/>
                    <a:pt x="431" y="336"/>
                  </a:cubicBezTo>
                  <a:cubicBezTo>
                    <a:pt x="288" y="336"/>
                    <a:pt x="144" y="332"/>
                    <a:pt x="0" y="324"/>
                  </a:cubicBezTo>
                  <a:lnTo>
                    <a:pt x="0" y="324"/>
                  </a:lnTo>
                  <a:lnTo>
                    <a:pt x="246" y="2508"/>
                  </a:lnTo>
                  <a:cubicBezTo>
                    <a:pt x="892" y="1952"/>
                    <a:pt x="1603" y="1487"/>
                    <a:pt x="2366" y="1112"/>
                  </a:cubicBezTo>
                  <a:lnTo>
                    <a:pt x="2534" y="1"/>
                  </a:lnTo>
                  <a:close/>
                </a:path>
              </a:pathLst>
            </a:custGeom>
            <a:solidFill>
              <a:srgbClr val="425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28"/>
            <p:cNvSpPr/>
            <p:nvPr/>
          </p:nvSpPr>
          <p:spPr>
            <a:xfrm>
              <a:off x="6775075" y="3997700"/>
              <a:ext cx="36875" cy="54300"/>
            </a:xfrm>
            <a:custGeom>
              <a:avLst/>
              <a:gdLst/>
              <a:ahLst/>
              <a:cxnLst/>
              <a:rect l="l" t="t" r="r" b="b"/>
              <a:pathLst>
                <a:path w="1475" h="2172" extrusionOk="0">
                  <a:moveTo>
                    <a:pt x="1474" y="0"/>
                  </a:moveTo>
                  <a:lnTo>
                    <a:pt x="39" y="65"/>
                  </a:lnTo>
                  <a:lnTo>
                    <a:pt x="1" y="298"/>
                  </a:lnTo>
                  <a:lnTo>
                    <a:pt x="207" y="2172"/>
                  </a:lnTo>
                  <a:cubicBezTo>
                    <a:pt x="737" y="1512"/>
                    <a:pt x="1164" y="789"/>
                    <a:pt x="14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28"/>
            <p:cNvSpPr/>
            <p:nvPr/>
          </p:nvSpPr>
          <p:spPr>
            <a:xfrm>
              <a:off x="6796075" y="4197050"/>
              <a:ext cx="100850" cy="103650"/>
            </a:xfrm>
            <a:custGeom>
              <a:avLst/>
              <a:gdLst/>
              <a:ahLst/>
              <a:cxnLst/>
              <a:rect l="l" t="t" r="r" b="b"/>
              <a:pathLst>
                <a:path w="4034" h="4146" extrusionOk="0">
                  <a:moveTo>
                    <a:pt x="1" y="0"/>
                  </a:moveTo>
                  <a:lnTo>
                    <a:pt x="376" y="3335"/>
                  </a:lnTo>
                  <a:cubicBezTo>
                    <a:pt x="1262" y="3867"/>
                    <a:pt x="2266" y="4146"/>
                    <a:pt x="3292" y="4146"/>
                  </a:cubicBezTo>
                  <a:cubicBezTo>
                    <a:pt x="3538" y="4146"/>
                    <a:pt x="3786" y="4130"/>
                    <a:pt x="4033" y="4097"/>
                  </a:cubicBezTo>
                  <a:cubicBezTo>
                    <a:pt x="4033" y="4097"/>
                    <a:pt x="3956" y="2301"/>
                    <a:pt x="2004" y="970"/>
                  </a:cubicBezTo>
                  <a:cubicBezTo>
                    <a:pt x="1384" y="569"/>
                    <a:pt x="712" y="246"/>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28"/>
            <p:cNvSpPr/>
            <p:nvPr/>
          </p:nvSpPr>
          <p:spPr>
            <a:xfrm>
              <a:off x="6829050" y="4462000"/>
              <a:ext cx="53000" cy="114400"/>
            </a:xfrm>
            <a:custGeom>
              <a:avLst/>
              <a:gdLst/>
              <a:ahLst/>
              <a:cxnLst/>
              <a:rect l="l" t="t" r="r" b="b"/>
              <a:pathLst>
                <a:path w="2120" h="4576" extrusionOk="0">
                  <a:moveTo>
                    <a:pt x="2120" y="0"/>
                  </a:moveTo>
                  <a:lnTo>
                    <a:pt x="2120" y="0"/>
                  </a:lnTo>
                  <a:cubicBezTo>
                    <a:pt x="1357" y="375"/>
                    <a:pt x="646" y="840"/>
                    <a:pt x="0" y="1396"/>
                  </a:cubicBezTo>
                  <a:lnTo>
                    <a:pt x="349" y="4575"/>
                  </a:lnTo>
                  <a:cubicBezTo>
                    <a:pt x="750" y="4304"/>
                    <a:pt x="1099" y="3955"/>
                    <a:pt x="1370" y="3541"/>
                  </a:cubicBezTo>
                  <a:cubicBezTo>
                    <a:pt x="1512" y="3322"/>
                    <a:pt x="1628" y="3089"/>
                    <a:pt x="1732" y="2856"/>
                  </a:cubicBezTo>
                  <a:lnTo>
                    <a:pt x="212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28"/>
            <p:cNvSpPr/>
            <p:nvPr/>
          </p:nvSpPr>
          <p:spPr>
            <a:xfrm>
              <a:off x="6900775" y="3991225"/>
              <a:ext cx="46550" cy="26850"/>
            </a:xfrm>
            <a:custGeom>
              <a:avLst/>
              <a:gdLst/>
              <a:ahLst/>
              <a:cxnLst/>
              <a:rect l="l" t="t" r="r" b="b"/>
              <a:pathLst>
                <a:path w="1862" h="1074" extrusionOk="0">
                  <a:moveTo>
                    <a:pt x="1861" y="1"/>
                  </a:moveTo>
                  <a:lnTo>
                    <a:pt x="0" y="91"/>
                  </a:lnTo>
                  <a:cubicBezTo>
                    <a:pt x="530" y="466"/>
                    <a:pt x="1112" y="802"/>
                    <a:pt x="1706" y="1074"/>
                  </a:cubicBezTo>
                  <a:lnTo>
                    <a:pt x="186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28"/>
            <p:cNvSpPr/>
            <p:nvPr/>
          </p:nvSpPr>
          <p:spPr>
            <a:xfrm>
              <a:off x="6842275" y="4617725"/>
              <a:ext cx="17800" cy="43975"/>
            </a:xfrm>
            <a:custGeom>
              <a:avLst/>
              <a:gdLst/>
              <a:ahLst/>
              <a:cxnLst/>
              <a:rect l="l" t="t" r="r" b="b"/>
              <a:pathLst>
                <a:path w="712" h="1759" extrusionOk="0">
                  <a:moveTo>
                    <a:pt x="1" y="1"/>
                  </a:moveTo>
                  <a:lnTo>
                    <a:pt x="182" y="1694"/>
                  </a:lnTo>
                  <a:lnTo>
                    <a:pt x="234" y="1706"/>
                  </a:lnTo>
                  <a:cubicBezTo>
                    <a:pt x="324" y="1719"/>
                    <a:pt x="402" y="1745"/>
                    <a:pt x="492" y="1758"/>
                  </a:cubicBezTo>
                  <a:lnTo>
                    <a:pt x="712" y="117"/>
                  </a:lnTo>
                  <a:lnTo>
                    <a:pt x="699" y="117"/>
                  </a:lnTo>
                  <a:cubicBezTo>
                    <a:pt x="466" y="65"/>
                    <a:pt x="234" y="26"/>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28"/>
            <p:cNvSpPr/>
            <p:nvPr/>
          </p:nvSpPr>
          <p:spPr>
            <a:xfrm>
              <a:off x="6810300" y="4325000"/>
              <a:ext cx="17475" cy="21350"/>
            </a:xfrm>
            <a:custGeom>
              <a:avLst/>
              <a:gdLst/>
              <a:ahLst/>
              <a:cxnLst/>
              <a:rect l="l" t="t" r="r" b="b"/>
              <a:pathLst>
                <a:path w="699" h="854" extrusionOk="0">
                  <a:moveTo>
                    <a:pt x="698" y="0"/>
                  </a:moveTo>
                  <a:cubicBezTo>
                    <a:pt x="698" y="0"/>
                    <a:pt x="414" y="0"/>
                    <a:pt x="0" y="26"/>
                  </a:cubicBezTo>
                  <a:lnTo>
                    <a:pt x="91" y="853"/>
                  </a:lnTo>
                  <a:cubicBezTo>
                    <a:pt x="311" y="582"/>
                    <a:pt x="517" y="298"/>
                    <a:pt x="6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28"/>
            <p:cNvSpPr/>
            <p:nvPr/>
          </p:nvSpPr>
          <p:spPr>
            <a:xfrm>
              <a:off x="6787350" y="4117250"/>
              <a:ext cx="60775" cy="57525"/>
            </a:xfrm>
            <a:custGeom>
              <a:avLst/>
              <a:gdLst/>
              <a:ahLst/>
              <a:cxnLst/>
              <a:rect l="l" t="t" r="r" b="b"/>
              <a:pathLst>
                <a:path w="2431" h="2301" extrusionOk="0">
                  <a:moveTo>
                    <a:pt x="1" y="0"/>
                  </a:moveTo>
                  <a:lnTo>
                    <a:pt x="208" y="1913"/>
                  </a:lnTo>
                  <a:cubicBezTo>
                    <a:pt x="931" y="2133"/>
                    <a:pt x="1668" y="2262"/>
                    <a:pt x="2431" y="2301"/>
                  </a:cubicBezTo>
                  <a:cubicBezTo>
                    <a:pt x="2431" y="2301"/>
                    <a:pt x="1603" y="866"/>
                    <a:pt x="376" y="181"/>
                  </a:cubicBezTo>
                  <a:cubicBezTo>
                    <a:pt x="259" y="104"/>
                    <a:pt x="130" y="52"/>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28"/>
            <p:cNvSpPr/>
            <p:nvPr/>
          </p:nvSpPr>
          <p:spPr>
            <a:xfrm>
              <a:off x="6865875" y="4024525"/>
              <a:ext cx="64325" cy="151550"/>
            </a:xfrm>
            <a:custGeom>
              <a:avLst/>
              <a:gdLst/>
              <a:ahLst/>
              <a:cxnLst/>
              <a:rect l="l" t="t" r="r" b="b"/>
              <a:pathLst>
                <a:path w="2573" h="6062" extrusionOk="0">
                  <a:moveTo>
                    <a:pt x="1138" y="5157"/>
                  </a:moveTo>
                  <a:cubicBezTo>
                    <a:pt x="1140" y="5157"/>
                    <a:pt x="1142" y="5157"/>
                    <a:pt x="1144" y="5157"/>
                  </a:cubicBezTo>
                  <a:lnTo>
                    <a:pt x="1144" y="5157"/>
                  </a:lnTo>
                  <a:cubicBezTo>
                    <a:pt x="1146" y="5157"/>
                    <a:pt x="1148" y="5157"/>
                    <a:pt x="1151" y="5157"/>
                  </a:cubicBezTo>
                  <a:close/>
                  <a:moveTo>
                    <a:pt x="1100" y="4510"/>
                  </a:moveTo>
                  <a:cubicBezTo>
                    <a:pt x="1283" y="4510"/>
                    <a:pt x="1449" y="4636"/>
                    <a:pt x="1474" y="4821"/>
                  </a:cubicBezTo>
                  <a:cubicBezTo>
                    <a:pt x="1486" y="4995"/>
                    <a:pt x="1343" y="5157"/>
                    <a:pt x="1159" y="5157"/>
                  </a:cubicBezTo>
                  <a:cubicBezTo>
                    <a:pt x="1154" y="5157"/>
                    <a:pt x="1149" y="5157"/>
                    <a:pt x="1144" y="5157"/>
                  </a:cubicBezTo>
                  <a:lnTo>
                    <a:pt x="1144" y="5157"/>
                  </a:lnTo>
                  <a:cubicBezTo>
                    <a:pt x="1137" y="5157"/>
                    <a:pt x="1131" y="5158"/>
                    <a:pt x="1124" y="5158"/>
                  </a:cubicBezTo>
                  <a:cubicBezTo>
                    <a:pt x="940" y="5158"/>
                    <a:pt x="774" y="5032"/>
                    <a:pt x="737" y="4859"/>
                  </a:cubicBezTo>
                  <a:cubicBezTo>
                    <a:pt x="724" y="4666"/>
                    <a:pt x="879" y="4511"/>
                    <a:pt x="1073" y="4511"/>
                  </a:cubicBezTo>
                  <a:cubicBezTo>
                    <a:pt x="1082" y="4510"/>
                    <a:pt x="1091" y="4510"/>
                    <a:pt x="1100" y="4510"/>
                  </a:cubicBezTo>
                  <a:close/>
                  <a:moveTo>
                    <a:pt x="1280" y="0"/>
                  </a:moveTo>
                  <a:cubicBezTo>
                    <a:pt x="479" y="595"/>
                    <a:pt x="0" y="1525"/>
                    <a:pt x="0" y="2533"/>
                  </a:cubicBezTo>
                  <a:cubicBezTo>
                    <a:pt x="0" y="4200"/>
                    <a:pt x="1293" y="6061"/>
                    <a:pt x="1293" y="6061"/>
                  </a:cubicBezTo>
                  <a:cubicBezTo>
                    <a:pt x="1293" y="6061"/>
                    <a:pt x="2572" y="4278"/>
                    <a:pt x="2572" y="2611"/>
                  </a:cubicBezTo>
                  <a:cubicBezTo>
                    <a:pt x="2559" y="931"/>
                    <a:pt x="1280" y="0"/>
                    <a:pt x="12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28"/>
            <p:cNvSpPr/>
            <p:nvPr/>
          </p:nvSpPr>
          <p:spPr>
            <a:xfrm>
              <a:off x="6818050" y="4381325"/>
              <a:ext cx="74975" cy="61300"/>
            </a:xfrm>
            <a:custGeom>
              <a:avLst/>
              <a:gdLst/>
              <a:ahLst/>
              <a:cxnLst/>
              <a:rect l="l" t="t" r="r" b="b"/>
              <a:pathLst>
                <a:path w="2999" h="2452" extrusionOk="0">
                  <a:moveTo>
                    <a:pt x="863" y="536"/>
                  </a:moveTo>
                  <a:cubicBezTo>
                    <a:pt x="1051" y="536"/>
                    <a:pt x="1219" y="672"/>
                    <a:pt x="1254" y="862"/>
                  </a:cubicBezTo>
                  <a:cubicBezTo>
                    <a:pt x="1254" y="1056"/>
                    <a:pt x="1099" y="1224"/>
                    <a:pt x="892" y="1224"/>
                  </a:cubicBezTo>
                  <a:cubicBezTo>
                    <a:pt x="884" y="1224"/>
                    <a:pt x="875" y="1225"/>
                    <a:pt x="866" y="1225"/>
                  </a:cubicBezTo>
                  <a:cubicBezTo>
                    <a:pt x="671" y="1225"/>
                    <a:pt x="503" y="1086"/>
                    <a:pt x="466" y="901"/>
                  </a:cubicBezTo>
                  <a:cubicBezTo>
                    <a:pt x="453" y="702"/>
                    <a:pt x="609" y="538"/>
                    <a:pt x="794" y="538"/>
                  </a:cubicBezTo>
                  <a:cubicBezTo>
                    <a:pt x="801" y="538"/>
                    <a:pt x="808" y="538"/>
                    <a:pt x="815" y="539"/>
                  </a:cubicBezTo>
                  <a:cubicBezTo>
                    <a:pt x="831" y="537"/>
                    <a:pt x="847" y="536"/>
                    <a:pt x="863" y="536"/>
                  </a:cubicBezTo>
                  <a:close/>
                  <a:moveTo>
                    <a:pt x="2442" y="1"/>
                  </a:moveTo>
                  <a:cubicBezTo>
                    <a:pt x="2094" y="1"/>
                    <a:pt x="1746" y="41"/>
                    <a:pt x="1409" y="125"/>
                  </a:cubicBezTo>
                  <a:cubicBezTo>
                    <a:pt x="918" y="255"/>
                    <a:pt x="453" y="436"/>
                    <a:pt x="1" y="668"/>
                  </a:cubicBezTo>
                  <a:lnTo>
                    <a:pt x="78" y="1314"/>
                  </a:lnTo>
                  <a:lnTo>
                    <a:pt x="117" y="1676"/>
                  </a:lnTo>
                  <a:lnTo>
                    <a:pt x="194" y="2439"/>
                  </a:lnTo>
                  <a:cubicBezTo>
                    <a:pt x="338" y="2447"/>
                    <a:pt x="482" y="2451"/>
                    <a:pt x="625" y="2451"/>
                  </a:cubicBezTo>
                  <a:cubicBezTo>
                    <a:pt x="1148" y="2451"/>
                    <a:pt x="1664" y="2395"/>
                    <a:pt x="2172" y="2284"/>
                  </a:cubicBezTo>
                  <a:cubicBezTo>
                    <a:pt x="2353" y="2232"/>
                    <a:pt x="2534" y="2180"/>
                    <a:pt x="2715" y="2103"/>
                  </a:cubicBezTo>
                  <a:lnTo>
                    <a:pt x="2728" y="1999"/>
                  </a:lnTo>
                  <a:lnTo>
                    <a:pt x="2728" y="1999"/>
                  </a:lnTo>
                  <a:cubicBezTo>
                    <a:pt x="2718" y="2000"/>
                    <a:pt x="2709" y="2000"/>
                    <a:pt x="2699" y="2000"/>
                  </a:cubicBezTo>
                  <a:cubicBezTo>
                    <a:pt x="2504" y="2000"/>
                    <a:pt x="2338" y="1874"/>
                    <a:pt x="2301" y="1676"/>
                  </a:cubicBezTo>
                  <a:cubicBezTo>
                    <a:pt x="2289" y="1477"/>
                    <a:pt x="2444" y="1314"/>
                    <a:pt x="2641" y="1314"/>
                  </a:cubicBezTo>
                  <a:cubicBezTo>
                    <a:pt x="2648" y="1314"/>
                    <a:pt x="2655" y="1314"/>
                    <a:pt x="2663" y="1314"/>
                  </a:cubicBezTo>
                  <a:cubicBezTo>
                    <a:pt x="2678" y="1311"/>
                    <a:pt x="2693" y="1309"/>
                    <a:pt x="2708" y="1309"/>
                  </a:cubicBezTo>
                  <a:cubicBezTo>
                    <a:pt x="2745" y="1309"/>
                    <a:pt x="2781" y="1318"/>
                    <a:pt x="2818" y="1327"/>
                  </a:cubicBezTo>
                  <a:lnTo>
                    <a:pt x="2999" y="35"/>
                  </a:lnTo>
                  <a:cubicBezTo>
                    <a:pt x="2814" y="12"/>
                    <a:pt x="2628" y="1"/>
                    <a:pt x="24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28"/>
            <p:cNvSpPr/>
            <p:nvPr/>
          </p:nvSpPr>
          <p:spPr>
            <a:xfrm>
              <a:off x="6883975" y="4137250"/>
              <a:ext cx="19075" cy="16225"/>
            </a:xfrm>
            <a:custGeom>
              <a:avLst/>
              <a:gdLst/>
              <a:ahLst/>
              <a:cxnLst/>
              <a:rect l="l" t="t" r="r" b="b"/>
              <a:pathLst>
                <a:path w="763" h="649" extrusionOk="0">
                  <a:moveTo>
                    <a:pt x="376" y="1"/>
                  </a:moveTo>
                  <a:cubicBezTo>
                    <a:pt x="367" y="1"/>
                    <a:pt x="358" y="1"/>
                    <a:pt x="349" y="2"/>
                  </a:cubicBezTo>
                  <a:cubicBezTo>
                    <a:pt x="155" y="2"/>
                    <a:pt x="0" y="157"/>
                    <a:pt x="13" y="350"/>
                  </a:cubicBezTo>
                  <a:cubicBezTo>
                    <a:pt x="50" y="523"/>
                    <a:pt x="205" y="649"/>
                    <a:pt x="387" y="649"/>
                  </a:cubicBezTo>
                  <a:cubicBezTo>
                    <a:pt x="396" y="649"/>
                    <a:pt x="405" y="648"/>
                    <a:pt x="414" y="648"/>
                  </a:cubicBezTo>
                  <a:cubicBezTo>
                    <a:pt x="421" y="648"/>
                    <a:pt x="428" y="648"/>
                    <a:pt x="435" y="648"/>
                  </a:cubicBezTo>
                  <a:cubicBezTo>
                    <a:pt x="619" y="648"/>
                    <a:pt x="762" y="486"/>
                    <a:pt x="750" y="312"/>
                  </a:cubicBezTo>
                  <a:cubicBezTo>
                    <a:pt x="725" y="127"/>
                    <a:pt x="559" y="1"/>
                    <a:pt x="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28"/>
            <p:cNvSpPr/>
            <p:nvPr/>
          </p:nvSpPr>
          <p:spPr>
            <a:xfrm>
              <a:off x="6829350" y="4394775"/>
              <a:ext cx="20075" cy="17175"/>
            </a:xfrm>
            <a:custGeom>
              <a:avLst/>
              <a:gdLst/>
              <a:ahLst/>
              <a:cxnLst/>
              <a:rect l="l" t="t" r="r" b="b"/>
              <a:pathLst>
                <a:path w="803" h="687" extrusionOk="0">
                  <a:moveTo>
                    <a:pt x="391" y="0"/>
                  </a:moveTo>
                  <a:cubicBezTo>
                    <a:pt x="382" y="0"/>
                    <a:pt x="372" y="0"/>
                    <a:pt x="363" y="1"/>
                  </a:cubicBezTo>
                  <a:cubicBezTo>
                    <a:pt x="169" y="1"/>
                    <a:pt x="1" y="156"/>
                    <a:pt x="14" y="363"/>
                  </a:cubicBezTo>
                  <a:cubicBezTo>
                    <a:pt x="51" y="560"/>
                    <a:pt x="217" y="687"/>
                    <a:pt x="412" y="687"/>
                  </a:cubicBezTo>
                  <a:cubicBezTo>
                    <a:pt x="421" y="687"/>
                    <a:pt x="431" y="687"/>
                    <a:pt x="440" y="686"/>
                  </a:cubicBezTo>
                  <a:cubicBezTo>
                    <a:pt x="647" y="686"/>
                    <a:pt x="802" y="531"/>
                    <a:pt x="802" y="324"/>
                  </a:cubicBezTo>
                  <a:cubicBezTo>
                    <a:pt x="765" y="127"/>
                    <a:pt x="587" y="0"/>
                    <a:pt x="3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28"/>
            <p:cNvSpPr/>
            <p:nvPr/>
          </p:nvSpPr>
          <p:spPr>
            <a:xfrm>
              <a:off x="6875250" y="4413850"/>
              <a:ext cx="13275" cy="17500"/>
            </a:xfrm>
            <a:custGeom>
              <a:avLst/>
              <a:gdLst/>
              <a:ahLst/>
              <a:cxnLst/>
              <a:rect l="l" t="t" r="r" b="b"/>
              <a:pathLst>
                <a:path w="531" h="700" extrusionOk="0">
                  <a:moveTo>
                    <a:pt x="375" y="0"/>
                  </a:moveTo>
                  <a:cubicBezTo>
                    <a:pt x="168" y="0"/>
                    <a:pt x="0" y="168"/>
                    <a:pt x="13" y="375"/>
                  </a:cubicBezTo>
                  <a:cubicBezTo>
                    <a:pt x="50" y="573"/>
                    <a:pt x="216" y="699"/>
                    <a:pt x="411" y="699"/>
                  </a:cubicBezTo>
                  <a:cubicBezTo>
                    <a:pt x="421" y="699"/>
                    <a:pt x="430" y="699"/>
                    <a:pt x="440" y="698"/>
                  </a:cubicBezTo>
                  <a:lnTo>
                    <a:pt x="530" y="26"/>
                  </a:lnTo>
                  <a:cubicBezTo>
                    <a:pt x="478" y="0"/>
                    <a:pt x="427" y="0"/>
                    <a:pt x="3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28"/>
            <p:cNvSpPr/>
            <p:nvPr/>
          </p:nvSpPr>
          <p:spPr>
            <a:xfrm>
              <a:off x="6833550" y="4017375"/>
              <a:ext cx="14875" cy="12675"/>
            </a:xfrm>
            <a:custGeom>
              <a:avLst/>
              <a:gdLst/>
              <a:ahLst/>
              <a:cxnLst/>
              <a:rect l="l" t="t" r="r" b="b"/>
              <a:pathLst>
                <a:path w="595" h="507" extrusionOk="0">
                  <a:moveTo>
                    <a:pt x="286" y="1"/>
                  </a:moveTo>
                  <a:cubicBezTo>
                    <a:pt x="277" y="1"/>
                    <a:pt x="268" y="1"/>
                    <a:pt x="259" y="2"/>
                  </a:cubicBezTo>
                  <a:cubicBezTo>
                    <a:pt x="117" y="2"/>
                    <a:pt x="1" y="118"/>
                    <a:pt x="1" y="273"/>
                  </a:cubicBezTo>
                  <a:cubicBezTo>
                    <a:pt x="25" y="407"/>
                    <a:pt x="153" y="507"/>
                    <a:pt x="298" y="507"/>
                  </a:cubicBezTo>
                  <a:cubicBezTo>
                    <a:pt x="307" y="507"/>
                    <a:pt x="315" y="506"/>
                    <a:pt x="324" y="506"/>
                  </a:cubicBezTo>
                  <a:cubicBezTo>
                    <a:pt x="331" y="506"/>
                    <a:pt x="337" y="507"/>
                    <a:pt x="344" y="507"/>
                  </a:cubicBezTo>
                  <a:cubicBezTo>
                    <a:pt x="478" y="507"/>
                    <a:pt x="595" y="383"/>
                    <a:pt x="583" y="247"/>
                  </a:cubicBezTo>
                  <a:cubicBezTo>
                    <a:pt x="558" y="101"/>
                    <a:pt x="430" y="1"/>
                    <a:pt x="2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28"/>
            <p:cNvSpPr/>
            <p:nvPr/>
          </p:nvSpPr>
          <p:spPr>
            <a:xfrm>
              <a:off x="6841650" y="4035475"/>
              <a:ext cx="16825" cy="14625"/>
            </a:xfrm>
            <a:custGeom>
              <a:avLst/>
              <a:gdLst/>
              <a:ahLst/>
              <a:cxnLst/>
              <a:rect l="l" t="t" r="r" b="b"/>
              <a:pathLst>
                <a:path w="673" h="585" extrusionOk="0">
                  <a:moveTo>
                    <a:pt x="336" y="0"/>
                  </a:moveTo>
                  <a:cubicBezTo>
                    <a:pt x="327" y="0"/>
                    <a:pt x="319" y="1"/>
                    <a:pt x="310" y="1"/>
                  </a:cubicBezTo>
                  <a:cubicBezTo>
                    <a:pt x="129" y="1"/>
                    <a:pt x="0" y="144"/>
                    <a:pt x="13" y="312"/>
                  </a:cubicBezTo>
                  <a:cubicBezTo>
                    <a:pt x="38" y="471"/>
                    <a:pt x="179" y="584"/>
                    <a:pt x="336" y="584"/>
                  </a:cubicBezTo>
                  <a:cubicBezTo>
                    <a:pt x="345" y="584"/>
                    <a:pt x="353" y="584"/>
                    <a:pt x="362" y="583"/>
                  </a:cubicBezTo>
                  <a:cubicBezTo>
                    <a:pt x="530" y="583"/>
                    <a:pt x="672" y="441"/>
                    <a:pt x="659" y="273"/>
                  </a:cubicBezTo>
                  <a:cubicBezTo>
                    <a:pt x="635" y="113"/>
                    <a:pt x="494" y="0"/>
                    <a:pt x="3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28"/>
            <p:cNvSpPr/>
            <p:nvPr/>
          </p:nvSpPr>
          <p:spPr>
            <a:xfrm>
              <a:off x="6808375" y="4058025"/>
              <a:ext cx="18100" cy="15325"/>
            </a:xfrm>
            <a:custGeom>
              <a:avLst/>
              <a:gdLst/>
              <a:ahLst/>
              <a:cxnLst/>
              <a:rect l="l" t="t" r="r" b="b"/>
              <a:pathLst>
                <a:path w="724" h="613" extrusionOk="0">
                  <a:moveTo>
                    <a:pt x="369" y="1"/>
                  </a:moveTo>
                  <a:cubicBezTo>
                    <a:pt x="354" y="1"/>
                    <a:pt x="339" y="2"/>
                    <a:pt x="323" y="4"/>
                  </a:cubicBezTo>
                  <a:cubicBezTo>
                    <a:pt x="316" y="4"/>
                    <a:pt x="309" y="3"/>
                    <a:pt x="302" y="3"/>
                  </a:cubicBezTo>
                  <a:cubicBezTo>
                    <a:pt x="131" y="3"/>
                    <a:pt x="0" y="153"/>
                    <a:pt x="13" y="327"/>
                  </a:cubicBezTo>
                  <a:cubicBezTo>
                    <a:pt x="50" y="499"/>
                    <a:pt x="191" y="613"/>
                    <a:pt x="360" y="613"/>
                  </a:cubicBezTo>
                  <a:cubicBezTo>
                    <a:pt x="369" y="613"/>
                    <a:pt x="378" y="612"/>
                    <a:pt x="388" y="612"/>
                  </a:cubicBezTo>
                  <a:cubicBezTo>
                    <a:pt x="569" y="612"/>
                    <a:pt x="724" y="469"/>
                    <a:pt x="711" y="288"/>
                  </a:cubicBezTo>
                  <a:cubicBezTo>
                    <a:pt x="675" y="123"/>
                    <a:pt x="532" y="1"/>
                    <a:pt x="3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28"/>
            <p:cNvSpPr/>
            <p:nvPr/>
          </p:nvSpPr>
          <p:spPr>
            <a:xfrm>
              <a:off x="5613525" y="966375"/>
              <a:ext cx="668525" cy="164150"/>
            </a:xfrm>
            <a:custGeom>
              <a:avLst/>
              <a:gdLst/>
              <a:ahLst/>
              <a:cxnLst/>
              <a:rect l="l" t="t" r="r" b="b"/>
              <a:pathLst>
                <a:path w="26741" h="6566" extrusionOk="0">
                  <a:moveTo>
                    <a:pt x="1591" y="466"/>
                  </a:moveTo>
                  <a:cubicBezTo>
                    <a:pt x="1668" y="466"/>
                    <a:pt x="1733" y="517"/>
                    <a:pt x="1746" y="582"/>
                  </a:cubicBezTo>
                  <a:cubicBezTo>
                    <a:pt x="1746" y="659"/>
                    <a:pt x="1694" y="724"/>
                    <a:pt x="1616" y="724"/>
                  </a:cubicBezTo>
                  <a:cubicBezTo>
                    <a:pt x="1539" y="724"/>
                    <a:pt x="1474" y="672"/>
                    <a:pt x="1461" y="595"/>
                  </a:cubicBezTo>
                  <a:cubicBezTo>
                    <a:pt x="1448" y="530"/>
                    <a:pt x="1513" y="466"/>
                    <a:pt x="1591" y="466"/>
                  </a:cubicBezTo>
                  <a:close/>
                  <a:moveTo>
                    <a:pt x="3090" y="3348"/>
                  </a:moveTo>
                  <a:lnTo>
                    <a:pt x="3090" y="3361"/>
                  </a:lnTo>
                  <a:cubicBezTo>
                    <a:pt x="3098" y="3359"/>
                    <a:pt x="3106" y="3359"/>
                    <a:pt x="3114" y="3359"/>
                  </a:cubicBezTo>
                  <a:cubicBezTo>
                    <a:pt x="3183" y="3359"/>
                    <a:pt x="3246" y="3407"/>
                    <a:pt x="3258" y="3477"/>
                  </a:cubicBezTo>
                  <a:cubicBezTo>
                    <a:pt x="3258" y="3541"/>
                    <a:pt x="3206" y="3606"/>
                    <a:pt x="3128" y="3606"/>
                  </a:cubicBezTo>
                  <a:cubicBezTo>
                    <a:pt x="3120" y="3607"/>
                    <a:pt x="3113" y="3608"/>
                    <a:pt x="3105" y="3608"/>
                  </a:cubicBezTo>
                  <a:cubicBezTo>
                    <a:pt x="3038" y="3608"/>
                    <a:pt x="2985" y="3559"/>
                    <a:pt x="2973" y="3490"/>
                  </a:cubicBezTo>
                  <a:cubicBezTo>
                    <a:pt x="2960" y="3412"/>
                    <a:pt x="3025" y="3348"/>
                    <a:pt x="3090" y="3348"/>
                  </a:cubicBezTo>
                  <a:close/>
                  <a:moveTo>
                    <a:pt x="18573" y="3322"/>
                  </a:moveTo>
                  <a:lnTo>
                    <a:pt x="18573" y="3335"/>
                  </a:lnTo>
                  <a:cubicBezTo>
                    <a:pt x="18581" y="3334"/>
                    <a:pt x="18590" y="3333"/>
                    <a:pt x="18598" y="3333"/>
                  </a:cubicBezTo>
                  <a:cubicBezTo>
                    <a:pt x="18704" y="3333"/>
                    <a:pt x="18794" y="3407"/>
                    <a:pt x="18818" y="3503"/>
                  </a:cubicBezTo>
                  <a:cubicBezTo>
                    <a:pt x="18818" y="3619"/>
                    <a:pt x="18728" y="3709"/>
                    <a:pt x="18611" y="3709"/>
                  </a:cubicBezTo>
                  <a:cubicBezTo>
                    <a:pt x="18603" y="3710"/>
                    <a:pt x="18595" y="3711"/>
                    <a:pt x="18586" y="3711"/>
                  </a:cubicBezTo>
                  <a:cubicBezTo>
                    <a:pt x="18481" y="3711"/>
                    <a:pt x="18391" y="3636"/>
                    <a:pt x="18379" y="3529"/>
                  </a:cubicBezTo>
                  <a:cubicBezTo>
                    <a:pt x="18366" y="3412"/>
                    <a:pt x="18456" y="3322"/>
                    <a:pt x="18573" y="3322"/>
                  </a:cubicBezTo>
                  <a:close/>
                  <a:moveTo>
                    <a:pt x="5015" y="3567"/>
                  </a:moveTo>
                  <a:lnTo>
                    <a:pt x="5015" y="3580"/>
                  </a:lnTo>
                  <a:cubicBezTo>
                    <a:pt x="5024" y="3579"/>
                    <a:pt x="5032" y="3579"/>
                    <a:pt x="5041" y="3579"/>
                  </a:cubicBezTo>
                  <a:cubicBezTo>
                    <a:pt x="5148" y="3579"/>
                    <a:pt x="5250" y="3654"/>
                    <a:pt x="5274" y="3774"/>
                  </a:cubicBezTo>
                  <a:cubicBezTo>
                    <a:pt x="5274" y="3884"/>
                    <a:pt x="5193" y="3982"/>
                    <a:pt x="5076" y="3982"/>
                  </a:cubicBezTo>
                  <a:cubicBezTo>
                    <a:pt x="5069" y="3982"/>
                    <a:pt x="5062" y="3982"/>
                    <a:pt x="5054" y="3981"/>
                  </a:cubicBezTo>
                  <a:cubicBezTo>
                    <a:pt x="5046" y="3982"/>
                    <a:pt x="5037" y="3982"/>
                    <a:pt x="5029" y="3982"/>
                  </a:cubicBezTo>
                  <a:cubicBezTo>
                    <a:pt x="4921" y="3982"/>
                    <a:pt x="4820" y="3907"/>
                    <a:pt x="4796" y="3787"/>
                  </a:cubicBezTo>
                  <a:cubicBezTo>
                    <a:pt x="4796" y="3671"/>
                    <a:pt x="4886" y="3567"/>
                    <a:pt x="5015" y="3567"/>
                  </a:cubicBezTo>
                  <a:close/>
                  <a:moveTo>
                    <a:pt x="12474" y="1748"/>
                  </a:moveTo>
                  <a:cubicBezTo>
                    <a:pt x="12695" y="1748"/>
                    <a:pt x="12915" y="1759"/>
                    <a:pt x="13132" y="1784"/>
                  </a:cubicBezTo>
                  <a:lnTo>
                    <a:pt x="13132" y="1797"/>
                  </a:lnTo>
                  <a:cubicBezTo>
                    <a:pt x="15057" y="2016"/>
                    <a:pt x="15975" y="3231"/>
                    <a:pt x="15975" y="3231"/>
                  </a:cubicBezTo>
                  <a:cubicBezTo>
                    <a:pt x="15975" y="3231"/>
                    <a:pt x="15032" y="4038"/>
                    <a:pt x="13447" y="4038"/>
                  </a:cubicBezTo>
                  <a:cubicBezTo>
                    <a:pt x="13272" y="4038"/>
                    <a:pt x="13089" y="4029"/>
                    <a:pt x="12899" y="4007"/>
                  </a:cubicBezTo>
                  <a:cubicBezTo>
                    <a:pt x="10986" y="3787"/>
                    <a:pt x="9009" y="2430"/>
                    <a:pt x="9009" y="2430"/>
                  </a:cubicBezTo>
                  <a:cubicBezTo>
                    <a:pt x="9009" y="2430"/>
                    <a:pt x="10739" y="1748"/>
                    <a:pt x="12474" y="1748"/>
                  </a:cubicBezTo>
                  <a:close/>
                  <a:moveTo>
                    <a:pt x="6795" y="3655"/>
                  </a:moveTo>
                  <a:cubicBezTo>
                    <a:pt x="6995" y="3655"/>
                    <a:pt x="7165" y="3803"/>
                    <a:pt x="7212" y="4007"/>
                  </a:cubicBezTo>
                  <a:cubicBezTo>
                    <a:pt x="7212" y="4219"/>
                    <a:pt x="7056" y="4395"/>
                    <a:pt x="6847" y="4395"/>
                  </a:cubicBezTo>
                  <a:cubicBezTo>
                    <a:pt x="6840" y="4395"/>
                    <a:pt x="6832" y="4395"/>
                    <a:pt x="6825" y="4394"/>
                  </a:cubicBezTo>
                  <a:cubicBezTo>
                    <a:pt x="6809" y="4396"/>
                    <a:pt x="6793" y="4397"/>
                    <a:pt x="6777" y="4397"/>
                  </a:cubicBezTo>
                  <a:cubicBezTo>
                    <a:pt x="6576" y="4397"/>
                    <a:pt x="6395" y="4249"/>
                    <a:pt x="6359" y="4045"/>
                  </a:cubicBezTo>
                  <a:cubicBezTo>
                    <a:pt x="6347" y="3833"/>
                    <a:pt x="6503" y="3657"/>
                    <a:pt x="6724" y="3657"/>
                  </a:cubicBezTo>
                  <a:cubicBezTo>
                    <a:pt x="6732" y="3657"/>
                    <a:pt x="6739" y="3657"/>
                    <a:pt x="6747" y="3658"/>
                  </a:cubicBezTo>
                  <a:cubicBezTo>
                    <a:pt x="6763" y="3656"/>
                    <a:pt x="6779" y="3655"/>
                    <a:pt x="6795" y="3655"/>
                  </a:cubicBezTo>
                  <a:close/>
                  <a:moveTo>
                    <a:pt x="22618" y="4653"/>
                  </a:moveTo>
                  <a:lnTo>
                    <a:pt x="22618" y="4666"/>
                  </a:lnTo>
                  <a:cubicBezTo>
                    <a:pt x="22627" y="4665"/>
                    <a:pt x="22635" y="4664"/>
                    <a:pt x="22644" y="4664"/>
                  </a:cubicBezTo>
                  <a:cubicBezTo>
                    <a:pt x="22736" y="4664"/>
                    <a:pt x="22814" y="4726"/>
                    <a:pt x="22838" y="4821"/>
                  </a:cubicBezTo>
                  <a:cubicBezTo>
                    <a:pt x="22838" y="4924"/>
                    <a:pt x="22747" y="5015"/>
                    <a:pt x="22657" y="5015"/>
                  </a:cubicBezTo>
                  <a:cubicBezTo>
                    <a:pt x="22540" y="5015"/>
                    <a:pt x="22450" y="4950"/>
                    <a:pt x="22437" y="4847"/>
                  </a:cubicBezTo>
                  <a:cubicBezTo>
                    <a:pt x="22424" y="4743"/>
                    <a:pt x="22515" y="4653"/>
                    <a:pt x="22618" y="4653"/>
                  </a:cubicBezTo>
                  <a:close/>
                  <a:moveTo>
                    <a:pt x="1397" y="0"/>
                  </a:moveTo>
                  <a:cubicBezTo>
                    <a:pt x="1293" y="259"/>
                    <a:pt x="1164" y="504"/>
                    <a:pt x="1022" y="724"/>
                  </a:cubicBezTo>
                  <a:cubicBezTo>
                    <a:pt x="750" y="1138"/>
                    <a:pt x="402" y="1487"/>
                    <a:pt x="1" y="1758"/>
                  </a:cubicBezTo>
                  <a:lnTo>
                    <a:pt x="182" y="3412"/>
                  </a:lnTo>
                  <a:cubicBezTo>
                    <a:pt x="414" y="3438"/>
                    <a:pt x="647" y="3477"/>
                    <a:pt x="880" y="3529"/>
                  </a:cubicBezTo>
                  <a:cubicBezTo>
                    <a:pt x="1435" y="3658"/>
                    <a:pt x="1952" y="3942"/>
                    <a:pt x="2366" y="4343"/>
                  </a:cubicBezTo>
                  <a:lnTo>
                    <a:pt x="3878" y="4537"/>
                  </a:lnTo>
                  <a:cubicBezTo>
                    <a:pt x="3852" y="4278"/>
                    <a:pt x="3865" y="4020"/>
                    <a:pt x="3904" y="3774"/>
                  </a:cubicBezTo>
                  <a:cubicBezTo>
                    <a:pt x="4860" y="3852"/>
                    <a:pt x="5752" y="4226"/>
                    <a:pt x="6476" y="4860"/>
                  </a:cubicBezTo>
                  <a:lnTo>
                    <a:pt x="9138" y="5196"/>
                  </a:lnTo>
                  <a:cubicBezTo>
                    <a:pt x="9086" y="4898"/>
                    <a:pt x="9061" y="4718"/>
                    <a:pt x="9061" y="4718"/>
                  </a:cubicBezTo>
                  <a:lnTo>
                    <a:pt x="9061" y="4718"/>
                  </a:lnTo>
                  <a:cubicBezTo>
                    <a:pt x="9552" y="4898"/>
                    <a:pt x="10017" y="5118"/>
                    <a:pt x="10482" y="5364"/>
                  </a:cubicBezTo>
                  <a:lnTo>
                    <a:pt x="13998" y="5803"/>
                  </a:lnTo>
                  <a:cubicBezTo>
                    <a:pt x="14703" y="5543"/>
                    <a:pt x="15445" y="5402"/>
                    <a:pt x="16188" y="5402"/>
                  </a:cubicBezTo>
                  <a:cubicBezTo>
                    <a:pt x="16220" y="5402"/>
                    <a:pt x="16253" y="5402"/>
                    <a:pt x="16285" y="5402"/>
                  </a:cubicBezTo>
                  <a:cubicBezTo>
                    <a:pt x="17112" y="5428"/>
                    <a:pt x="17888" y="5764"/>
                    <a:pt x="18469" y="6333"/>
                  </a:cubicBezTo>
                  <a:lnTo>
                    <a:pt x="18443" y="6359"/>
                  </a:lnTo>
                  <a:lnTo>
                    <a:pt x="20124" y="6566"/>
                  </a:lnTo>
                  <a:lnTo>
                    <a:pt x="20447" y="6553"/>
                  </a:lnTo>
                  <a:cubicBezTo>
                    <a:pt x="20162" y="6243"/>
                    <a:pt x="19943" y="5881"/>
                    <a:pt x="19788" y="5480"/>
                  </a:cubicBezTo>
                  <a:cubicBezTo>
                    <a:pt x="20257" y="5325"/>
                    <a:pt x="20745" y="5247"/>
                    <a:pt x="21232" y="5247"/>
                  </a:cubicBezTo>
                  <a:cubicBezTo>
                    <a:pt x="21842" y="5247"/>
                    <a:pt x="22450" y="5370"/>
                    <a:pt x="23019" y="5622"/>
                  </a:cubicBezTo>
                  <a:cubicBezTo>
                    <a:pt x="23471" y="5816"/>
                    <a:pt x="23910" y="6062"/>
                    <a:pt x="24298" y="6359"/>
                  </a:cubicBezTo>
                  <a:lnTo>
                    <a:pt x="26741" y="6243"/>
                  </a:lnTo>
                  <a:cubicBezTo>
                    <a:pt x="26624" y="6100"/>
                    <a:pt x="26508" y="5945"/>
                    <a:pt x="26405" y="5790"/>
                  </a:cubicBezTo>
                  <a:cubicBezTo>
                    <a:pt x="25888" y="5002"/>
                    <a:pt x="25668" y="4033"/>
                    <a:pt x="25577" y="3296"/>
                  </a:cubicBezTo>
                  <a:lnTo>
                    <a:pt x="23393" y="2999"/>
                  </a:lnTo>
                  <a:cubicBezTo>
                    <a:pt x="23238" y="3529"/>
                    <a:pt x="23044" y="4033"/>
                    <a:pt x="22812" y="4537"/>
                  </a:cubicBezTo>
                  <a:cubicBezTo>
                    <a:pt x="22308" y="3968"/>
                    <a:pt x="21855" y="3373"/>
                    <a:pt x="21468" y="2740"/>
                  </a:cubicBezTo>
                  <a:lnTo>
                    <a:pt x="19219" y="2430"/>
                  </a:lnTo>
                  <a:lnTo>
                    <a:pt x="19219" y="2430"/>
                  </a:lnTo>
                  <a:cubicBezTo>
                    <a:pt x="19296" y="2688"/>
                    <a:pt x="19361" y="2960"/>
                    <a:pt x="19400" y="3231"/>
                  </a:cubicBezTo>
                  <a:cubicBezTo>
                    <a:pt x="18611" y="2947"/>
                    <a:pt x="17862" y="2585"/>
                    <a:pt x="17138" y="2146"/>
                  </a:cubicBezTo>
                  <a:lnTo>
                    <a:pt x="9203" y="1060"/>
                  </a:lnTo>
                  <a:cubicBezTo>
                    <a:pt x="8660" y="1357"/>
                    <a:pt x="8091" y="1590"/>
                    <a:pt x="7484" y="1745"/>
                  </a:cubicBezTo>
                  <a:cubicBezTo>
                    <a:pt x="7028" y="1858"/>
                    <a:pt x="6563" y="1914"/>
                    <a:pt x="6099" y="1914"/>
                  </a:cubicBezTo>
                  <a:cubicBezTo>
                    <a:pt x="5184" y="1914"/>
                    <a:pt x="4275" y="1696"/>
                    <a:pt x="3452" y="1267"/>
                  </a:cubicBezTo>
                  <a:cubicBezTo>
                    <a:pt x="3620" y="931"/>
                    <a:pt x="3839" y="634"/>
                    <a:pt x="4111" y="375"/>
                  </a:cubicBezTo>
                  <a:lnTo>
                    <a:pt x="1397" y="0"/>
                  </a:lnTo>
                  <a:close/>
                </a:path>
              </a:pathLst>
            </a:custGeom>
            <a:solidFill>
              <a:srgbClr val="425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28"/>
            <p:cNvSpPr/>
            <p:nvPr/>
          </p:nvSpPr>
          <p:spPr>
            <a:xfrm>
              <a:off x="6303025" y="1055550"/>
              <a:ext cx="153500" cy="64000"/>
            </a:xfrm>
            <a:custGeom>
              <a:avLst/>
              <a:gdLst/>
              <a:ahLst/>
              <a:cxnLst/>
              <a:rect l="l" t="t" r="r" b="b"/>
              <a:pathLst>
                <a:path w="6140" h="2560" extrusionOk="0">
                  <a:moveTo>
                    <a:pt x="1" y="0"/>
                  </a:moveTo>
                  <a:lnTo>
                    <a:pt x="1" y="0"/>
                  </a:lnTo>
                  <a:cubicBezTo>
                    <a:pt x="401" y="349"/>
                    <a:pt x="763" y="750"/>
                    <a:pt x="1060" y="1189"/>
                  </a:cubicBezTo>
                  <a:cubicBezTo>
                    <a:pt x="1345" y="1603"/>
                    <a:pt x="1513" y="2068"/>
                    <a:pt x="1590" y="2559"/>
                  </a:cubicBezTo>
                  <a:lnTo>
                    <a:pt x="4304" y="2430"/>
                  </a:lnTo>
                  <a:cubicBezTo>
                    <a:pt x="4886" y="2055"/>
                    <a:pt x="5493" y="1745"/>
                    <a:pt x="6140" y="1499"/>
                  </a:cubicBezTo>
                  <a:lnTo>
                    <a:pt x="6062" y="827"/>
                  </a:lnTo>
                  <a:lnTo>
                    <a:pt x="1" y="0"/>
                  </a:lnTo>
                  <a:close/>
                </a:path>
              </a:pathLst>
            </a:custGeom>
            <a:solidFill>
              <a:srgbClr val="425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28"/>
            <p:cNvSpPr/>
            <p:nvPr/>
          </p:nvSpPr>
          <p:spPr>
            <a:xfrm>
              <a:off x="6410625" y="1093025"/>
              <a:ext cx="48175" cy="23275"/>
            </a:xfrm>
            <a:custGeom>
              <a:avLst/>
              <a:gdLst/>
              <a:ahLst/>
              <a:cxnLst/>
              <a:rect l="l" t="t" r="r" b="b"/>
              <a:pathLst>
                <a:path w="1927" h="931" extrusionOk="0">
                  <a:moveTo>
                    <a:pt x="1836" y="0"/>
                  </a:moveTo>
                  <a:cubicBezTo>
                    <a:pt x="1189" y="246"/>
                    <a:pt x="582" y="556"/>
                    <a:pt x="0" y="931"/>
                  </a:cubicBezTo>
                  <a:lnTo>
                    <a:pt x="1926" y="828"/>
                  </a:lnTo>
                  <a:lnTo>
                    <a:pt x="183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28"/>
            <p:cNvSpPr/>
            <p:nvPr/>
          </p:nvSpPr>
          <p:spPr>
            <a:xfrm>
              <a:off x="6150200" y="1034875"/>
              <a:ext cx="48175" cy="44925"/>
            </a:xfrm>
            <a:custGeom>
              <a:avLst/>
              <a:gdLst/>
              <a:ahLst/>
              <a:cxnLst/>
              <a:rect l="l" t="t" r="r" b="b"/>
              <a:pathLst>
                <a:path w="1927" h="1797" extrusionOk="0">
                  <a:moveTo>
                    <a:pt x="1" y="0"/>
                  </a:moveTo>
                  <a:lnTo>
                    <a:pt x="1" y="0"/>
                  </a:lnTo>
                  <a:cubicBezTo>
                    <a:pt x="388" y="633"/>
                    <a:pt x="841" y="1228"/>
                    <a:pt x="1345" y="1797"/>
                  </a:cubicBezTo>
                  <a:cubicBezTo>
                    <a:pt x="1577" y="1293"/>
                    <a:pt x="1771" y="789"/>
                    <a:pt x="1926" y="259"/>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28"/>
            <p:cNvSpPr/>
            <p:nvPr/>
          </p:nvSpPr>
          <p:spPr>
            <a:xfrm>
              <a:off x="5840025" y="1083975"/>
              <a:ext cx="35575" cy="16175"/>
            </a:xfrm>
            <a:custGeom>
              <a:avLst/>
              <a:gdLst/>
              <a:ahLst/>
              <a:cxnLst/>
              <a:rect l="l" t="t" r="r" b="b"/>
              <a:pathLst>
                <a:path w="1423" h="647" extrusionOk="0">
                  <a:moveTo>
                    <a:pt x="1" y="1"/>
                  </a:moveTo>
                  <a:cubicBezTo>
                    <a:pt x="1" y="1"/>
                    <a:pt x="14" y="194"/>
                    <a:pt x="65" y="492"/>
                  </a:cubicBezTo>
                  <a:lnTo>
                    <a:pt x="1422" y="647"/>
                  </a:lnTo>
                  <a:cubicBezTo>
                    <a:pt x="957" y="414"/>
                    <a:pt x="479" y="194"/>
                    <a:pt x="1" y="1"/>
                  </a:cubicBezTo>
                  <a:close/>
                </a:path>
              </a:pathLst>
            </a:custGeom>
            <a:solidFill>
              <a:srgbClr val="76D9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28"/>
            <p:cNvSpPr/>
            <p:nvPr/>
          </p:nvSpPr>
          <p:spPr>
            <a:xfrm>
              <a:off x="5699800" y="975750"/>
              <a:ext cx="143800" cy="38475"/>
            </a:xfrm>
            <a:custGeom>
              <a:avLst/>
              <a:gdLst/>
              <a:ahLst/>
              <a:cxnLst/>
              <a:rect l="l" t="t" r="r" b="b"/>
              <a:pathLst>
                <a:path w="5752" h="1539" extrusionOk="0">
                  <a:moveTo>
                    <a:pt x="3914" y="864"/>
                  </a:moveTo>
                  <a:cubicBezTo>
                    <a:pt x="3994" y="864"/>
                    <a:pt x="4060" y="924"/>
                    <a:pt x="4072" y="995"/>
                  </a:cubicBezTo>
                  <a:cubicBezTo>
                    <a:pt x="4072" y="1067"/>
                    <a:pt x="4016" y="1139"/>
                    <a:pt x="3947" y="1139"/>
                  </a:cubicBezTo>
                  <a:cubicBezTo>
                    <a:pt x="3941" y="1139"/>
                    <a:pt x="3935" y="1138"/>
                    <a:pt x="3929" y="1137"/>
                  </a:cubicBezTo>
                  <a:cubicBezTo>
                    <a:pt x="3920" y="1139"/>
                    <a:pt x="3911" y="1139"/>
                    <a:pt x="3902" y="1139"/>
                  </a:cubicBezTo>
                  <a:cubicBezTo>
                    <a:pt x="3824" y="1139"/>
                    <a:pt x="3760" y="1089"/>
                    <a:pt x="3749" y="1008"/>
                  </a:cubicBezTo>
                  <a:cubicBezTo>
                    <a:pt x="3749" y="931"/>
                    <a:pt x="3813" y="866"/>
                    <a:pt x="3891" y="866"/>
                  </a:cubicBezTo>
                  <a:cubicBezTo>
                    <a:pt x="3899" y="865"/>
                    <a:pt x="3906" y="864"/>
                    <a:pt x="3914" y="864"/>
                  </a:cubicBezTo>
                  <a:close/>
                  <a:moveTo>
                    <a:pt x="2104" y="994"/>
                  </a:moveTo>
                  <a:cubicBezTo>
                    <a:pt x="2198" y="994"/>
                    <a:pt x="2276" y="1066"/>
                    <a:pt x="2288" y="1150"/>
                  </a:cubicBezTo>
                  <a:cubicBezTo>
                    <a:pt x="2301" y="1254"/>
                    <a:pt x="2211" y="1331"/>
                    <a:pt x="2120" y="1331"/>
                  </a:cubicBezTo>
                  <a:cubicBezTo>
                    <a:pt x="2113" y="1332"/>
                    <a:pt x="2105" y="1333"/>
                    <a:pt x="2098" y="1333"/>
                  </a:cubicBezTo>
                  <a:cubicBezTo>
                    <a:pt x="2004" y="1333"/>
                    <a:pt x="1925" y="1259"/>
                    <a:pt x="1913" y="1163"/>
                  </a:cubicBezTo>
                  <a:cubicBezTo>
                    <a:pt x="1901" y="1079"/>
                    <a:pt x="1968" y="994"/>
                    <a:pt x="2062" y="994"/>
                  </a:cubicBezTo>
                  <a:cubicBezTo>
                    <a:pt x="2068" y="994"/>
                    <a:pt x="2075" y="994"/>
                    <a:pt x="2081" y="995"/>
                  </a:cubicBezTo>
                  <a:cubicBezTo>
                    <a:pt x="2089" y="994"/>
                    <a:pt x="2097" y="994"/>
                    <a:pt x="2104" y="994"/>
                  </a:cubicBezTo>
                  <a:close/>
                  <a:moveTo>
                    <a:pt x="660" y="0"/>
                  </a:moveTo>
                  <a:cubicBezTo>
                    <a:pt x="388" y="259"/>
                    <a:pt x="169" y="569"/>
                    <a:pt x="1" y="892"/>
                  </a:cubicBezTo>
                  <a:cubicBezTo>
                    <a:pt x="824" y="1321"/>
                    <a:pt x="1733" y="1539"/>
                    <a:pt x="2652" y="1539"/>
                  </a:cubicBezTo>
                  <a:cubicBezTo>
                    <a:pt x="3117" y="1539"/>
                    <a:pt x="3585" y="1483"/>
                    <a:pt x="4046" y="1370"/>
                  </a:cubicBezTo>
                  <a:cubicBezTo>
                    <a:pt x="4640" y="1215"/>
                    <a:pt x="5209" y="982"/>
                    <a:pt x="5752" y="698"/>
                  </a:cubicBezTo>
                  <a:lnTo>
                    <a:pt x="6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28"/>
            <p:cNvSpPr/>
            <p:nvPr/>
          </p:nvSpPr>
          <p:spPr>
            <a:xfrm>
              <a:off x="6252950" y="1048750"/>
              <a:ext cx="89850" cy="73700"/>
            </a:xfrm>
            <a:custGeom>
              <a:avLst/>
              <a:gdLst/>
              <a:ahLst/>
              <a:cxnLst/>
              <a:rect l="l" t="t" r="r" b="b"/>
              <a:pathLst>
                <a:path w="3594" h="2948" extrusionOk="0">
                  <a:moveTo>
                    <a:pt x="605" y="633"/>
                  </a:moveTo>
                  <a:cubicBezTo>
                    <a:pt x="685" y="633"/>
                    <a:pt x="752" y="694"/>
                    <a:pt x="776" y="776"/>
                  </a:cubicBezTo>
                  <a:cubicBezTo>
                    <a:pt x="776" y="860"/>
                    <a:pt x="709" y="933"/>
                    <a:pt x="628" y="933"/>
                  </a:cubicBezTo>
                  <a:cubicBezTo>
                    <a:pt x="621" y="933"/>
                    <a:pt x="615" y="932"/>
                    <a:pt x="608" y="931"/>
                  </a:cubicBezTo>
                  <a:cubicBezTo>
                    <a:pt x="600" y="933"/>
                    <a:pt x="592" y="933"/>
                    <a:pt x="585" y="933"/>
                  </a:cubicBezTo>
                  <a:cubicBezTo>
                    <a:pt x="505" y="933"/>
                    <a:pt x="439" y="872"/>
                    <a:pt x="427" y="789"/>
                  </a:cubicBezTo>
                  <a:cubicBezTo>
                    <a:pt x="427" y="699"/>
                    <a:pt x="492" y="634"/>
                    <a:pt x="582" y="634"/>
                  </a:cubicBezTo>
                  <a:cubicBezTo>
                    <a:pt x="590" y="633"/>
                    <a:pt x="598" y="633"/>
                    <a:pt x="605" y="633"/>
                  </a:cubicBezTo>
                  <a:close/>
                  <a:moveTo>
                    <a:pt x="0" y="1"/>
                  </a:moveTo>
                  <a:cubicBezTo>
                    <a:pt x="91" y="738"/>
                    <a:pt x="324" y="1720"/>
                    <a:pt x="828" y="2508"/>
                  </a:cubicBezTo>
                  <a:cubicBezTo>
                    <a:pt x="931" y="2663"/>
                    <a:pt x="1047" y="2805"/>
                    <a:pt x="1177" y="2948"/>
                  </a:cubicBezTo>
                  <a:lnTo>
                    <a:pt x="3593" y="2831"/>
                  </a:lnTo>
                  <a:cubicBezTo>
                    <a:pt x="3529" y="2340"/>
                    <a:pt x="3348" y="1875"/>
                    <a:pt x="3076" y="1461"/>
                  </a:cubicBezTo>
                  <a:cubicBezTo>
                    <a:pt x="2766" y="1022"/>
                    <a:pt x="2404" y="621"/>
                    <a:pt x="2004" y="272"/>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28"/>
            <p:cNvSpPr/>
            <p:nvPr/>
          </p:nvSpPr>
          <p:spPr>
            <a:xfrm>
              <a:off x="5607725" y="961200"/>
              <a:ext cx="40400" cy="49125"/>
            </a:xfrm>
            <a:custGeom>
              <a:avLst/>
              <a:gdLst/>
              <a:ahLst/>
              <a:cxnLst/>
              <a:rect l="l" t="t" r="r" b="b"/>
              <a:pathLst>
                <a:path w="1616" h="1965" extrusionOk="0">
                  <a:moveTo>
                    <a:pt x="0" y="0"/>
                  </a:moveTo>
                  <a:lnTo>
                    <a:pt x="220" y="1965"/>
                  </a:lnTo>
                  <a:cubicBezTo>
                    <a:pt x="634" y="1706"/>
                    <a:pt x="982" y="1357"/>
                    <a:pt x="1254" y="944"/>
                  </a:cubicBezTo>
                  <a:cubicBezTo>
                    <a:pt x="1396" y="711"/>
                    <a:pt x="1525" y="466"/>
                    <a:pt x="1616" y="220"/>
                  </a:cubicBez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28"/>
            <p:cNvSpPr/>
            <p:nvPr/>
          </p:nvSpPr>
          <p:spPr>
            <a:xfrm>
              <a:off x="5709825" y="1060725"/>
              <a:ext cx="65600" cy="27150"/>
            </a:xfrm>
            <a:custGeom>
              <a:avLst/>
              <a:gdLst/>
              <a:ahLst/>
              <a:cxnLst/>
              <a:rect l="l" t="t" r="r" b="b"/>
              <a:pathLst>
                <a:path w="2624" h="1086" extrusionOk="0">
                  <a:moveTo>
                    <a:pt x="52" y="0"/>
                  </a:moveTo>
                  <a:cubicBezTo>
                    <a:pt x="13" y="246"/>
                    <a:pt x="0" y="504"/>
                    <a:pt x="26" y="763"/>
                  </a:cubicBezTo>
                  <a:lnTo>
                    <a:pt x="2624" y="1086"/>
                  </a:lnTo>
                  <a:cubicBezTo>
                    <a:pt x="1900" y="452"/>
                    <a:pt x="1008" y="78"/>
                    <a:pt x="52" y="0"/>
                  </a:cubicBezTo>
                  <a:close/>
                </a:path>
              </a:pathLst>
            </a:custGeom>
            <a:solidFill>
              <a:srgbClr val="52A2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28"/>
            <p:cNvSpPr/>
            <p:nvPr/>
          </p:nvSpPr>
          <p:spPr>
            <a:xfrm>
              <a:off x="6042300" y="1020000"/>
              <a:ext cx="56550" cy="27175"/>
            </a:xfrm>
            <a:custGeom>
              <a:avLst/>
              <a:gdLst/>
              <a:ahLst/>
              <a:cxnLst/>
              <a:rect l="l" t="t" r="r" b="b"/>
              <a:pathLst>
                <a:path w="2262" h="1087" extrusionOk="0">
                  <a:moveTo>
                    <a:pt x="0" y="1"/>
                  </a:moveTo>
                  <a:lnTo>
                    <a:pt x="0" y="1"/>
                  </a:lnTo>
                  <a:cubicBezTo>
                    <a:pt x="711" y="440"/>
                    <a:pt x="1473" y="802"/>
                    <a:pt x="2262" y="1086"/>
                  </a:cubicBezTo>
                  <a:cubicBezTo>
                    <a:pt x="2210" y="815"/>
                    <a:pt x="2145" y="543"/>
                    <a:pt x="2068" y="285"/>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28"/>
            <p:cNvSpPr/>
            <p:nvPr/>
          </p:nvSpPr>
          <p:spPr>
            <a:xfrm>
              <a:off x="5963450" y="1101725"/>
              <a:ext cx="111825" cy="23625"/>
            </a:xfrm>
            <a:custGeom>
              <a:avLst/>
              <a:gdLst/>
              <a:ahLst/>
              <a:cxnLst/>
              <a:rect l="l" t="t" r="r" b="b"/>
              <a:pathLst>
                <a:path w="4473" h="945" extrusionOk="0">
                  <a:moveTo>
                    <a:pt x="2182" y="1"/>
                  </a:moveTo>
                  <a:cubicBezTo>
                    <a:pt x="1442" y="1"/>
                    <a:pt x="704" y="130"/>
                    <a:pt x="1" y="389"/>
                  </a:cubicBezTo>
                  <a:lnTo>
                    <a:pt x="4446" y="945"/>
                  </a:lnTo>
                  <a:lnTo>
                    <a:pt x="4472" y="932"/>
                  </a:lnTo>
                  <a:cubicBezTo>
                    <a:pt x="3891" y="350"/>
                    <a:pt x="3115" y="14"/>
                    <a:pt x="2288" y="1"/>
                  </a:cubicBezTo>
                  <a:cubicBezTo>
                    <a:pt x="2253" y="1"/>
                    <a:pt x="2218" y="1"/>
                    <a:pt x="21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28"/>
            <p:cNvSpPr/>
            <p:nvPr/>
          </p:nvSpPr>
          <p:spPr>
            <a:xfrm>
              <a:off x="5618050" y="1051675"/>
              <a:ext cx="54625" cy="23275"/>
            </a:xfrm>
            <a:custGeom>
              <a:avLst/>
              <a:gdLst/>
              <a:ahLst/>
              <a:cxnLst/>
              <a:rect l="l" t="t" r="r" b="b"/>
              <a:pathLst>
                <a:path w="2185" h="931" extrusionOk="0">
                  <a:moveTo>
                    <a:pt x="1" y="0"/>
                  </a:moveTo>
                  <a:lnTo>
                    <a:pt x="65" y="672"/>
                  </a:lnTo>
                  <a:lnTo>
                    <a:pt x="2185" y="931"/>
                  </a:lnTo>
                  <a:cubicBezTo>
                    <a:pt x="1771" y="530"/>
                    <a:pt x="1254" y="246"/>
                    <a:pt x="699" y="117"/>
                  </a:cubicBezTo>
                  <a:cubicBezTo>
                    <a:pt x="466" y="65"/>
                    <a:pt x="233" y="26"/>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28"/>
            <p:cNvSpPr/>
            <p:nvPr/>
          </p:nvSpPr>
          <p:spPr>
            <a:xfrm>
              <a:off x="6108200" y="1097700"/>
              <a:ext cx="113100" cy="32500"/>
            </a:xfrm>
            <a:custGeom>
              <a:avLst/>
              <a:gdLst/>
              <a:ahLst/>
              <a:cxnLst/>
              <a:rect l="l" t="t" r="r" b="b"/>
              <a:pathLst>
                <a:path w="4524" h="1300" extrusionOk="0">
                  <a:moveTo>
                    <a:pt x="1445" y="0"/>
                  </a:moveTo>
                  <a:cubicBezTo>
                    <a:pt x="959" y="0"/>
                    <a:pt x="471" y="79"/>
                    <a:pt x="1" y="240"/>
                  </a:cubicBezTo>
                  <a:cubicBezTo>
                    <a:pt x="156" y="628"/>
                    <a:pt x="375" y="990"/>
                    <a:pt x="673" y="1300"/>
                  </a:cubicBezTo>
                  <a:lnTo>
                    <a:pt x="4524" y="1119"/>
                  </a:lnTo>
                  <a:cubicBezTo>
                    <a:pt x="4123" y="822"/>
                    <a:pt x="3697" y="563"/>
                    <a:pt x="3232" y="369"/>
                  </a:cubicBezTo>
                  <a:cubicBezTo>
                    <a:pt x="2664" y="125"/>
                    <a:pt x="2055" y="0"/>
                    <a:pt x="14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28"/>
            <p:cNvSpPr/>
            <p:nvPr/>
          </p:nvSpPr>
          <p:spPr>
            <a:xfrm>
              <a:off x="5838725" y="1010075"/>
              <a:ext cx="174175" cy="56950"/>
            </a:xfrm>
            <a:custGeom>
              <a:avLst/>
              <a:gdLst/>
              <a:ahLst/>
              <a:cxnLst/>
              <a:rect l="l" t="t" r="r" b="b"/>
              <a:pathLst>
                <a:path w="6967" h="2278" extrusionOk="0">
                  <a:moveTo>
                    <a:pt x="3466" y="0"/>
                  </a:moveTo>
                  <a:cubicBezTo>
                    <a:pt x="1731" y="0"/>
                    <a:pt x="1" y="682"/>
                    <a:pt x="1" y="682"/>
                  </a:cubicBezTo>
                  <a:cubicBezTo>
                    <a:pt x="1" y="682"/>
                    <a:pt x="1965" y="2026"/>
                    <a:pt x="3891" y="2246"/>
                  </a:cubicBezTo>
                  <a:cubicBezTo>
                    <a:pt x="4083" y="2268"/>
                    <a:pt x="4268" y="2278"/>
                    <a:pt x="4445" y="2278"/>
                  </a:cubicBezTo>
                  <a:cubicBezTo>
                    <a:pt x="6026" y="2278"/>
                    <a:pt x="6967" y="1483"/>
                    <a:pt x="6967" y="1483"/>
                  </a:cubicBezTo>
                  <a:cubicBezTo>
                    <a:pt x="6967" y="1483"/>
                    <a:pt x="6049" y="255"/>
                    <a:pt x="4124" y="36"/>
                  </a:cubicBezTo>
                  <a:cubicBezTo>
                    <a:pt x="3907" y="11"/>
                    <a:pt x="3687" y="0"/>
                    <a:pt x="34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28"/>
            <p:cNvSpPr/>
            <p:nvPr/>
          </p:nvSpPr>
          <p:spPr>
            <a:xfrm>
              <a:off x="5747300" y="1000575"/>
              <a:ext cx="10350" cy="8500"/>
            </a:xfrm>
            <a:custGeom>
              <a:avLst/>
              <a:gdLst/>
              <a:ahLst/>
              <a:cxnLst/>
              <a:rect l="l" t="t" r="r" b="b"/>
              <a:pathLst>
                <a:path w="414" h="340" extrusionOk="0">
                  <a:moveTo>
                    <a:pt x="206" y="1"/>
                  </a:moveTo>
                  <a:cubicBezTo>
                    <a:pt x="113" y="1"/>
                    <a:pt x="25" y="62"/>
                    <a:pt x="13" y="144"/>
                  </a:cubicBezTo>
                  <a:cubicBezTo>
                    <a:pt x="0" y="235"/>
                    <a:pt x="78" y="312"/>
                    <a:pt x="181" y="338"/>
                  </a:cubicBezTo>
                  <a:cubicBezTo>
                    <a:pt x="191" y="339"/>
                    <a:pt x="201" y="340"/>
                    <a:pt x="211" y="340"/>
                  </a:cubicBezTo>
                  <a:cubicBezTo>
                    <a:pt x="313" y="340"/>
                    <a:pt x="389" y="279"/>
                    <a:pt x="401" y="196"/>
                  </a:cubicBezTo>
                  <a:cubicBezTo>
                    <a:pt x="414" y="106"/>
                    <a:pt x="336" y="15"/>
                    <a:pt x="233" y="2"/>
                  </a:cubicBezTo>
                  <a:cubicBezTo>
                    <a:pt x="224" y="1"/>
                    <a:pt x="215" y="1"/>
                    <a:pt x="2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28"/>
            <p:cNvSpPr/>
            <p:nvPr/>
          </p:nvSpPr>
          <p:spPr>
            <a:xfrm>
              <a:off x="5793500" y="997350"/>
              <a:ext cx="8100" cy="6900"/>
            </a:xfrm>
            <a:custGeom>
              <a:avLst/>
              <a:gdLst/>
              <a:ahLst/>
              <a:cxnLst/>
              <a:rect l="l" t="t" r="r" b="b"/>
              <a:pathLst>
                <a:path w="324" h="276" extrusionOk="0">
                  <a:moveTo>
                    <a:pt x="166" y="0"/>
                  </a:moveTo>
                  <a:cubicBezTo>
                    <a:pt x="158" y="0"/>
                    <a:pt x="151" y="1"/>
                    <a:pt x="143" y="2"/>
                  </a:cubicBezTo>
                  <a:cubicBezTo>
                    <a:pt x="65" y="2"/>
                    <a:pt x="1" y="67"/>
                    <a:pt x="1" y="144"/>
                  </a:cubicBezTo>
                  <a:cubicBezTo>
                    <a:pt x="12" y="225"/>
                    <a:pt x="76" y="275"/>
                    <a:pt x="154" y="275"/>
                  </a:cubicBezTo>
                  <a:cubicBezTo>
                    <a:pt x="163" y="275"/>
                    <a:pt x="172" y="275"/>
                    <a:pt x="181" y="273"/>
                  </a:cubicBezTo>
                  <a:cubicBezTo>
                    <a:pt x="187" y="274"/>
                    <a:pt x="193" y="275"/>
                    <a:pt x="199" y="275"/>
                  </a:cubicBezTo>
                  <a:cubicBezTo>
                    <a:pt x="268" y="275"/>
                    <a:pt x="324" y="203"/>
                    <a:pt x="324" y="131"/>
                  </a:cubicBezTo>
                  <a:cubicBezTo>
                    <a:pt x="312" y="60"/>
                    <a:pt x="246" y="0"/>
                    <a:pt x="1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28"/>
            <p:cNvSpPr/>
            <p:nvPr/>
          </p:nvSpPr>
          <p:spPr>
            <a:xfrm>
              <a:off x="5772175" y="1057725"/>
              <a:ext cx="21675" cy="18600"/>
            </a:xfrm>
            <a:custGeom>
              <a:avLst/>
              <a:gdLst/>
              <a:ahLst/>
              <a:cxnLst/>
              <a:rect l="l" t="t" r="r" b="b"/>
              <a:pathLst>
                <a:path w="867" h="744" extrusionOk="0">
                  <a:moveTo>
                    <a:pt x="449" y="1"/>
                  </a:moveTo>
                  <a:cubicBezTo>
                    <a:pt x="433" y="1"/>
                    <a:pt x="417" y="2"/>
                    <a:pt x="401" y="4"/>
                  </a:cubicBezTo>
                  <a:cubicBezTo>
                    <a:pt x="394" y="3"/>
                    <a:pt x="386" y="3"/>
                    <a:pt x="379" y="3"/>
                  </a:cubicBezTo>
                  <a:cubicBezTo>
                    <a:pt x="169" y="3"/>
                    <a:pt x="1" y="179"/>
                    <a:pt x="13" y="391"/>
                  </a:cubicBezTo>
                  <a:cubicBezTo>
                    <a:pt x="49" y="595"/>
                    <a:pt x="230" y="743"/>
                    <a:pt x="431" y="743"/>
                  </a:cubicBezTo>
                  <a:cubicBezTo>
                    <a:pt x="447" y="743"/>
                    <a:pt x="463" y="742"/>
                    <a:pt x="479" y="740"/>
                  </a:cubicBezTo>
                  <a:cubicBezTo>
                    <a:pt x="486" y="741"/>
                    <a:pt x="494" y="741"/>
                    <a:pt x="501" y="741"/>
                  </a:cubicBezTo>
                  <a:cubicBezTo>
                    <a:pt x="710" y="741"/>
                    <a:pt x="866" y="565"/>
                    <a:pt x="866" y="353"/>
                  </a:cubicBezTo>
                  <a:cubicBezTo>
                    <a:pt x="819" y="149"/>
                    <a:pt x="649" y="1"/>
                    <a:pt x="4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28"/>
            <p:cNvSpPr/>
            <p:nvPr/>
          </p:nvSpPr>
          <p:spPr>
            <a:xfrm>
              <a:off x="6263300" y="1064550"/>
              <a:ext cx="9025" cy="7550"/>
            </a:xfrm>
            <a:custGeom>
              <a:avLst/>
              <a:gdLst/>
              <a:ahLst/>
              <a:cxnLst/>
              <a:rect l="l" t="t" r="r" b="b"/>
              <a:pathLst>
                <a:path w="361" h="302" extrusionOk="0">
                  <a:moveTo>
                    <a:pt x="188" y="1"/>
                  </a:moveTo>
                  <a:cubicBezTo>
                    <a:pt x="181" y="1"/>
                    <a:pt x="175" y="1"/>
                    <a:pt x="168" y="2"/>
                  </a:cubicBezTo>
                  <a:cubicBezTo>
                    <a:pt x="78" y="2"/>
                    <a:pt x="0" y="80"/>
                    <a:pt x="0" y="170"/>
                  </a:cubicBezTo>
                  <a:cubicBezTo>
                    <a:pt x="12" y="241"/>
                    <a:pt x="88" y="301"/>
                    <a:pt x="171" y="301"/>
                  </a:cubicBezTo>
                  <a:cubicBezTo>
                    <a:pt x="178" y="301"/>
                    <a:pt x="186" y="301"/>
                    <a:pt x="194" y="299"/>
                  </a:cubicBezTo>
                  <a:cubicBezTo>
                    <a:pt x="201" y="300"/>
                    <a:pt x="207" y="301"/>
                    <a:pt x="214" y="301"/>
                  </a:cubicBezTo>
                  <a:cubicBezTo>
                    <a:pt x="295" y="301"/>
                    <a:pt x="361" y="228"/>
                    <a:pt x="349" y="144"/>
                  </a:cubicBezTo>
                  <a:cubicBezTo>
                    <a:pt x="337" y="62"/>
                    <a:pt x="261" y="1"/>
                    <a:pt x="1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28"/>
            <p:cNvSpPr/>
            <p:nvPr/>
          </p:nvSpPr>
          <p:spPr>
            <a:xfrm>
              <a:off x="5649725" y="977950"/>
              <a:ext cx="7450" cy="6275"/>
            </a:xfrm>
            <a:custGeom>
              <a:avLst/>
              <a:gdLst/>
              <a:ahLst/>
              <a:cxnLst/>
              <a:rect l="l" t="t" r="r" b="b"/>
              <a:pathLst>
                <a:path w="298" h="251" extrusionOk="0">
                  <a:moveTo>
                    <a:pt x="154" y="1"/>
                  </a:moveTo>
                  <a:cubicBezTo>
                    <a:pt x="146" y="1"/>
                    <a:pt x="138" y="1"/>
                    <a:pt x="130" y="3"/>
                  </a:cubicBezTo>
                  <a:cubicBezTo>
                    <a:pt x="65" y="3"/>
                    <a:pt x="0" y="54"/>
                    <a:pt x="0" y="132"/>
                  </a:cubicBezTo>
                  <a:cubicBezTo>
                    <a:pt x="12" y="201"/>
                    <a:pt x="76" y="250"/>
                    <a:pt x="144" y="250"/>
                  </a:cubicBezTo>
                  <a:cubicBezTo>
                    <a:pt x="152" y="250"/>
                    <a:pt x="160" y="249"/>
                    <a:pt x="168" y="248"/>
                  </a:cubicBezTo>
                  <a:cubicBezTo>
                    <a:pt x="233" y="248"/>
                    <a:pt x="298" y="196"/>
                    <a:pt x="298" y="119"/>
                  </a:cubicBezTo>
                  <a:cubicBezTo>
                    <a:pt x="286" y="49"/>
                    <a:pt x="222" y="1"/>
                    <a:pt x="1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 name="Google Shape;463;p28"/>
            <p:cNvSpPr/>
            <p:nvPr/>
          </p:nvSpPr>
          <p:spPr>
            <a:xfrm>
              <a:off x="5687525" y="1050050"/>
              <a:ext cx="7450" cy="6225"/>
            </a:xfrm>
            <a:custGeom>
              <a:avLst/>
              <a:gdLst/>
              <a:ahLst/>
              <a:cxnLst/>
              <a:rect l="l" t="t" r="r" b="b"/>
              <a:pathLst>
                <a:path w="298" h="249" extrusionOk="0">
                  <a:moveTo>
                    <a:pt x="130" y="1"/>
                  </a:moveTo>
                  <a:cubicBezTo>
                    <a:pt x="52" y="1"/>
                    <a:pt x="0" y="65"/>
                    <a:pt x="0" y="130"/>
                  </a:cubicBezTo>
                  <a:cubicBezTo>
                    <a:pt x="12" y="199"/>
                    <a:pt x="76" y="248"/>
                    <a:pt x="145" y="248"/>
                  </a:cubicBezTo>
                  <a:cubicBezTo>
                    <a:pt x="152" y="248"/>
                    <a:pt x="160" y="247"/>
                    <a:pt x="168" y="246"/>
                  </a:cubicBezTo>
                  <a:cubicBezTo>
                    <a:pt x="233" y="246"/>
                    <a:pt x="298" y="194"/>
                    <a:pt x="285" y="117"/>
                  </a:cubicBezTo>
                  <a:cubicBezTo>
                    <a:pt x="272" y="52"/>
                    <a:pt x="207" y="1"/>
                    <a:pt x="130" y="1"/>
                  </a:cubicBezTo>
                  <a:close/>
                </a:path>
              </a:pathLst>
            </a:custGeom>
            <a:solidFill>
              <a:srgbClr val="52A2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 name="Google Shape;464;p28"/>
            <p:cNvSpPr/>
            <p:nvPr/>
          </p:nvSpPr>
          <p:spPr>
            <a:xfrm>
              <a:off x="5733400" y="1055525"/>
              <a:ext cx="11975" cy="10425"/>
            </a:xfrm>
            <a:custGeom>
              <a:avLst/>
              <a:gdLst/>
              <a:ahLst/>
              <a:cxnLst/>
              <a:rect l="l" t="t" r="r" b="b"/>
              <a:pathLst>
                <a:path w="479" h="417" extrusionOk="0">
                  <a:moveTo>
                    <a:pt x="243" y="0"/>
                  </a:moveTo>
                  <a:cubicBezTo>
                    <a:pt x="235" y="0"/>
                    <a:pt x="228" y="0"/>
                    <a:pt x="220" y="1"/>
                  </a:cubicBezTo>
                  <a:cubicBezTo>
                    <a:pt x="91" y="1"/>
                    <a:pt x="1" y="105"/>
                    <a:pt x="1" y="221"/>
                  </a:cubicBezTo>
                  <a:cubicBezTo>
                    <a:pt x="25" y="330"/>
                    <a:pt x="128" y="416"/>
                    <a:pt x="237" y="416"/>
                  </a:cubicBezTo>
                  <a:cubicBezTo>
                    <a:pt x="244" y="416"/>
                    <a:pt x="252" y="416"/>
                    <a:pt x="259" y="415"/>
                  </a:cubicBezTo>
                  <a:cubicBezTo>
                    <a:pt x="388" y="415"/>
                    <a:pt x="479" y="324"/>
                    <a:pt x="479" y="195"/>
                  </a:cubicBezTo>
                  <a:cubicBezTo>
                    <a:pt x="455" y="86"/>
                    <a:pt x="351" y="0"/>
                    <a:pt x="243" y="0"/>
                  </a:cubicBezTo>
                  <a:close/>
                </a:path>
              </a:pathLst>
            </a:custGeom>
            <a:solidFill>
              <a:srgbClr val="52A2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28"/>
            <p:cNvSpPr/>
            <p:nvPr/>
          </p:nvSpPr>
          <p:spPr>
            <a:xfrm>
              <a:off x="6072650" y="1049375"/>
              <a:ext cx="11350" cy="9750"/>
            </a:xfrm>
            <a:custGeom>
              <a:avLst/>
              <a:gdLst/>
              <a:ahLst/>
              <a:cxnLst/>
              <a:rect l="l" t="t" r="r" b="b"/>
              <a:pathLst>
                <a:path w="454" h="390" extrusionOk="0">
                  <a:moveTo>
                    <a:pt x="233" y="0"/>
                  </a:moveTo>
                  <a:cubicBezTo>
                    <a:pt x="225" y="0"/>
                    <a:pt x="216" y="1"/>
                    <a:pt x="208" y="2"/>
                  </a:cubicBezTo>
                  <a:cubicBezTo>
                    <a:pt x="91" y="2"/>
                    <a:pt x="1" y="92"/>
                    <a:pt x="14" y="209"/>
                  </a:cubicBezTo>
                  <a:cubicBezTo>
                    <a:pt x="27" y="312"/>
                    <a:pt x="130" y="389"/>
                    <a:pt x="246" y="389"/>
                  </a:cubicBezTo>
                  <a:cubicBezTo>
                    <a:pt x="363" y="389"/>
                    <a:pt x="453" y="299"/>
                    <a:pt x="453" y="183"/>
                  </a:cubicBezTo>
                  <a:cubicBezTo>
                    <a:pt x="429" y="75"/>
                    <a:pt x="339"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 name="Google Shape;466;p28"/>
            <p:cNvSpPr/>
            <p:nvPr/>
          </p:nvSpPr>
          <p:spPr>
            <a:xfrm>
              <a:off x="6174125" y="1082975"/>
              <a:ext cx="10350" cy="8500"/>
            </a:xfrm>
            <a:custGeom>
              <a:avLst/>
              <a:gdLst/>
              <a:ahLst/>
              <a:cxnLst/>
              <a:rect l="l" t="t" r="r" b="b"/>
              <a:pathLst>
                <a:path w="414" h="340" extrusionOk="0">
                  <a:moveTo>
                    <a:pt x="220" y="0"/>
                  </a:moveTo>
                  <a:cubicBezTo>
                    <a:pt x="211" y="0"/>
                    <a:pt x="203" y="1"/>
                    <a:pt x="194" y="2"/>
                  </a:cubicBezTo>
                  <a:cubicBezTo>
                    <a:pt x="187" y="1"/>
                    <a:pt x="181" y="1"/>
                    <a:pt x="174" y="1"/>
                  </a:cubicBezTo>
                  <a:cubicBezTo>
                    <a:pt x="79" y="1"/>
                    <a:pt x="1" y="86"/>
                    <a:pt x="13" y="183"/>
                  </a:cubicBezTo>
                  <a:cubicBezTo>
                    <a:pt x="25" y="277"/>
                    <a:pt x="112" y="339"/>
                    <a:pt x="206" y="339"/>
                  </a:cubicBezTo>
                  <a:cubicBezTo>
                    <a:pt x="215" y="339"/>
                    <a:pt x="224" y="339"/>
                    <a:pt x="233" y="338"/>
                  </a:cubicBezTo>
                  <a:cubicBezTo>
                    <a:pt x="239" y="339"/>
                    <a:pt x="246" y="339"/>
                    <a:pt x="252" y="339"/>
                  </a:cubicBezTo>
                  <a:cubicBezTo>
                    <a:pt x="346" y="339"/>
                    <a:pt x="414" y="254"/>
                    <a:pt x="414" y="157"/>
                  </a:cubicBezTo>
                  <a:cubicBezTo>
                    <a:pt x="390" y="62"/>
                    <a:pt x="312" y="0"/>
                    <a:pt x="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28"/>
            <p:cNvSpPr/>
            <p:nvPr/>
          </p:nvSpPr>
          <p:spPr>
            <a:xfrm>
              <a:off x="6116600" y="1130175"/>
              <a:ext cx="9725" cy="1650"/>
            </a:xfrm>
            <a:custGeom>
              <a:avLst/>
              <a:gdLst/>
              <a:ahLst/>
              <a:cxnLst/>
              <a:rect l="l" t="t" r="r" b="b"/>
              <a:pathLst>
                <a:path w="389" h="66" extrusionOk="0">
                  <a:moveTo>
                    <a:pt x="324" y="1"/>
                  </a:moveTo>
                  <a:lnTo>
                    <a:pt x="1" y="14"/>
                  </a:lnTo>
                  <a:lnTo>
                    <a:pt x="388" y="65"/>
                  </a:lnTo>
                  <a:lnTo>
                    <a:pt x="324" y="1"/>
                  </a:lnTo>
                  <a:close/>
                </a:path>
              </a:pathLst>
            </a:custGeom>
            <a:solidFill>
              <a:srgbClr val="425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28"/>
            <p:cNvSpPr/>
            <p:nvPr/>
          </p:nvSpPr>
          <p:spPr>
            <a:xfrm>
              <a:off x="6220975" y="1115975"/>
              <a:ext cx="189350" cy="46225"/>
            </a:xfrm>
            <a:custGeom>
              <a:avLst/>
              <a:gdLst/>
              <a:ahLst/>
              <a:cxnLst/>
              <a:rect l="l" t="t" r="r" b="b"/>
              <a:pathLst>
                <a:path w="7574" h="1849" extrusionOk="0">
                  <a:moveTo>
                    <a:pt x="7573" y="0"/>
                  </a:moveTo>
                  <a:lnTo>
                    <a:pt x="4859" y="129"/>
                  </a:lnTo>
                  <a:cubicBezTo>
                    <a:pt x="4937" y="620"/>
                    <a:pt x="4885" y="1112"/>
                    <a:pt x="4704" y="1577"/>
                  </a:cubicBezTo>
                  <a:cubicBezTo>
                    <a:pt x="3826" y="1383"/>
                    <a:pt x="3037" y="918"/>
                    <a:pt x="2443" y="259"/>
                  </a:cubicBezTo>
                  <a:lnTo>
                    <a:pt x="0" y="375"/>
                  </a:lnTo>
                  <a:cubicBezTo>
                    <a:pt x="349" y="633"/>
                    <a:pt x="685" y="931"/>
                    <a:pt x="1008" y="1241"/>
                  </a:cubicBezTo>
                  <a:lnTo>
                    <a:pt x="5880" y="1848"/>
                  </a:lnTo>
                  <a:cubicBezTo>
                    <a:pt x="6113" y="1357"/>
                    <a:pt x="6449" y="918"/>
                    <a:pt x="6850" y="556"/>
                  </a:cubicBezTo>
                  <a:cubicBezTo>
                    <a:pt x="7082" y="349"/>
                    <a:pt x="7315" y="168"/>
                    <a:pt x="7573" y="0"/>
                  </a:cubicBezTo>
                  <a:close/>
                </a:path>
              </a:pathLst>
            </a:custGeom>
            <a:solidFill>
              <a:srgbClr val="425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28"/>
            <p:cNvSpPr/>
            <p:nvPr/>
          </p:nvSpPr>
          <p:spPr>
            <a:xfrm>
              <a:off x="6457800" y="1166375"/>
              <a:ext cx="7450" cy="8100"/>
            </a:xfrm>
            <a:custGeom>
              <a:avLst/>
              <a:gdLst/>
              <a:ahLst/>
              <a:cxnLst/>
              <a:rect l="l" t="t" r="r" b="b"/>
              <a:pathLst>
                <a:path w="298" h="324" extrusionOk="0">
                  <a:moveTo>
                    <a:pt x="259" y="0"/>
                  </a:moveTo>
                  <a:cubicBezTo>
                    <a:pt x="181" y="104"/>
                    <a:pt x="91" y="194"/>
                    <a:pt x="0" y="285"/>
                  </a:cubicBezTo>
                  <a:lnTo>
                    <a:pt x="298" y="323"/>
                  </a:lnTo>
                  <a:lnTo>
                    <a:pt x="298" y="323"/>
                  </a:lnTo>
                  <a:lnTo>
                    <a:pt x="259" y="0"/>
                  </a:lnTo>
                  <a:close/>
                </a:path>
              </a:pathLst>
            </a:custGeom>
            <a:solidFill>
              <a:srgbClr val="425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 name="Google Shape;470;p28"/>
            <p:cNvSpPr/>
            <p:nvPr/>
          </p:nvSpPr>
          <p:spPr>
            <a:xfrm>
              <a:off x="6124675" y="1125650"/>
              <a:ext cx="121825" cy="21350"/>
            </a:xfrm>
            <a:custGeom>
              <a:avLst/>
              <a:gdLst/>
              <a:ahLst/>
              <a:cxnLst/>
              <a:rect l="l" t="t" r="r" b="b"/>
              <a:pathLst>
                <a:path w="4873" h="854" extrusionOk="0">
                  <a:moveTo>
                    <a:pt x="3852" y="1"/>
                  </a:moveTo>
                  <a:lnTo>
                    <a:pt x="1" y="182"/>
                  </a:lnTo>
                  <a:lnTo>
                    <a:pt x="65" y="246"/>
                  </a:lnTo>
                  <a:lnTo>
                    <a:pt x="4873" y="854"/>
                  </a:lnTo>
                  <a:cubicBezTo>
                    <a:pt x="4550" y="544"/>
                    <a:pt x="4214" y="259"/>
                    <a:pt x="38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28"/>
            <p:cNvSpPr/>
            <p:nvPr/>
          </p:nvSpPr>
          <p:spPr>
            <a:xfrm>
              <a:off x="6367975" y="1114025"/>
              <a:ext cx="96625" cy="59800"/>
            </a:xfrm>
            <a:custGeom>
              <a:avLst/>
              <a:gdLst/>
              <a:ahLst/>
              <a:cxnLst/>
              <a:rect l="l" t="t" r="r" b="b"/>
              <a:pathLst>
                <a:path w="3865" h="2392" extrusionOk="0">
                  <a:moveTo>
                    <a:pt x="3632" y="1"/>
                  </a:moveTo>
                  <a:lnTo>
                    <a:pt x="1706" y="91"/>
                  </a:lnTo>
                  <a:cubicBezTo>
                    <a:pt x="1448" y="246"/>
                    <a:pt x="1202" y="440"/>
                    <a:pt x="970" y="647"/>
                  </a:cubicBezTo>
                  <a:cubicBezTo>
                    <a:pt x="569" y="1009"/>
                    <a:pt x="246" y="1448"/>
                    <a:pt x="0" y="1939"/>
                  </a:cubicBezTo>
                  <a:lnTo>
                    <a:pt x="3606" y="2391"/>
                  </a:lnTo>
                  <a:cubicBezTo>
                    <a:pt x="3697" y="2288"/>
                    <a:pt x="3787" y="2198"/>
                    <a:pt x="3865" y="2094"/>
                  </a:cubicBezTo>
                  <a:lnTo>
                    <a:pt x="363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28"/>
            <p:cNvSpPr/>
            <p:nvPr/>
          </p:nvSpPr>
          <p:spPr>
            <a:xfrm>
              <a:off x="6282350" y="1119525"/>
              <a:ext cx="62375" cy="35875"/>
            </a:xfrm>
            <a:custGeom>
              <a:avLst/>
              <a:gdLst/>
              <a:ahLst/>
              <a:cxnLst/>
              <a:rect l="l" t="t" r="r" b="b"/>
              <a:pathLst>
                <a:path w="2495" h="1435" extrusionOk="0">
                  <a:moveTo>
                    <a:pt x="2430" y="0"/>
                  </a:moveTo>
                  <a:lnTo>
                    <a:pt x="1" y="117"/>
                  </a:lnTo>
                  <a:cubicBezTo>
                    <a:pt x="595" y="789"/>
                    <a:pt x="1383" y="1241"/>
                    <a:pt x="2262" y="1435"/>
                  </a:cubicBezTo>
                  <a:cubicBezTo>
                    <a:pt x="2443" y="982"/>
                    <a:pt x="2495" y="478"/>
                    <a:pt x="24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28"/>
            <p:cNvSpPr/>
            <p:nvPr/>
          </p:nvSpPr>
          <p:spPr>
            <a:xfrm>
              <a:off x="6725000" y="4221600"/>
              <a:ext cx="85325" cy="145425"/>
            </a:xfrm>
            <a:custGeom>
              <a:avLst/>
              <a:gdLst/>
              <a:ahLst/>
              <a:cxnLst/>
              <a:rect l="l" t="t" r="r" b="b"/>
              <a:pathLst>
                <a:path w="3413" h="5817" extrusionOk="0">
                  <a:moveTo>
                    <a:pt x="815" y="1"/>
                  </a:moveTo>
                  <a:lnTo>
                    <a:pt x="0" y="5816"/>
                  </a:lnTo>
                  <a:cubicBezTo>
                    <a:pt x="246" y="5364"/>
                    <a:pt x="634" y="5002"/>
                    <a:pt x="1086" y="4770"/>
                  </a:cubicBezTo>
                  <a:cubicBezTo>
                    <a:pt x="1810" y="4369"/>
                    <a:pt x="2766" y="4227"/>
                    <a:pt x="3412" y="4162"/>
                  </a:cubicBezTo>
                  <a:lnTo>
                    <a:pt x="3206" y="2366"/>
                  </a:lnTo>
                  <a:cubicBezTo>
                    <a:pt x="3115" y="2301"/>
                    <a:pt x="3012" y="2237"/>
                    <a:pt x="2908" y="2172"/>
                  </a:cubicBezTo>
                  <a:cubicBezTo>
                    <a:pt x="2081" y="1577"/>
                    <a:pt x="1370" y="841"/>
                    <a:pt x="815" y="1"/>
                  </a:cubicBezTo>
                  <a:close/>
                </a:path>
              </a:pathLst>
            </a:custGeom>
            <a:solidFill>
              <a:srgbClr val="425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28"/>
            <p:cNvSpPr/>
            <p:nvPr/>
          </p:nvSpPr>
          <p:spPr>
            <a:xfrm>
              <a:off x="6685250" y="4346325"/>
              <a:ext cx="164825" cy="380300"/>
            </a:xfrm>
            <a:custGeom>
              <a:avLst/>
              <a:gdLst/>
              <a:ahLst/>
              <a:cxnLst/>
              <a:rect l="l" t="t" r="r" b="b"/>
              <a:pathLst>
                <a:path w="6593" h="15212" extrusionOk="0">
                  <a:moveTo>
                    <a:pt x="3854" y="12276"/>
                  </a:moveTo>
                  <a:cubicBezTo>
                    <a:pt x="3932" y="12276"/>
                    <a:pt x="3996" y="12326"/>
                    <a:pt x="4007" y="12407"/>
                  </a:cubicBezTo>
                  <a:cubicBezTo>
                    <a:pt x="4020" y="12498"/>
                    <a:pt x="3943" y="12575"/>
                    <a:pt x="3852" y="12575"/>
                  </a:cubicBezTo>
                  <a:cubicBezTo>
                    <a:pt x="3844" y="12577"/>
                    <a:pt x="3837" y="12577"/>
                    <a:pt x="3829" y="12577"/>
                  </a:cubicBezTo>
                  <a:cubicBezTo>
                    <a:pt x="3749" y="12577"/>
                    <a:pt x="3683" y="12516"/>
                    <a:pt x="3671" y="12433"/>
                  </a:cubicBezTo>
                  <a:cubicBezTo>
                    <a:pt x="3659" y="12349"/>
                    <a:pt x="3725" y="12277"/>
                    <a:pt x="3807" y="12277"/>
                  </a:cubicBezTo>
                  <a:cubicBezTo>
                    <a:pt x="3813" y="12277"/>
                    <a:pt x="3820" y="12277"/>
                    <a:pt x="3826" y="12278"/>
                  </a:cubicBezTo>
                  <a:cubicBezTo>
                    <a:pt x="3836" y="12277"/>
                    <a:pt x="3845" y="12276"/>
                    <a:pt x="3854" y="12276"/>
                  </a:cubicBezTo>
                  <a:close/>
                  <a:moveTo>
                    <a:pt x="5080" y="0"/>
                  </a:moveTo>
                  <a:cubicBezTo>
                    <a:pt x="4705" y="479"/>
                    <a:pt x="4240" y="879"/>
                    <a:pt x="3723" y="1189"/>
                  </a:cubicBezTo>
                  <a:cubicBezTo>
                    <a:pt x="3236" y="1446"/>
                    <a:pt x="2698" y="1580"/>
                    <a:pt x="2158" y="1580"/>
                  </a:cubicBezTo>
                  <a:cubicBezTo>
                    <a:pt x="1938" y="1580"/>
                    <a:pt x="1717" y="1557"/>
                    <a:pt x="1500" y="1512"/>
                  </a:cubicBezTo>
                  <a:lnTo>
                    <a:pt x="1035" y="4860"/>
                  </a:lnTo>
                  <a:cubicBezTo>
                    <a:pt x="1125" y="4911"/>
                    <a:pt x="1190" y="5002"/>
                    <a:pt x="1203" y="5105"/>
                  </a:cubicBezTo>
                  <a:cubicBezTo>
                    <a:pt x="1216" y="5273"/>
                    <a:pt x="1112" y="5416"/>
                    <a:pt x="944" y="5454"/>
                  </a:cubicBezTo>
                  <a:lnTo>
                    <a:pt x="802" y="6488"/>
                  </a:lnTo>
                  <a:cubicBezTo>
                    <a:pt x="1112" y="5894"/>
                    <a:pt x="1474" y="5338"/>
                    <a:pt x="1901" y="4821"/>
                  </a:cubicBezTo>
                  <a:cubicBezTo>
                    <a:pt x="1901" y="4821"/>
                    <a:pt x="3012" y="6760"/>
                    <a:pt x="2844" y="8427"/>
                  </a:cubicBezTo>
                  <a:cubicBezTo>
                    <a:pt x="2728" y="9435"/>
                    <a:pt x="2159" y="10327"/>
                    <a:pt x="1306" y="10857"/>
                  </a:cubicBezTo>
                  <a:cubicBezTo>
                    <a:pt x="880" y="10456"/>
                    <a:pt x="569" y="9952"/>
                    <a:pt x="401" y="9396"/>
                  </a:cubicBezTo>
                  <a:lnTo>
                    <a:pt x="1" y="12278"/>
                  </a:lnTo>
                  <a:cubicBezTo>
                    <a:pt x="608" y="12718"/>
                    <a:pt x="1138" y="13235"/>
                    <a:pt x="1565" y="13842"/>
                  </a:cubicBezTo>
                  <a:cubicBezTo>
                    <a:pt x="1836" y="14256"/>
                    <a:pt x="2017" y="14721"/>
                    <a:pt x="2095" y="15212"/>
                  </a:cubicBezTo>
                  <a:lnTo>
                    <a:pt x="4796" y="15083"/>
                  </a:lnTo>
                  <a:cubicBezTo>
                    <a:pt x="5351" y="14721"/>
                    <a:pt x="5933" y="14424"/>
                    <a:pt x="6540" y="14191"/>
                  </a:cubicBezTo>
                  <a:lnTo>
                    <a:pt x="6592" y="13803"/>
                  </a:lnTo>
                  <a:lnTo>
                    <a:pt x="6463" y="12537"/>
                  </a:lnTo>
                  <a:cubicBezTo>
                    <a:pt x="5093" y="12175"/>
                    <a:pt x="3852" y="11037"/>
                    <a:pt x="3852" y="11037"/>
                  </a:cubicBezTo>
                  <a:cubicBezTo>
                    <a:pt x="4473" y="10907"/>
                    <a:pt x="5102" y="10839"/>
                    <a:pt x="5732" y="10839"/>
                  </a:cubicBezTo>
                  <a:cubicBezTo>
                    <a:pt x="5915" y="10839"/>
                    <a:pt x="6099" y="10845"/>
                    <a:pt x="6282" y="10857"/>
                  </a:cubicBezTo>
                  <a:lnTo>
                    <a:pt x="6101" y="9202"/>
                  </a:lnTo>
                  <a:cubicBezTo>
                    <a:pt x="5623" y="9512"/>
                    <a:pt x="5093" y="9719"/>
                    <a:pt x="4550" y="9810"/>
                  </a:cubicBezTo>
                  <a:cubicBezTo>
                    <a:pt x="4188" y="8879"/>
                    <a:pt x="4305" y="7845"/>
                    <a:pt x="4860" y="7018"/>
                  </a:cubicBezTo>
                  <a:cubicBezTo>
                    <a:pt x="5106" y="6643"/>
                    <a:pt x="5403" y="6307"/>
                    <a:pt x="5752" y="6023"/>
                  </a:cubicBezTo>
                  <a:lnTo>
                    <a:pt x="5506" y="3839"/>
                  </a:lnTo>
                  <a:cubicBezTo>
                    <a:pt x="4744" y="3800"/>
                    <a:pt x="3994" y="3697"/>
                    <a:pt x="3245" y="3529"/>
                  </a:cubicBezTo>
                  <a:cubicBezTo>
                    <a:pt x="3865" y="2947"/>
                    <a:pt x="4563" y="2469"/>
                    <a:pt x="5313" y="2068"/>
                  </a:cubicBezTo>
                  <a:lnTo>
                    <a:pt x="50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28"/>
            <p:cNvSpPr/>
            <p:nvPr/>
          </p:nvSpPr>
          <p:spPr>
            <a:xfrm>
              <a:off x="6760875" y="4051975"/>
              <a:ext cx="26825" cy="65300"/>
            </a:xfrm>
            <a:custGeom>
              <a:avLst/>
              <a:gdLst/>
              <a:ahLst/>
              <a:cxnLst/>
              <a:rect l="l" t="t" r="r" b="b"/>
              <a:pathLst>
                <a:path w="1073" h="2612" extrusionOk="0">
                  <a:moveTo>
                    <a:pt x="788" y="1"/>
                  </a:moveTo>
                  <a:cubicBezTo>
                    <a:pt x="620" y="194"/>
                    <a:pt x="452" y="362"/>
                    <a:pt x="271" y="530"/>
                  </a:cubicBezTo>
                  <a:lnTo>
                    <a:pt x="233" y="569"/>
                  </a:lnTo>
                  <a:lnTo>
                    <a:pt x="0" y="2353"/>
                  </a:lnTo>
                  <a:cubicBezTo>
                    <a:pt x="362" y="2379"/>
                    <a:pt x="724" y="2469"/>
                    <a:pt x="1073" y="2611"/>
                  </a:cubicBezTo>
                  <a:lnTo>
                    <a:pt x="788" y="1"/>
                  </a:lnTo>
                  <a:close/>
                </a:path>
              </a:pathLst>
            </a:custGeom>
            <a:solidFill>
              <a:srgbClr val="425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28"/>
            <p:cNvSpPr/>
            <p:nvPr/>
          </p:nvSpPr>
          <p:spPr>
            <a:xfrm>
              <a:off x="6750200" y="4144050"/>
              <a:ext cx="45900" cy="53025"/>
            </a:xfrm>
            <a:custGeom>
              <a:avLst/>
              <a:gdLst/>
              <a:ahLst/>
              <a:cxnLst/>
              <a:rect l="l" t="t" r="r" b="b"/>
              <a:pathLst>
                <a:path w="1836" h="2121" extrusionOk="0">
                  <a:moveTo>
                    <a:pt x="233" y="1"/>
                  </a:moveTo>
                  <a:lnTo>
                    <a:pt x="1" y="1616"/>
                  </a:lnTo>
                  <a:cubicBezTo>
                    <a:pt x="621" y="1746"/>
                    <a:pt x="1241" y="1914"/>
                    <a:pt x="1836" y="2120"/>
                  </a:cubicBezTo>
                  <a:lnTo>
                    <a:pt x="1694" y="828"/>
                  </a:lnTo>
                  <a:cubicBezTo>
                    <a:pt x="1409" y="738"/>
                    <a:pt x="1138" y="621"/>
                    <a:pt x="866" y="479"/>
                  </a:cubicBezTo>
                  <a:cubicBezTo>
                    <a:pt x="634" y="350"/>
                    <a:pt x="427" y="195"/>
                    <a:pt x="2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28"/>
            <p:cNvSpPr/>
            <p:nvPr/>
          </p:nvSpPr>
          <p:spPr>
            <a:xfrm>
              <a:off x="6674925" y="4727575"/>
              <a:ext cx="2275" cy="2300"/>
            </a:xfrm>
            <a:custGeom>
              <a:avLst/>
              <a:gdLst/>
              <a:ahLst/>
              <a:cxnLst/>
              <a:rect l="l" t="t" r="r" b="b"/>
              <a:pathLst>
                <a:path w="91" h="92" extrusionOk="0">
                  <a:moveTo>
                    <a:pt x="13" y="1"/>
                  </a:moveTo>
                  <a:lnTo>
                    <a:pt x="0" y="91"/>
                  </a:lnTo>
                  <a:lnTo>
                    <a:pt x="91" y="91"/>
                  </a:lnTo>
                  <a:cubicBezTo>
                    <a:pt x="65" y="65"/>
                    <a:pt x="39" y="27"/>
                    <a:pt x="13" y="1"/>
                  </a:cubicBezTo>
                  <a:close/>
                </a:path>
              </a:pathLst>
            </a:custGeom>
            <a:solidFill>
              <a:srgbClr val="425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28"/>
            <p:cNvSpPr/>
            <p:nvPr/>
          </p:nvSpPr>
          <p:spPr>
            <a:xfrm>
              <a:off x="6766675" y="4005125"/>
              <a:ext cx="13600" cy="61100"/>
            </a:xfrm>
            <a:custGeom>
              <a:avLst/>
              <a:gdLst/>
              <a:ahLst/>
              <a:cxnLst/>
              <a:rect l="l" t="t" r="r" b="b"/>
              <a:pathLst>
                <a:path w="544" h="2444" extrusionOk="0">
                  <a:moveTo>
                    <a:pt x="337" y="1"/>
                  </a:moveTo>
                  <a:lnTo>
                    <a:pt x="1" y="2443"/>
                  </a:lnTo>
                  <a:lnTo>
                    <a:pt x="1" y="2443"/>
                  </a:lnTo>
                  <a:lnTo>
                    <a:pt x="39" y="2404"/>
                  </a:lnTo>
                  <a:cubicBezTo>
                    <a:pt x="220" y="2236"/>
                    <a:pt x="388" y="2068"/>
                    <a:pt x="543" y="1875"/>
                  </a:cubicBezTo>
                  <a:lnTo>
                    <a:pt x="337" y="1"/>
                  </a:lnTo>
                  <a:close/>
                </a:path>
              </a:pathLst>
            </a:custGeom>
            <a:solidFill>
              <a:srgbClr val="76D9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28"/>
            <p:cNvSpPr/>
            <p:nvPr/>
          </p:nvSpPr>
          <p:spPr>
            <a:xfrm>
              <a:off x="6805450" y="4701075"/>
              <a:ext cx="43650" cy="22325"/>
            </a:xfrm>
            <a:custGeom>
              <a:avLst/>
              <a:gdLst/>
              <a:ahLst/>
              <a:cxnLst/>
              <a:rect l="l" t="t" r="r" b="b"/>
              <a:pathLst>
                <a:path w="1746" h="893" extrusionOk="0">
                  <a:moveTo>
                    <a:pt x="1745" y="1"/>
                  </a:moveTo>
                  <a:cubicBezTo>
                    <a:pt x="1138" y="246"/>
                    <a:pt x="543" y="544"/>
                    <a:pt x="1" y="893"/>
                  </a:cubicBezTo>
                  <a:lnTo>
                    <a:pt x="1629" y="815"/>
                  </a:lnTo>
                  <a:lnTo>
                    <a:pt x="174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28"/>
            <p:cNvSpPr/>
            <p:nvPr/>
          </p:nvSpPr>
          <p:spPr>
            <a:xfrm>
              <a:off x="6745350" y="4184775"/>
              <a:ext cx="59800" cy="95975"/>
            </a:xfrm>
            <a:custGeom>
              <a:avLst/>
              <a:gdLst/>
              <a:ahLst/>
              <a:cxnLst/>
              <a:rect l="l" t="t" r="r" b="b"/>
              <a:pathLst>
                <a:path w="2392" h="3839" extrusionOk="0">
                  <a:moveTo>
                    <a:pt x="1499" y="1950"/>
                  </a:moveTo>
                  <a:cubicBezTo>
                    <a:pt x="1603" y="1950"/>
                    <a:pt x="1683" y="2024"/>
                    <a:pt x="1707" y="2120"/>
                  </a:cubicBezTo>
                  <a:cubicBezTo>
                    <a:pt x="1707" y="2236"/>
                    <a:pt x="1629" y="2327"/>
                    <a:pt x="1513" y="2327"/>
                  </a:cubicBezTo>
                  <a:cubicBezTo>
                    <a:pt x="1409" y="2327"/>
                    <a:pt x="1306" y="2262"/>
                    <a:pt x="1280" y="2146"/>
                  </a:cubicBezTo>
                  <a:cubicBezTo>
                    <a:pt x="1280" y="2042"/>
                    <a:pt x="1371" y="1952"/>
                    <a:pt x="1474" y="1952"/>
                  </a:cubicBezTo>
                  <a:cubicBezTo>
                    <a:pt x="1483" y="1951"/>
                    <a:pt x="1491" y="1950"/>
                    <a:pt x="1499" y="1950"/>
                  </a:cubicBezTo>
                  <a:close/>
                  <a:moveTo>
                    <a:pt x="195" y="0"/>
                  </a:moveTo>
                  <a:lnTo>
                    <a:pt x="1" y="1474"/>
                  </a:lnTo>
                  <a:cubicBezTo>
                    <a:pt x="556" y="2314"/>
                    <a:pt x="1267" y="3050"/>
                    <a:pt x="2094" y="3645"/>
                  </a:cubicBezTo>
                  <a:cubicBezTo>
                    <a:pt x="2198" y="3710"/>
                    <a:pt x="2301" y="3774"/>
                    <a:pt x="2392" y="3839"/>
                  </a:cubicBezTo>
                  <a:lnTo>
                    <a:pt x="2030" y="504"/>
                  </a:lnTo>
                  <a:cubicBezTo>
                    <a:pt x="1435" y="298"/>
                    <a:pt x="815" y="130"/>
                    <a:pt x="1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28"/>
            <p:cNvSpPr/>
            <p:nvPr/>
          </p:nvSpPr>
          <p:spPr>
            <a:xfrm>
              <a:off x="6675250" y="4652950"/>
              <a:ext cx="62375" cy="76925"/>
            </a:xfrm>
            <a:custGeom>
              <a:avLst/>
              <a:gdLst/>
              <a:ahLst/>
              <a:cxnLst/>
              <a:rect l="l" t="t" r="r" b="b"/>
              <a:pathLst>
                <a:path w="2495" h="3077" extrusionOk="0">
                  <a:moveTo>
                    <a:pt x="401" y="0"/>
                  </a:moveTo>
                  <a:lnTo>
                    <a:pt x="0" y="2986"/>
                  </a:lnTo>
                  <a:cubicBezTo>
                    <a:pt x="26" y="3012"/>
                    <a:pt x="52" y="3037"/>
                    <a:pt x="78" y="3076"/>
                  </a:cubicBezTo>
                  <a:lnTo>
                    <a:pt x="2495" y="2947"/>
                  </a:lnTo>
                  <a:cubicBezTo>
                    <a:pt x="2417" y="2456"/>
                    <a:pt x="2236" y="1991"/>
                    <a:pt x="1965" y="1577"/>
                  </a:cubicBezTo>
                  <a:cubicBezTo>
                    <a:pt x="1538" y="970"/>
                    <a:pt x="1008" y="427"/>
                    <a:pt x="4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28"/>
            <p:cNvSpPr/>
            <p:nvPr/>
          </p:nvSpPr>
          <p:spPr>
            <a:xfrm>
              <a:off x="6789950" y="4496875"/>
              <a:ext cx="47825" cy="94700"/>
            </a:xfrm>
            <a:custGeom>
              <a:avLst/>
              <a:gdLst/>
              <a:ahLst/>
              <a:cxnLst/>
              <a:rect l="l" t="t" r="r" b="b"/>
              <a:pathLst>
                <a:path w="1913" h="3788" extrusionOk="0">
                  <a:moveTo>
                    <a:pt x="1564" y="1"/>
                  </a:moveTo>
                  <a:cubicBezTo>
                    <a:pt x="1215" y="285"/>
                    <a:pt x="918" y="621"/>
                    <a:pt x="672" y="996"/>
                  </a:cubicBezTo>
                  <a:cubicBezTo>
                    <a:pt x="117" y="1823"/>
                    <a:pt x="0" y="2857"/>
                    <a:pt x="362" y="3788"/>
                  </a:cubicBezTo>
                  <a:cubicBezTo>
                    <a:pt x="918" y="3697"/>
                    <a:pt x="1448" y="3490"/>
                    <a:pt x="1913" y="3180"/>
                  </a:cubicBezTo>
                  <a:lnTo>
                    <a:pt x="15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28"/>
            <p:cNvSpPr/>
            <p:nvPr/>
          </p:nvSpPr>
          <p:spPr>
            <a:xfrm>
              <a:off x="6781550" y="4617300"/>
              <a:ext cx="65275" cy="42775"/>
            </a:xfrm>
            <a:custGeom>
              <a:avLst/>
              <a:gdLst/>
              <a:ahLst/>
              <a:cxnLst/>
              <a:rect l="l" t="t" r="r" b="b"/>
              <a:pathLst>
                <a:path w="2611" h="1711" extrusionOk="0">
                  <a:moveTo>
                    <a:pt x="1880" y="0"/>
                  </a:moveTo>
                  <a:cubicBezTo>
                    <a:pt x="1250" y="0"/>
                    <a:pt x="621" y="68"/>
                    <a:pt x="0" y="198"/>
                  </a:cubicBezTo>
                  <a:cubicBezTo>
                    <a:pt x="0" y="198"/>
                    <a:pt x="1241" y="1336"/>
                    <a:pt x="2611" y="1711"/>
                  </a:cubicBezTo>
                  <a:lnTo>
                    <a:pt x="2430" y="18"/>
                  </a:lnTo>
                  <a:cubicBezTo>
                    <a:pt x="2247" y="6"/>
                    <a:pt x="2063" y="0"/>
                    <a:pt x="18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28"/>
            <p:cNvSpPr/>
            <p:nvPr/>
          </p:nvSpPr>
          <p:spPr>
            <a:xfrm>
              <a:off x="6722750" y="4325325"/>
              <a:ext cx="89825" cy="60175"/>
            </a:xfrm>
            <a:custGeom>
              <a:avLst/>
              <a:gdLst/>
              <a:ahLst/>
              <a:cxnLst/>
              <a:rect l="l" t="t" r="r" b="b"/>
              <a:pathLst>
                <a:path w="3593" h="2407" extrusionOk="0">
                  <a:moveTo>
                    <a:pt x="3502" y="0"/>
                  </a:moveTo>
                  <a:cubicBezTo>
                    <a:pt x="2856" y="65"/>
                    <a:pt x="1900" y="207"/>
                    <a:pt x="1176" y="608"/>
                  </a:cubicBezTo>
                  <a:cubicBezTo>
                    <a:pt x="724" y="840"/>
                    <a:pt x="336" y="1215"/>
                    <a:pt x="90" y="1667"/>
                  </a:cubicBezTo>
                  <a:lnTo>
                    <a:pt x="0" y="2340"/>
                  </a:lnTo>
                  <a:cubicBezTo>
                    <a:pt x="221" y="2384"/>
                    <a:pt x="444" y="2407"/>
                    <a:pt x="666" y="2407"/>
                  </a:cubicBezTo>
                  <a:cubicBezTo>
                    <a:pt x="1210" y="2407"/>
                    <a:pt x="1746" y="2273"/>
                    <a:pt x="2223" y="2016"/>
                  </a:cubicBezTo>
                  <a:cubicBezTo>
                    <a:pt x="2753" y="1719"/>
                    <a:pt x="3218" y="1306"/>
                    <a:pt x="3593" y="840"/>
                  </a:cubicBezTo>
                  <a:lnTo>
                    <a:pt x="350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28"/>
            <p:cNvSpPr/>
            <p:nvPr/>
          </p:nvSpPr>
          <p:spPr>
            <a:xfrm>
              <a:off x="6756025" y="4110775"/>
              <a:ext cx="36850" cy="54300"/>
            </a:xfrm>
            <a:custGeom>
              <a:avLst/>
              <a:gdLst/>
              <a:ahLst/>
              <a:cxnLst/>
              <a:rect l="l" t="t" r="r" b="b"/>
              <a:pathLst>
                <a:path w="1474" h="2172" extrusionOk="0">
                  <a:moveTo>
                    <a:pt x="194" y="1"/>
                  </a:moveTo>
                  <a:lnTo>
                    <a:pt x="0" y="1332"/>
                  </a:lnTo>
                  <a:cubicBezTo>
                    <a:pt x="194" y="1526"/>
                    <a:pt x="414" y="1681"/>
                    <a:pt x="646" y="1810"/>
                  </a:cubicBezTo>
                  <a:cubicBezTo>
                    <a:pt x="905" y="1952"/>
                    <a:pt x="1189" y="2082"/>
                    <a:pt x="1474" y="2172"/>
                  </a:cubicBezTo>
                  <a:lnTo>
                    <a:pt x="1267" y="259"/>
                  </a:lnTo>
                  <a:cubicBezTo>
                    <a:pt x="918" y="117"/>
                    <a:pt x="556" y="27"/>
                    <a:pt x="1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28"/>
            <p:cNvSpPr/>
            <p:nvPr/>
          </p:nvSpPr>
          <p:spPr>
            <a:xfrm>
              <a:off x="6695600" y="4466525"/>
              <a:ext cx="64975" cy="150575"/>
            </a:xfrm>
            <a:custGeom>
              <a:avLst/>
              <a:gdLst/>
              <a:ahLst/>
              <a:cxnLst/>
              <a:rect l="l" t="t" r="r" b="b"/>
              <a:pathLst>
                <a:path w="2599" h="6023" extrusionOk="0">
                  <a:moveTo>
                    <a:pt x="1500" y="0"/>
                  </a:moveTo>
                  <a:cubicBezTo>
                    <a:pt x="1073" y="517"/>
                    <a:pt x="698" y="1073"/>
                    <a:pt x="401" y="1667"/>
                  </a:cubicBezTo>
                  <a:lnTo>
                    <a:pt x="0" y="4575"/>
                  </a:lnTo>
                  <a:cubicBezTo>
                    <a:pt x="168" y="5131"/>
                    <a:pt x="479" y="5622"/>
                    <a:pt x="892" y="6023"/>
                  </a:cubicBezTo>
                  <a:cubicBezTo>
                    <a:pt x="1758" y="5506"/>
                    <a:pt x="2327" y="4601"/>
                    <a:pt x="2430" y="3606"/>
                  </a:cubicBezTo>
                  <a:cubicBezTo>
                    <a:pt x="2598" y="1939"/>
                    <a:pt x="1500" y="0"/>
                    <a:pt x="15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28"/>
            <p:cNvSpPr/>
            <p:nvPr/>
          </p:nvSpPr>
          <p:spPr>
            <a:xfrm>
              <a:off x="6766675" y="4397700"/>
              <a:ext cx="56250" cy="44275"/>
            </a:xfrm>
            <a:custGeom>
              <a:avLst/>
              <a:gdLst/>
              <a:ahLst/>
              <a:cxnLst/>
              <a:rect l="l" t="t" r="r" b="b"/>
              <a:pathLst>
                <a:path w="2250" h="1771" extrusionOk="0">
                  <a:moveTo>
                    <a:pt x="2056" y="0"/>
                  </a:moveTo>
                  <a:cubicBezTo>
                    <a:pt x="1319" y="401"/>
                    <a:pt x="621" y="879"/>
                    <a:pt x="1" y="1461"/>
                  </a:cubicBezTo>
                  <a:cubicBezTo>
                    <a:pt x="737" y="1629"/>
                    <a:pt x="1500" y="1732"/>
                    <a:pt x="2249" y="1771"/>
                  </a:cubicBezTo>
                  <a:lnTo>
                    <a:pt x="2172" y="1021"/>
                  </a:lnTo>
                  <a:cubicBezTo>
                    <a:pt x="2081" y="1008"/>
                    <a:pt x="2004" y="931"/>
                    <a:pt x="1991" y="840"/>
                  </a:cubicBezTo>
                  <a:cubicBezTo>
                    <a:pt x="1978" y="750"/>
                    <a:pt x="2043" y="672"/>
                    <a:pt x="2133" y="646"/>
                  </a:cubicBezTo>
                  <a:lnTo>
                    <a:pt x="20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28"/>
            <p:cNvSpPr/>
            <p:nvPr/>
          </p:nvSpPr>
          <p:spPr>
            <a:xfrm>
              <a:off x="6709175" y="4467475"/>
              <a:ext cx="6800" cy="14900"/>
            </a:xfrm>
            <a:custGeom>
              <a:avLst/>
              <a:gdLst/>
              <a:ahLst/>
              <a:cxnLst/>
              <a:rect l="l" t="t" r="r" b="b"/>
              <a:pathLst>
                <a:path w="272" h="596" extrusionOk="0">
                  <a:moveTo>
                    <a:pt x="78" y="1"/>
                  </a:moveTo>
                  <a:lnTo>
                    <a:pt x="0" y="595"/>
                  </a:lnTo>
                  <a:cubicBezTo>
                    <a:pt x="155" y="570"/>
                    <a:pt x="272" y="414"/>
                    <a:pt x="259" y="259"/>
                  </a:cubicBezTo>
                  <a:cubicBezTo>
                    <a:pt x="246" y="143"/>
                    <a:pt x="181" y="53"/>
                    <a:pt x="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28"/>
            <p:cNvSpPr/>
            <p:nvPr/>
          </p:nvSpPr>
          <p:spPr>
            <a:xfrm>
              <a:off x="6777350" y="4233525"/>
              <a:ext cx="10675" cy="9150"/>
            </a:xfrm>
            <a:custGeom>
              <a:avLst/>
              <a:gdLst/>
              <a:ahLst/>
              <a:cxnLst/>
              <a:rect l="l" t="t" r="r" b="b"/>
              <a:pathLst>
                <a:path w="427" h="366" extrusionOk="0">
                  <a:moveTo>
                    <a:pt x="219" y="0"/>
                  </a:moveTo>
                  <a:cubicBezTo>
                    <a:pt x="211" y="0"/>
                    <a:pt x="203" y="1"/>
                    <a:pt x="194" y="2"/>
                  </a:cubicBezTo>
                  <a:cubicBezTo>
                    <a:pt x="91" y="2"/>
                    <a:pt x="0" y="79"/>
                    <a:pt x="0" y="196"/>
                  </a:cubicBezTo>
                  <a:cubicBezTo>
                    <a:pt x="24" y="292"/>
                    <a:pt x="115" y="365"/>
                    <a:pt x="210" y="365"/>
                  </a:cubicBezTo>
                  <a:cubicBezTo>
                    <a:pt x="218" y="365"/>
                    <a:pt x="225" y="365"/>
                    <a:pt x="233" y="364"/>
                  </a:cubicBezTo>
                  <a:cubicBezTo>
                    <a:pt x="349" y="364"/>
                    <a:pt x="427" y="273"/>
                    <a:pt x="427" y="170"/>
                  </a:cubicBezTo>
                  <a:cubicBezTo>
                    <a:pt x="403" y="74"/>
                    <a:pt x="323" y="0"/>
                    <a:pt x="2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28"/>
            <p:cNvSpPr/>
            <p:nvPr/>
          </p:nvSpPr>
          <p:spPr>
            <a:xfrm>
              <a:off x="6816125" y="4414175"/>
              <a:ext cx="4850" cy="9075"/>
            </a:xfrm>
            <a:custGeom>
              <a:avLst/>
              <a:gdLst/>
              <a:ahLst/>
              <a:cxnLst/>
              <a:rect l="l" t="t" r="r" b="b"/>
              <a:pathLst>
                <a:path w="194" h="363" extrusionOk="0">
                  <a:moveTo>
                    <a:pt x="155" y="0"/>
                  </a:moveTo>
                  <a:cubicBezTo>
                    <a:pt x="65" y="13"/>
                    <a:pt x="0" y="91"/>
                    <a:pt x="13" y="181"/>
                  </a:cubicBezTo>
                  <a:cubicBezTo>
                    <a:pt x="26" y="285"/>
                    <a:pt x="103" y="349"/>
                    <a:pt x="194" y="362"/>
                  </a:cubicBezTo>
                  <a:lnTo>
                    <a:pt x="1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28"/>
            <p:cNvSpPr/>
            <p:nvPr/>
          </p:nvSpPr>
          <p:spPr>
            <a:xfrm>
              <a:off x="6777025" y="4653225"/>
              <a:ext cx="8725" cy="7550"/>
            </a:xfrm>
            <a:custGeom>
              <a:avLst/>
              <a:gdLst/>
              <a:ahLst/>
              <a:cxnLst/>
              <a:rect l="l" t="t" r="r" b="b"/>
              <a:pathLst>
                <a:path w="349" h="302" extrusionOk="0">
                  <a:moveTo>
                    <a:pt x="178" y="1"/>
                  </a:moveTo>
                  <a:cubicBezTo>
                    <a:pt x="171" y="1"/>
                    <a:pt x="163" y="1"/>
                    <a:pt x="155" y="2"/>
                  </a:cubicBezTo>
                  <a:cubicBezTo>
                    <a:pt x="65" y="2"/>
                    <a:pt x="0" y="80"/>
                    <a:pt x="0" y="170"/>
                  </a:cubicBezTo>
                  <a:cubicBezTo>
                    <a:pt x="12" y="241"/>
                    <a:pt x="89" y="301"/>
                    <a:pt x="171" y="301"/>
                  </a:cubicBezTo>
                  <a:cubicBezTo>
                    <a:pt x="178" y="301"/>
                    <a:pt x="186" y="301"/>
                    <a:pt x="194" y="299"/>
                  </a:cubicBezTo>
                  <a:cubicBezTo>
                    <a:pt x="200" y="300"/>
                    <a:pt x="206" y="301"/>
                    <a:pt x="211" y="301"/>
                  </a:cubicBezTo>
                  <a:cubicBezTo>
                    <a:pt x="283" y="301"/>
                    <a:pt x="348" y="228"/>
                    <a:pt x="336" y="144"/>
                  </a:cubicBezTo>
                  <a:cubicBezTo>
                    <a:pt x="324" y="62"/>
                    <a:pt x="259" y="1"/>
                    <a:pt x="1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28"/>
            <p:cNvSpPr/>
            <p:nvPr/>
          </p:nvSpPr>
          <p:spPr>
            <a:xfrm>
              <a:off x="6072325" y="4723375"/>
              <a:ext cx="763200" cy="637450"/>
            </a:xfrm>
            <a:custGeom>
              <a:avLst/>
              <a:gdLst/>
              <a:ahLst/>
              <a:cxnLst/>
              <a:rect l="l" t="t" r="r" b="b"/>
              <a:pathLst>
                <a:path w="30528" h="25498" extrusionOk="0">
                  <a:moveTo>
                    <a:pt x="24568" y="12058"/>
                  </a:moveTo>
                  <a:cubicBezTo>
                    <a:pt x="24689" y="12058"/>
                    <a:pt x="24804" y="12145"/>
                    <a:pt x="24828" y="12278"/>
                  </a:cubicBezTo>
                  <a:cubicBezTo>
                    <a:pt x="24841" y="12408"/>
                    <a:pt x="24725" y="12524"/>
                    <a:pt x="24595" y="12524"/>
                  </a:cubicBezTo>
                  <a:cubicBezTo>
                    <a:pt x="24586" y="12525"/>
                    <a:pt x="24577" y="12525"/>
                    <a:pt x="24568" y="12525"/>
                  </a:cubicBezTo>
                  <a:cubicBezTo>
                    <a:pt x="24437" y="12525"/>
                    <a:pt x="24322" y="12437"/>
                    <a:pt x="24298" y="12304"/>
                  </a:cubicBezTo>
                  <a:cubicBezTo>
                    <a:pt x="24298" y="12175"/>
                    <a:pt x="24402" y="12059"/>
                    <a:pt x="24544" y="12059"/>
                  </a:cubicBezTo>
                  <a:cubicBezTo>
                    <a:pt x="24552" y="12058"/>
                    <a:pt x="24560" y="12058"/>
                    <a:pt x="24568" y="12058"/>
                  </a:cubicBezTo>
                  <a:close/>
                  <a:moveTo>
                    <a:pt x="26114" y="10531"/>
                  </a:moveTo>
                  <a:cubicBezTo>
                    <a:pt x="26290" y="10531"/>
                    <a:pt x="26447" y="10665"/>
                    <a:pt x="26482" y="10844"/>
                  </a:cubicBezTo>
                  <a:cubicBezTo>
                    <a:pt x="26482" y="11025"/>
                    <a:pt x="26340" y="11180"/>
                    <a:pt x="26159" y="11180"/>
                  </a:cubicBezTo>
                  <a:cubicBezTo>
                    <a:pt x="26379" y="11296"/>
                    <a:pt x="27658" y="11994"/>
                    <a:pt x="28033" y="13519"/>
                  </a:cubicBezTo>
                  <a:cubicBezTo>
                    <a:pt x="28447" y="15173"/>
                    <a:pt x="27633" y="17177"/>
                    <a:pt x="27633" y="17177"/>
                  </a:cubicBezTo>
                  <a:cubicBezTo>
                    <a:pt x="27633" y="17177"/>
                    <a:pt x="25927" y="15574"/>
                    <a:pt x="25513" y="13907"/>
                  </a:cubicBezTo>
                  <a:cubicBezTo>
                    <a:pt x="25255" y="12963"/>
                    <a:pt x="25487" y="11942"/>
                    <a:pt x="26120" y="11193"/>
                  </a:cubicBezTo>
                  <a:cubicBezTo>
                    <a:pt x="25927" y="11193"/>
                    <a:pt x="25759" y="11064"/>
                    <a:pt x="25720" y="10883"/>
                  </a:cubicBezTo>
                  <a:cubicBezTo>
                    <a:pt x="25707" y="10696"/>
                    <a:pt x="25863" y="10533"/>
                    <a:pt x="26048" y="10533"/>
                  </a:cubicBezTo>
                  <a:cubicBezTo>
                    <a:pt x="26055" y="10533"/>
                    <a:pt x="26062" y="10533"/>
                    <a:pt x="26069" y="10534"/>
                  </a:cubicBezTo>
                  <a:cubicBezTo>
                    <a:pt x="26084" y="10532"/>
                    <a:pt x="26099" y="10531"/>
                    <a:pt x="26114" y="10531"/>
                  </a:cubicBezTo>
                  <a:close/>
                  <a:moveTo>
                    <a:pt x="5688" y="20770"/>
                  </a:moveTo>
                  <a:cubicBezTo>
                    <a:pt x="5752" y="20770"/>
                    <a:pt x="5804" y="20808"/>
                    <a:pt x="5817" y="20873"/>
                  </a:cubicBezTo>
                  <a:cubicBezTo>
                    <a:pt x="5830" y="20938"/>
                    <a:pt x="5778" y="20989"/>
                    <a:pt x="5713" y="20989"/>
                  </a:cubicBezTo>
                  <a:cubicBezTo>
                    <a:pt x="5649" y="20989"/>
                    <a:pt x="5584" y="20951"/>
                    <a:pt x="5571" y="20886"/>
                  </a:cubicBezTo>
                  <a:cubicBezTo>
                    <a:pt x="5571" y="20821"/>
                    <a:pt x="5623" y="20770"/>
                    <a:pt x="5688" y="20770"/>
                  </a:cubicBezTo>
                  <a:close/>
                  <a:moveTo>
                    <a:pt x="14360" y="20899"/>
                  </a:moveTo>
                  <a:cubicBezTo>
                    <a:pt x="14437" y="20899"/>
                    <a:pt x="14502" y="20938"/>
                    <a:pt x="14515" y="21015"/>
                  </a:cubicBezTo>
                  <a:cubicBezTo>
                    <a:pt x="14515" y="21080"/>
                    <a:pt x="14463" y="21131"/>
                    <a:pt x="14385" y="21131"/>
                  </a:cubicBezTo>
                  <a:cubicBezTo>
                    <a:pt x="14379" y="21133"/>
                    <a:pt x="14372" y="21133"/>
                    <a:pt x="14365" y="21133"/>
                  </a:cubicBezTo>
                  <a:cubicBezTo>
                    <a:pt x="14308" y="21133"/>
                    <a:pt x="14255" y="21086"/>
                    <a:pt x="14243" y="21028"/>
                  </a:cubicBezTo>
                  <a:cubicBezTo>
                    <a:pt x="14243" y="20951"/>
                    <a:pt x="14295" y="20899"/>
                    <a:pt x="14360" y="20899"/>
                  </a:cubicBezTo>
                  <a:close/>
                  <a:moveTo>
                    <a:pt x="24169" y="17797"/>
                  </a:moveTo>
                  <a:cubicBezTo>
                    <a:pt x="24169" y="17797"/>
                    <a:pt x="25720" y="18676"/>
                    <a:pt x="26353" y="19813"/>
                  </a:cubicBezTo>
                  <a:cubicBezTo>
                    <a:pt x="26728" y="20434"/>
                    <a:pt x="26780" y="21209"/>
                    <a:pt x="26482" y="21894"/>
                  </a:cubicBezTo>
                  <a:cubicBezTo>
                    <a:pt x="25720" y="21674"/>
                    <a:pt x="25061" y="21170"/>
                    <a:pt x="24660" y="20485"/>
                  </a:cubicBezTo>
                  <a:cubicBezTo>
                    <a:pt x="24014" y="19361"/>
                    <a:pt x="24169" y="17797"/>
                    <a:pt x="24169" y="17797"/>
                  </a:cubicBezTo>
                  <a:close/>
                  <a:moveTo>
                    <a:pt x="25474" y="21829"/>
                  </a:moveTo>
                  <a:cubicBezTo>
                    <a:pt x="25552" y="21829"/>
                    <a:pt x="25616" y="21881"/>
                    <a:pt x="25629" y="21959"/>
                  </a:cubicBezTo>
                  <a:cubicBezTo>
                    <a:pt x="25629" y="22036"/>
                    <a:pt x="25565" y="22101"/>
                    <a:pt x="25487" y="22101"/>
                  </a:cubicBezTo>
                  <a:cubicBezTo>
                    <a:pt x="25410" y="22101"/>
                    <a:pt x="25345" y="22049"/>
                    <a:pt x="25332" y="21972"/>
                  </a:cubicBezTo>
                  <a:cubicBezTo>
                    <a:pt x="25332" y="21894"/>
                    <a:pt x="25397" y="21829"/>
                    <a:pt x="25474" y="21829"/>
                  </a:cubicBezTo>
                  <a:close/>
                  <a:moveTo>
                    <a:pt x="19773" y="22203"/>
                  </a:moveTo>
                  <a:cubicBezTo>
                    <a:pt x="19893" y="22203"/>
                    <a:pt x="19996" y="22290"/>
                    <a:pt x="20020" y="22411"/>
                  </a:cubicBezTo>
                  <a:cubicBezTo>
                    <a:pt x="20020" y="22521"/>
                    <a:pt x="19927" y="22632"/>
                    <a:pt x="19807" y="22632"/>
                  </a:cubicBezTo>
                  <a:cubicBezTo>
                    <a:pt x="19801" y="22632"/>
                    <a:pt x="19794" y="22631"/>
                    <a:pt x="19788" y="22631"/>
                  </a:cubicBezTo>
                  <a:cubicBezTo>
                    <a:pt x="19779" y="22631"/>
                    <a:pt x="19771" y="22632"/>
                    <a:pt x="19763" y="22632"/>
                  </a:cubicBezTo>
                  <a:cubicBezTo>
                    <a:pt x="19644" y="22632"/>
                    <a:pt x="19540" y="22545"/>
                    <a:pt x="19516" y="22424"/>
                  </a:cubicBezTo>
                  <a:cubicBezTo>
                    <a:pt x="19516" y="22313"/>
                    <a:pt x="19609" y="22203"/>
                    <a:pt x="19729" y="22203"/>
                  </a:cubicBezTo>
                  <a:cubicBezTo>
                    <a:pt x="19736" y="22203"/>
                    <a:pt x="19742" y="22203"/>
                    <a:pt x="19749" y="22204"/>
                  </a:cubicBezTo>
                  <a:cubicBezTo>
                    <a:pt x="19757" y="22203"/>
                    <a:pt x="19765" y="22203"/>
                    <a:pt x="19773" y="22203"/>
                  </a:cubicBezTo>
                  <a:close/>
                  <a:moveTo>
                    <a:pt x="20633" y="23842"/>
                  </a:moveTo>
                  <a:cubicBezTo>
                    <a:pt x="20757" y="23842"/>
                    <a:pt x="20863" y="23938"/>
                    <a:pt x="20886" y="24065"/>
                  </a:cubicBezTo>
                  <a:cubicBezTo>
                    <a:pt x="20886" y="24200"/>
                    <a:pt x="20793" y="24312"/>
                    <a:pt x="20662" y="24312"/>
                  </a:cubicBezTo>
                  <a:cubicBezTo>
                    <a:pt x="20655" y="24312"/>
                    <a:pt x="20648" y="24311"/>
                    <a:pt x="20641" y="24311"/>
                  </a:cubicBezTo>
                  <a:cubicBezTo>
                    <a:pt x="20632" y="24312"/>
                    <a:pt x="20623" y="24312"/>
                    <a:pt x="20614" y="24312"/>
                  </a:cubicBezTo>
                  <a:cubicBezTo>
                    <a:pt x="20482" y="24312"/>
                    <a:pt x="20368" y="24224"/>
                    <a:pt x="20343" y="24091"/>
                  </a:cubicBezTo>
                  <a:cubicBezTo>
                    <a:pt x="20331" y="23956"/>
                    <a:pt x="20435" y="23844"/>
                    <a:pt x="20567" y="23844"/>
                  </a:cubicBezTo>
                  <a:cubicBezTo>
                    <a:pt x="20574" y="23844"/>
                    <a:pt x="20582" y="23845"/>
                    <a:pt x="20589" y="23845"/>
                  </a:cubicBezTo>
                  <a:cubicBezTo>
                    <a:pt x="20604" y="23843"/>
                    <a:pt x="20618" y="23842"/>
                    <a:pt x="20633" y="23842"/>
                  </a:cubicBezTo>
                  <a:close/>
                  <a:moveTo>
                    <a:pt x="29326" y="1"/>
                  </a:moveTo>
                  <a:lnTo>
                    <a:pt x="26612" y="130"/>
                  </a:lnTo>
                  <a:cubicBezTo>
                    <a:pt x="26689" y="608"/>
                    <a:pt x="26624" y="1112"/>
                    <a:pt x="26456" y="1564"/>
                  </a:cubicBezTo>
                  <a:cubicBezTo>
                    <a:pt x="25578" y="1371"/>
                    <a:pt x="24789" y="918"/>
                    <a:pt x="24195" y="246"/>
                  </a:cubicBezTo>
                  <a:lnTo>
                    <a:pt x="24104" y="246"/>
                  </a:lnTo>
                  <a:lnTo>
                    <a:pt x="23729" y="2922"/>
                  </a:lnTo>
                  <a:cubicBezTo>
                    <a:pt x="23914" y="2892"/>
                    <a:pt x="24099" y="2878"/>
                    <a:pt x="24283" y="2878"/>
                  </a:cubicBezTo>
                  <a:cubicBezTo>
                    <a:pt x="24835" y="2878"/>
                    <a:pt x="25381" y="3009"/>
                    <a:pt x="25875" y="3270"/>
                  </a:cubicBezTo>
                  <a:cubicBezTo>
                    <a:pt x="25875" y="3270"/>
                    <a:pt x="25423" y="4240"/>
                    <a:pt x="24053" y="4563"/>
                  </a:cubicBezTo>
                  <a:cubicBezTo>
                    <a:pt x="23872" y="4615"/>
                    <a:pt x="23678" y="4640"/>
                    <a:pt x="23497" y="4653"/>
                  </a:cubicBezTo>
                  <a:lnTo>
                    <a:pt x="23316" y="5946"/>
                  </a:lnTo>
                  <a:cubicBezTo>
                    <a:pt x="23820" y="6049"/>
                    <a:pt x="24298" y="6204"/>
                    <a:pt x="24763" y="6437"/>
                  </a:cubicBezTo>
                  <a:cubicBezTo>
                    <a:pt x="26909" y="7484"/>
                    <a:pt x="28486" y="9836"/>
                    <a:pt x="28486" y="9836"/>
                  </a:cubicBezTo>
                  <a:cubicBezTo>
                    <a:pt x="28486" y="9836"/>
                    <a:pt x="28434" y="9837"/>
                    <a:pt x="28340" y="9837"/>
                  </a:cubicBezTo>
                  <a:cubicBezTo>
                    <a:pt x="27704" y="9837"/>
                    <a:pt x="25120" y="9778"/>
                    <a:pt x="23251" y="8867"/>
                  </a:cubicBezTo>
                  <a:cubicBezTo>
                    <a:pt x="23148" y="8815"/>
                    <a:pt x="23032" y="8763"/>
                    <a:pt x="22928" y="8711"/>
                  </a:cubicBezTo>
                  <a:lnTo>
                    <a:pt x="22179" y="14127"/>
                  </a:lnTo>
                  <a:cubicBezTo>
                    <a:pt x="22476" y="14036"/>
                    <a:pt x="22773" y="13972"/>
                    <a:pt x="23070" y="13933"/>
                  </a:cubicBezTo>
                  <a:cubicBezTo>
                    <a:pt x="22876" y="13920"/>
                    <a:pt x="22708" y="13778"/>
                    <a:pt x="22683" y="13584"/>
                  </a:cubicBezTo>
                  <a:cubicBezTo>
                    <a:pt x="22670" y="13364"/>
                    <a:pt x="22851" y="13183"/>
                    <a:pt x="23070" y="13183"/>
                  </a:cubicBezTo>
                  <a:cubicBezTo>
                    <a:pt x="23080" y="13183"/>
                    <a:pt x="23089" y="13182"/>
                    <a:pt x="23098" y="13182"/>
                  </a:cubicBezTo>
                  <a:cubicBezTo>
                    <a:pt x="23307" y="13182"/>
                    <a:pt x="23498" y="13322"/>
                    <a:pt x="23536" y="13532"/>
                  </a:cubicBezTo>
                  <a:cubicBezTo>
                    <a:pt x="23549" y="13713"/>
                    <a:pt x="23445" y="13868"/>
                    <a:pt x="23277" y="13907"/>
                  </a:cubicBezTo>
                  <a:cubicBezTo>
                    <a:pt x="23414" y="13898"/>
                    <a:pt x="23558" y="13889"/>
                    <a:pt x="23703" y="13889"/>
                  </a:cubicBezTo>
                  <a:cubicBezTo>
                    <a:pt x="23763" y="13889"/>
                    <a:pt x="23824" y="13890"/>
                    <a:pt x="23885" y="13894"/>
                  </a:cubicBezTo>
                  <a:cubicBezTo>
                    <a:pt x="23885" y="13894"/>
                    <a:pt x="24221" y="15678"/>
                    <a:pt x="22592" y="17190"/>
                  </a:cubicBezTo>
                  <a:cubicBezTo>
                    <a:pt x="22308" y="17461"/>
                    <a:pt x="21985" y="17707"/>
                    <a:pt x="21662" y="17913"/>
                  </a:cubicBezTo>
                  <a:lnTo>
                    <a:pt x="21519" y="18921"/>
                  </a:lnTo>
                  <a:cubicBezTo>
                    <a:pt x="21449" y="19403"/>
                    <a:pt x="20983" y="19746"/>
                    <a:pt x="20433" y="19746"/>
                  </a:cubicBezTo>
                  <a:cubicBezTo>
                    <a:pt x="20378" y="19746"/>
                    <a:pt x="20322" y="19743"/>
                    <a:pt x="20266" y="19736"/>
                  </a:cubicBezTo>
                  <a:lnTo>
                    <a:pt x="16169" y="19167"/>
                  </a:lnTo>
                  <a:lnTo>
                    <a:pt x="16078" y="19800"/>
                  </a:lnTo>
                  <a:cubicBezTo>
                    <a:pt x="16009" y="20275"/>
                    <a:pt x="15565" y="20615"/>
                    <a:pt x="15036" y="20615"/>
                  </a:cubicBezTo>
                  <a:cubicBezTo>
                    <a:pt x="14976" y="20615"/>
                    <a:pt x="14913" y="20611"/>
                    <a:pt x="14851" y="20602"/>
                  </a:cubicBezTo>
                  <a:lnTo>
                    <a:pt x="12692" y="20278"/>
                  </a:lnTo>
                  <a:cubicBezTo>
                    <a:pt x="12343" y="20330"/>
                    <a:pt x="12098" y="20356"/>
                    <a:pt x="12098" y="20356"/>
                  </a:cubicBezTo>
                  <a:cubicBezTo>
                    <a:pt x="12098" y="20356"/>
                    <a:pt x="12124" y="20304"/>
                    <a:pt x="12175" y="20201"/>
                  </a:cubicBezTo>
                  <a:lnTo>
                    <a:pt x="8751" y="19697"/>
                  </a:lnTo>
                  <a:cubicBezTo>
                    <a:pt x="8001" y="19878"/>
                    <a:pt x="7238" y="19994"/>
                    <a:pt x="6463" y="20033"/>
                  </a:cubicBezTo>
                  <a:cubicBezTo>
                    <a:pt x="6579" y="19826"/>
                    <a:pt x="6696" y="19619"/>
                    <a:pt x="6825" y="19413"/>
                  </a:cubicBezTo>
                  <a:lnTo>
                    <a:pt x="2780" y="18818"/>
                  </a:lnTo>
                  <a:cubicBezTo>
                    <a:pt x="2521" y="18947"/>
                    <a:pt x="2250" y="19038"/>
                    <a:pt x="1978" y="19102"/>
                  </a:cubicBezTo>
                  <a:cubicBezTo>
                    <a:pt x="1471" y="19214"/>
                    <a:pt x="947" y="19270"/>
                    <a:pt x="426" y="19270"/>
                  </a:cubicBezTo>
                  <a:cubicBezTo>
                    <a:pt x="284" y="19270"/>
                    <a:pt x="142" y="19266"/>
                    <a:pt x="1" y="19257"/>
                  </a:cubicBezTo>
                  <a:lnTo>
                    <a:pt x="1" y="19257"/>
                  </a:lnTo>
                  <a:lnTo>
                    <a:pt x="247" y="21442"/>
                  </a:lnTo>
                  <a:cubicBezTo>
                    <a:pt x="906" y="20873"/>
                    <a:pt x="1642" y="20395"/>
                    <a:pt x="2444" y="20007"/>
                  </a:cubicBezTo>
                  <a:lnTo>
                    <a:pt x="2444" y="20007"/>
                  </a:lnTo>
                  <a:cubicBezTo>
                    <a:pt x="2457" y="20847"/>
                    <a:pt x="2353" y="21687"/>
                    <a:pt x="2121" y="22501"/>
                  </a:cubicBezTo>
                  <a:lnTo>
                    <a:pt x="5067" y="22902"/>
                  </a:lnTo>
                  <a:cubicBezTo>
                    <a:pt x="5662" y="22424"/>
                    <a:pt x="6347" y="22088"/>
                    <a:pt x="7096" y="21907"/>
                  </a:cubicBezTo>
                  <a:cubicBezTo>
                    <a:pt x="7737" y="21749"/>
                    <a:pt x="8433" y="21691"/>
                    <a:pt x="9103" y="21691"/>
                  </a:cubicBezTo>
                  <a:cubicBezTo>
                    <a:pt x="10840" y="21691"/>
                    <a:pt x="12408" y="22075"/>
                    <a:pt x="12408" y="22075"/>
                  </a:cubicBezTo>
                  <a:cubicBezTo>
                    <a:pt x="11775" y="22656"/>
                    <a:pt x="11090" y="23186"/>
                    <a:pt x="10353" y="23626"/>
                  </a:cubicBezTo>
                  <a:lnTo>
                    <a:pt x="17048" y="24543"/>
                  </a:lnTo>
                  <a:cubicBezTo>
                    <a:pt x="16828" y="24375"/>
                    <a:pt x="16621" y="24182"/>
                    <a:pt x="16440" y="23975"/>
                  </a:cubicBezTo>
                  <a:cubicBezTo>
                    <a:pt x="15213" y="22631"/>
                    <a:pt x="15561" y="21235"/>
                    <a:pt x="15561" y="21235"/>
                  </a:cubicBezTo>
                  <a:lnTo>
                    <a:pt x="15561" y="21235"/>
                  </a:lnTo>
                  <a:cubicBezTo>
                    <a:pt x="16660" y="21312"/>
                    <a:pt x="17681" y="21816"/>
                    <a:pt x="18444" y="22618"/>
                  </a:cubicBezTo>
                  <a:cubicBezTo>
                    <a:pt x="19064" y="23303"/>
                    <a:pt x="19452" y="24194"/>
                    <a:pt x="19697" y="24892"/>
                  </a:cubicBezTo>
                  <a:lnTo>
                    <a:pt x="21817" y="25190"/>
                  </a:lnTo>
                  <a:cubicBezTo>
                    <a:pt x="21455" y="24569"/>
                    <a:pt x="21196" y="23897"/>
                    <a:pt x="21054" y="23199"/>
                  </a:cubicBezTo>
                  <a:cubicBezTo>
                    <a:pt x="20860" y="22114"/>
                    <a:pt x="21145" y="20989"/>
                    <a:pt x="21817" y="20123"/>
                  </a:cubicBezTo>
                  <a:cubicBezTo>
                    <a:pt x="21739" y="20059"/>
                    <a:pt x="21687" y="19968"/>
                    <a:pt x="21675" y="19878"/>
                  </a:cubicBezTo>
                  <a:cubicBezTo>
                    <a:pt x="21662" y="19839"/>
                    <a:pt x="21662" y="19813"/>
                    <a:pt x="21675" y="19774"/>
                  </a:cubicBezTo>
                  <a:cubicBezTo>
                    <a:pt x="21571" y="19736"/>
                    <a:pt x="21494" y="19632"/>
                    <a:pt x="21481" y="19529"/>
                  </a:cubicBezTo>
                  <a:cubicBezTo>
                    <a:pt x="21468" y="19335"/>
                    <a:pt x="21623" y="19180"/>
                    <a:pt x="21817" y="19180"/>
                  </a:cubicBezTo>
                  <a:cubicBezTo>
                    <a:pt x="21825" y="19179"/>
                    <a:pt x="21833" y="19179"/>
                    <a:pt x="21842" y="19179"/>
                  </a:cubicBezTo>
                  <a:cubicBezTo>
                    <a:pt x="22014" y="19179"/>
                    <a:pt x="22180" y="19305"/>
                    <a:pt x="22217" y="19490"/>
                  </a:cubicBezTo>
                  <a:lnTo>
                    <a:pt x="22217" y="19503"/>
                  </a:lnTo>
                  <a:cubicBezTo>
                    <a:pt x="22372" y="19529"/>
                    <a:pt x="22489" y="19671"/>
                    <a:pt x="22515" y="19826"/>
                  </a:cubicBezTo>
                  <a:cubicBezTo>
                    <a:pt x="22528" y="19917"/>
                    <a:pt x="22502" y="19994"/>
                    <a:pt x="22450" y="20059"/>
                  </a:cubicBezTo>
                  <a:cubicBezTo>
                    <a:pt x="23381" y="20744"/>
                    <a:pt x="24027" y="21739"/>
                    <a:pt x="24246" y="22876"/>
                  </a:cubicBezTo>
                  <a:cubicBezTo>
                    <a:pt x="24402" y="23755"/>
                    <a:pt x="24272" y="24698"/>
                    <a:pt x="24078" y="25487"/>
                  </a:cubicBezTo>
                  <a:cubicBezTo>
                    <a:pt x="24179" y="25494"/>
                    <a:pt x="24279" y="25498"/>
                    <a:pt x="24379" y="25498"/>
                  </a:cubicBezTo>
                  <a:cubicBezTo>
                    <a:pt x="24975" y="25498"/>
                    <a:pt x="25563" y="25367"/>
                    <a:pt x="26095" y="25112"/>
                  </a:cubicBezTo>
                  <a:lnTo>
                    <a:pt x="26095" y="25034"/>
                  </a:lnTo>
                  <a:cubicBezTo>
                    <a:pt x="26095" y="25034"/>
                    <a:pt x="26120" y="25047"/>
                    <a:pt x="26159" y="25073"/>
                  </a:cubicBezTo>
                  <a:cubicBezTo>
                    <a:pt x="27012" y="24660"/>
                    <a:pt x="27607" y="23858"/>
                    <a:pt x="27762" y="22928"/>
                  </a:cubicBezTo>
                  <a:lnTo>
                    <a:pt x="28279" y="19180"/>
                  </a:lnTo>
                  <a:cubicBezTo>
                    <a:pt x="28175" y="19128"/>
                    <a:pt x="28111" y="19025"/>
                    <a:pt x="28098" y="18921"/>
                  </a:cubicBezTo>
                  <a:cubicBezTo>
                    <a:pt x="28085" y="18753"/>
                    <a:pt x="28201" y="18598"/>
                    <a:pt x="28369" y="18572"/>
                  </a:cubicBezTo>
                  <a:lnTo>
                    <a:pt x="29778" y="8350"/>
                  </a:lnTo>
                  <a:cubicBezTo>
                    <a:pt x="29519" y="7949"/>
                    <a:pt x="29287" y="7535"/>
                    <a:pt x="29080" y="7109"/>
                  </a:cubicBezTo>
                  <a:lnTo>
                    <a:pt x="29080" y="7109"/>
                  </a:lnTo>
                  <a:cubicBezTo>
                    <a:pt x="29080" y="7109"/>
                    <a:pt x="29416" y="7148"/>
                    <a:pt x="29933" y="7251"/>
                  </a:cubicBezTo>
                  <a:lnTo>
                    <a:pt x="30191" y="5351"/>
                  </a:lnTo>
                  <a:cubicBezTo>
                    <a:pt x="29972" y="5080"/>
                    <a:pt x="29830" y="4757"/>
                    <a:pt x="29752" y="4421"/>
                  </a:cubicBezTo>
                  <a:cubicBezTo>
                    <a:pt x="29946" y="4382"/>
                    <a:pt x="30140" y="4356"/>
                    <a:pt x="30334" y="4356"/>
                  </a:cubicBezTo>
                  <a:lnTo>
                    <a:pt x="30528" y="2883"/>
                  </a:lnTo>
                  <a:lnTo>
                    <a:pt x="30528" y="2883"/>
                  </a:lnTo>
                  <a:cubicBezTo>
                    <a:pt x="29633" y="3508"/>
                    <a:pt x="28564" y="3842"/>
                    <a:pt x="27475" y="3842"/>
                  </a:cubicBezTo>
                  <a:cubicBezTo>
                    <a:pt x="27416" y="3842"/>
                    <a:pt x="27356" y="3841"/>
                    <a:pt x="27297" y="3839"/>
                  </a:cubicBezTo>
                  <a:cubicBezTo>
                    <a:pt x="27258" y="3968"/>
                    <a:pt x="27141" y="4046"/>
                    <a:pt x="27025" y="4046"/>
                  </a:cubicBezTo>
                  <a:cubicBezTo>
                    <a:pt x="27016" y="4047"/>
                    <a:pt x="27006" y="4047"/>
                    <a:pt x="26997" y="4047"/>
                  </a:cubicBezTo>
                  <a:cubicBezTo>
                    <a:pt x="26841" y="4047"/>
                    <a:pt x="26713" y="3947"/>
                    <a:pt x="26689" y="3800"/>
                  </a:cubicBezTo>
                  <a:cubicBezTo>
                    <a:pt x="26677" y="3640"/>
                    <a:pt x="26794" y="3515"/>
                    <a:pt x="26939" y="3515"/>
                  </a:cubicBezTo>
                  <a:cubicBezTo>
                    <a:pt x="26946" y="3515"/>
                    <a:pt x="26953" y="3515"/>
                    <a:pt x="26960" y="3516"/>
                  </a:cubicBezTo>
                  <a:cubicBezTo>
                    <a:pt x="26974" y="3514"/>
                    <a:pt x="26987" y="3514"/>
                    <a:pt x="27000" y="3514"/>
                  </a:cubicBezTo>
                  <a:cubicBezTo>
                    <a:pt x="27090" y="3514"/>
                    <a:pt x="27175" y="3552"/>
                    <a:pt x="27232" y="3619"/>
                  </a:cubicBezTo>
                  <a:cubicBezTo>
                    <a:pt x="27219" y="3102"/>
                    <a:pt x="27297" y="1745"/>
                    <a:pt x="28602" y="556"/>
                  </a:cubicBezTo>
                  <a:cubicBezTo>
                    <a:pt x="28822" y="350"/>
                    <a:pt x="29067" y="156"/>
                    <a:pt x="293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28"/>
            <p:cNvSpPr/>
            <p:nvPr/>
          </p:nvSpPr>
          <p:spPr>
            <a:xfrm>
              <a:off x="6752775" y="4721450"/>
              <a:ext cx="93725" cy="98300"/>
            </a:xfrm>
            <a:custGeom>
              <a:avLst/>
              <a:gdLst/>
              <a:ahLst/>
              <a:cxnLst/>
              <a:rect l="l" t="t" r="r" b="b"/>
              <a:pathLst>
                <a:path w="3749" h="3932" extrusionOk="0">
                  <a:moveTo>
                    <a:pt x="3749" y="0"/>
                  </a:moveTo>
                  <a:lnTo>
                    <a:pt x="2108" y="78"/>
                  </a:lnTo>
                  <a:cubicBezTo>
                    <a:pt x="1849" y="246"/>
                    <a:pt x="1604" y="427"/>
                    <a:pt x="1384" y="633"/>
                  </a:cubicBezTo>
                  <a:cubicBezTo>
                    <a:pt x="79" y="1822"/>
                    <a:pt x="1" y="3179"/>
                    <a:pt x="14" y="3709"/>
                  </a:cubicBezTo>
                  <a:cubicBezTo>
                    <a:pt x="53" y="3748"/>
                    <a:pt x="79" y="3787"/>
                    <a:pt x="79" y="3851"/>
                  </a:cubicBezTo>
                  <a:cubicBezTo>
                    <a:pt x="91" y="3877"/>
                    <a:pt x="91" y="3903"/>
                    <a:pt x="79" y="3929"/>
                  </a:cubicBezTo>
                  <a:cubicBezTo>
                    <a:pt x="137" y="3931"/>
                    <a:pt x="195" y="3932"/>
                    <a:pt x="254" y="3932"/>
                  </a:cubicBezTo>
                  <a:cubicBezTo>
                    <a:pt x="1356" y="3932"/>
                    <a:pt x="2427" y="3586"/>
                    <a:pt x="3335" y="2960"/>
                  </a:cubicBezTo>
                  <a:lnTo>
                    <a:pt x="374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28"/>
            <p:cNvSpPr/>
            <p:nvPr/>
          </p:nvSpPr>
          <p:spPr>
            <a:xfrm>
              <a:off x="6593825" y="5224825"/>
              <a:ext cx="88875" cy="135725"/>
            </a:xfrm>
            <a:custGeom>
              <a:avLst/>
              <a:gdLst/>
              <a:ahLst/>
              <a:cxnLst/>
              <a:rect l="l" t="t" r="r" b="b"/>
              <a:pathLst>
                <a:path w="3555" h="5429" extrusionOk="0">
                  <a:moveTo>
                    <a:pt x="1680" y="3567"/>
                  </a:moveTo>
                  <a:cubicBezTo>
                    <a:pt x="1838" y="3567"/>
                    <a:pt x="1980" y="3680"/>
                    <a:pt x="2016" y="3839"/>
                  </a:cubicBezTo>
                  <a:cubicBezTo>
                    <a:pt x="2029" y="4000"/>
                    <a:pt x="1899" y="4137"/>
                    <a:pt x="1740" y="4137"/>
                  </a:cubicBezTo>
                  <a:cubicBezTo>
                    <a:pt x="1733" y="4137"/>
                    <a:pt x="1726" y="4137"/>
                    <a:pt x="1719" y="4136"/>
                  </a:cubicBezTo>
                  <a:cubicBezTo>
                    <a:pt x="1705" y="4139"/>
                    <a:pt x="1690" y="4140"/>
                    <a:pt x="1676" y="4140"/>
                  </a:cubicBezTo>
                  <a:cubicBezTo>
                    <a:pt x="1525" y="4140"/>
                    <a:pt x="1393" y="4019"/>
                    <a:pt x="1357" y="3865"/>
                  </a:cubicBezTo>
                  <a:cubicBezTo>
                    <a:pt x="1357" y="3697"/>
                    <a:pt x="1487" y="3568"/>
                    <a:pt x="1655" y="3568"/>
                  </a:cubicBezTo>
                  <a:cubicBezTo>
                    <a:pt x="1663" y="3567"/>
                    <a:pt x="1672" y="3567"/>
                    <a:pt x="1680" y="3567"/>
                  </a:cubicBezTo>
                  <a:close/>
                  <a:moveTo>
                    <a:pt x="1603" y="1"/>
                  </a:moveTo>
                  <a:cubicBezTo>
                    <a:pt x="1525" y="104"/>
                    <a:pt x="1409" y="156"/>
                    <a:pt x="1280" y="169"/>
                  </a:cubicBezTo>
                  <a:cubicBezTo>
                    <a:pt x="1164" y="169"/>
                    <a:pt x="1047" y="143"/>
                    <a:pt x="957" y="65"/>
                  </a:cubicBezTo>
                  <a:cubicBezTo>
                    <a:pt x="272" y="931"/>
                    <a:pt x="0" y="2056"/>
                    <a:pt x="194" y="3141"/>
                  </a:cubicBezTo>
                  <a:cubicBezTo>
                    <a:pt x="336" y="3839"/>
                    <a:pt x="582" y="4511"/>
                    <a:pt x="944" y="5132"/>
                  </a:cubicBezTo>
                  <a:lnTo>
                    <a:pt x="2986" y="5403"/>
                  </a:lnTo>
                  <a:cubicBezTo>
                    <a:pt x="3063" y="5416"/>
                    <a:pt x="3154" y="5416"/>
                    <a:pt x="3218" y="5429"/>
                  </a:cubicBezTo>
                  <a:cubicBezTo>
                    <a:pt x="3425" y="4628"/>
                    <a:pt x="3554" y="3697"/>
                    <a:pt x="3399" y="2818"/>
                  </a:cubicBezTo>
                  <a:cubicBezTo>
                    <a:pt x="3180" y="1681"/>
                    <a:pt x="2533" y="673"/>
                    <a:pt x="1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28"/>
            <p:cNvSpPr/>
            <p:nvPr/>
          </p:nvSpPr>
          <p:spPr>
            <a:xfrm>
              <a:off x="6199325" y="5265575"/>
              <a:ext cx="183225" cy="48450"/>
            </a:xfrm>
            <a:custGeom>
              <a:avLst/>
              <a:gdLst/>
              <a:ahLst/>
              <a:cxnLst/>
              <a:rect l="l" t="t" r="r" b="b"/>
              <a:pathLst>
                <a:path w="7329" h="1938" extrusionOk="0">
                  <a:moveTo>
                    <a:pt x="4055" y="1"/>
                  </a:moveTo>
                  <a:cubicBezTo>
                    <a:pt x="3376" y="1"/>
                    <a:pt x="2669" y="58"/>
                    <a:pt x="2016" y="219"/>
                  </a:cubicBezTo>
                  <a:cubicBezTo>
                    <a:pt x="1280" y="400"/>
                    <a:pt x="582" y="736"/>
                    <a:pt x="0" y="1214"/>
                  </a:cubicBezTo>
                  <a:lnTo>
                    <a:pt x="5286" y="1938"/>
                  </a:lnTo>
                  <a:cubicBezTo>
                    <a:pt x="6010" y="1485"/>
                    <a:pt x="6708" y="968"/>
                    <a:pt x="7328" y="374"/>
                  </a:cubicBezTo>
                  <a:cubicBezTo>
                    <a:pt x="7328" y="374"/>
                    <a:pt x="5783" y="1"/>
                    <a:pt x="40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28"/>
            <p:cNvSpPr/>
            <p:nvPr/>
          </p:nvSpPr>
          <p:spPr>
            <a:xfrm>
              <a:off x="6613850" y="5070175"/>
              <a:ext cx="64000" cy="100725"/>
            </a:xfrm>
            <a:custGeom>
              <a:avLst/>
              <a:gdLst/>
              <a:ahLst/>
              <a:cxnLst/>
              <a:rect l="l" t="t" r="r" b="b"/>
              <a:pathLst>
                <a:path w="2560" h="4029" extrusionOk="0">
                  <a:moveTo>
                    <a:pt x="1978" y="1"/>
                  </a:moveTo>
                  <a:cubicBezTo>
                    <a:pt x="1861" y="1"/>
                    <a:pt x="1743" y="7"/>
                    <a:pt x="1629" y="22"/>
                  </a:cubicBezTo>
                  <a:cubicBezTo>
                    <a:pt x="1577" y="35"/>
                    <a:pt x="1539" y="48"/>
                    <a:pt x="1500" y="48"/>
                  </a:cubicBezTo>
                  <a:lnTo>
                    <a:pt x="1422" y="48"/>
                  </a:lnTo>
                  <a:cubicBezTo>
                    <a:pt x="1112" y="87"/>
                    <a:pt x="815" y="151"/>
                    <a:pt x="531" y="229"/>
                  </a:cubicBezTo>
                  <a:lnTo>
                    <a:pt x="1" y="4028"/>
                  </a:lnTo>
                  <a:cubicBezTo>
                    <a:pt x="337" y="3809"/>
                    <a:pt x="660" y="3576"/>
                    <a:pt x="944" y="3305"/>
                  </a:cubicBezTo>
                  <a:cubicBezTo>
                    <a:pt x="2560" y="1793"/>
                    <a:pt x="2224" y="9"/>
                    <a:pt x="2224" y="9"/>
                  </a:cubicBezTo>
                  <a:cubicBezTo>
                    <a:pt x="2143" y="4"/>
                    <a:pt x="2061" y="1"/>
                    <a:pt x="19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28"/>
            <p:cNvSpPr/>
            <p:nvPr/>
          </p:nvSpPr>
          <p:spPr>
            <a:xfrm>
              <a:off x="6645850" y="4872000"/>
              <a:ext cx="138625" cy="97325"/>
            </a:xfrm>
            <a:custGeom>
              <a:avLst/>
              <a:gdLst/>
              <a:ahLst/>
              <a:cxnLst/>
              <a:rect l="l" t="t" r="r" b="b"/>
              <a:pathLst>
                <a:path w="5545" h="3893" extrusionOk="0">
                  <a:moveTo>
                    <a:pt x="2104" y="1757"/>
                  </a:moveTo>
                  <a:cubicBezTo>
                    <a:pt x="2197" y="1757"/>
                    <a:pt x="2276" y="1830"/>
                    <a:pt x="2288" y="1913"/>
                  </a:cubicBezTo>
                  <a:cubicBezTo>
                    <a:pt x="2301" y="2017"/>
                    <a:pt x="2223" y="2094"/>
                    <a:pt x="2120" y="2094"/>
                  </a:cubicBezTo>
                  <a:cubicBezTo>
                    <a:pt x="2016" y="2094"/>
                    <a:pt x="1926" y="2030"/>
                    <a:pt x="1913" y="1926"/>
                  </a:cubicBezTo>
                  <a:cubicBezTo>
                    <a:pt x="1901" y="1842"/>
                    <a:pt x="1979" y="1757"/>
                    <a:pt x="2063" y="1757"/>
                  </a:cubicBezTo>
                  <a:cubicBezTo>
                    <a:pt x="2069" y="1757"/>
                    <a:pt x="2075" y="1758"/>
                    <a:pt x="2081" y="1758"/>
                  </a:cubicBezTo>
                  <a:cubicBezTo>
                    <a:pt x="2088" y="1757"/>
                    <a:pt x="2096" y="1757"/>
                    <a:pt x="2104" y="1757"/>
                  </a:cubicBezTo>
                  <a:close/>
                  <a:moveTo>
                    <a:pt x="4453" y="2751"/>
                  </a:moveTo>
                  <a:cubicBezTo>
                    <a:pt x="4494" y="2751"/>
                    <a:pt x="4525" y="2786"/>
                    <a:pt x="4536" y="2831"/>
                  </a:cubicBezTo>
                  <a:cubicBezTo>
                    <a:pt x="4536" y="2883"/>
                    <a:pt x="4498" y="2922"/>
                    <a:pt x="4446" y="2922"/>
                  </a:cubicBezTo>
                  <a:cubicBezTo>
                    <a:pt x="4394" y="2922"/>
                    <a:pt x="4356" y="2883"/>
                    <a:pt x="4343" y="2844"/>
                  </a:cubicBezTo>
                  <a:cubicBezTo>
                    <a:pt x="4343" y="2788"/>
                    <a:pt x="4372" y="2751"/>
                    <a:pt x="4414" y="2751"/>
                  </a:cubicBezTo>
                  <a:cubicBezTo>
                    <a:pt x="4420" y="2751"/>
                    <a:pt x="4426" y="2752"/>
                    <a:pt x="4433" y="2754"/>
                  </a:cubicBezTo>
                  <a:cubicBezTo>
                    <a:pt x="4440" y="2752"/>
                    <a:pt x="4446" y="2751"/>
                    <a:pt x="4453" y="2751"/>
                  </a:cubicBezTo>
                  <a:close/>
                  <a:moveTo>
                    <a:pt x="375" y="1"/>
                  </a:moveTo>
                  <a:lnTo>
                    <a:pt x="0" y="2741"/>
                  </a:lnTo>
                  <a:cubicBezTo>
                    <a:pt x="103" y="2805"/>
                    <a:pt x="207" y="2870"/>
                    <a:pt x="310" y="2922"/>
                  </a:cubicBezTo>
                  <a:cubicBezTo>
                    <a:pt x="2179" y="3833"/>
                    <a:pt x="4763" y="3892"/>
                    <a:pt x="5399" y="3892"/>
                  </a:cubicBezTo>
                  <a:cubicBezTo>
                    <a:pt x="5493" y="3892"/>
                    <a:pt x="5545" y="3891"/>
                    <a:pt x="5545" y="3891"/>
                  </a:cubicBezTo>
                  <a:cubicBezTo>
                    <a:pt x="5545" y="3891"/>
                    <a:pt x="3968" y="1539"/>
                    <a:pt x="1822" y="479"/>
                  </a:cubicBezTo>
                  <a:cubicBezTo>
                    <a:pt x="1357" y="259"/>
                    <a:pt x="879" y="91"/>
                    <a:pt x="3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28"/>
            <p:cNvSpPr/>
            <p:nvPr/>
          </p:nvSpPr>
          <p:spPr>
            <a:xfrm>
              <a:off x="6799950" y="4901075"/>
              <a:ext cx="21025" cy="31050"/>
            </a:xfrm>
            <a:custGeom>
              <a:avLst/>
              <a:gdLst/>
              <a:ahLst/>
              <a:cxnLst/>
              <a:rect l="l" t="t" r="r" b="b"/>
              <a:pathLst>
                <a:path w="841" h="1242" extrusionOk="0">
                  <a:moveTo>
                    <a:pt x="1" y="1"/>
                  </a:moveTo>
                  <a:cubicBezTo>
                    <a:pt x="195" y="427"/>
                    <a:pt x="427" y="841"/>
                    <a:pt x="686" y="1242"/>
                  </a:cubicBezTo>
                  <a:lnTo>
                    <a:pt x="841" y="130"/>
                  </a:lnTo>
                  <a:cubicBezTo>
                    <a:pt x="337" y="40"/>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28"/>
            <p:cNvSpPr/>
            <p:nvPr/>
          </p:nvSpPr>
          <p:spPr>
            <a:xfrm>
              <a:off x="6677175" y="4726600"/>
              <a:ext cx="62400" cy="36225"/>
            </a:xfrm>
            <a:custGeom>
              <a:avLst/>
              <a:gdLst/>
              <a:ahLst/>
              <a:cxnLst/>
              <a:rect l="l" t="t" r="r" b="b"/>
              <a:pathLst>
                <a:path w="2496" h="1449" extrusionOk="0">
                  <a:moveTo>
                    <a:pt x="2430" y="1"/>
                  </a:moveTo>
                  <a:lnTo>
                    <a:pt x="1" y="130"/>
                  </a:lnTo>
                  <a:cubicBezTo>
                    <a:pt x="595" y="789"/>
                    <a:pt x="1397" y="1255"/>
                    <a:pt x="2262" y="1448"/>
                  </a:cubicBezTo>
                  <a:cubicBezTo>
                    <a:pt x="2443" y="983"/>
                    <a:pt x="2495" y="492"/>
                    <a:pt x="24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28"/>
            <p:cNvSpPr/>
            <p:nvPr/>
          </p:nvSpPr>
          <p:spPr>
            <a:xfrm>
              <a:off x="6725000" y="5349225"/>
              <a:ext cx="1650" cy="1975"/>
            </a:xfrm>
            <a:custGeom>
              <a:avLst/>
              <a:gdLst/>
              <a:ahLst/>
              <a:cxnLst/>
              <a:rect l="l" t="t" r="r" b="b"/>
              <a:pathLst>
                <a:path w="66" h="79" extrusionOk="0">
                  <a:moveTo>
                    <a:pt x="0" y="0"/>
                  </a:moveTo>
                  <a:cubicBezTo>
                    <a:pt x="0" y="0"/>
                    <a:pt x="0" y="26"/>
                    <a:pt x="0" y="78"/>
                  </a:cubicBezTo>
                  <a:cubicBezTo>
                    <a:pt x="26" y="65"/>
                    <a:pt x="52" y="52"/>
                    <a:pt x="65" y="39"/>
                  </a:cubicBezTo>
                  <a:cubicBezTo>
                    <a:pt x="26" y="13"/>
                    <a:pt x="0" y="0"/>
                    <a:pt x="0" y="0"/>
                  </a:cubicBezTo>
                  <a:close/>
                </a:path>
              </a:pathLst>
            </a:custGeom>
            <a:solidFill>
              <a:srgbClr val="52A2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28"/>
            <p:cNvSpPr/>
            <p:nvPr/>
          </p:nvSpPr>
          <p:spPr>
            <a:xfrm>
              <a:off x="6078475" y="5223550"/>
              <a:ext cx="55275" cy="62050"/>
            </a:xfrm>
            <a:custGeom>
              <a:avLst/>
              <a:gdLst/>
              <a:ahLst/>
              <a:cxnLst/>
              <a:rect l="l" t="t" r="r" b="b"/>
              <a:pathLst>
                <a:path w="2211" h="2482" extrusionOk="0">
                  <a:moveTo>
                    <a:pt x="2198" y="0"/>
                  </a:moveTo>
                  <a:lnTo>
                    <a:pt x="2198" y="0"/>
                  </a:lnTo>
                  <a:cubicBezTo>
                    <a:pt x="1409" y="375"/>
                    <a:pt x="673" y="866"/>
                    <a:pt x="1" y="1435"/>
                  </a:cubicBezTo>
                  <a:lnTo>
                    <a:pt x="91" y="2236"/>
                  </a:lnTo>
                  <a:lnTo>
                    <a:pt x="1875" y="2481"/>
                  </a:lnTo>
                  <a:cubicBezTo>
                    <a:pt x="2107" y="1680"/>
                    <a:pt x="2211" y="840"/>
                    <a:pt x="2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28"/>
            <p:cNvSpPr/>
            <p:nvPr/>
          </p:nvSpPr>
          <p:spPr>
            <a:xfrm>
              <a:off x="6234200" y="5208675"/>
              <a:ext cx="57225" cy="15525"/>
            </a:xfrm>
            <a:custGeom>
              <a:avLst/>
              <a:gdLst/>
              <a:ahLst/>
              <a:cxnLst/>
              <a:rect l="l" t="t" r="r" b="b"/>
              <a:pathLst>
                <a:path w="2289" h="621" extrusionOk="0">
                  <a:moveTo>
                    <a:pt x="350" y="1"/>
                  </a:moveTo>
                  <a:cubicBezTo>
                    <a:pt x="221" y="207"/>
                    <a:pt x="104" y="414"/>
                    <a:pt x="1" y="621"/>
                  </a:cubicBezTo>
                  <a:cubicBezTo>
                    <a:pt x="763" y="582"/>
                    <a:pt x="1539" y="466"/>
                    <a:pt x="2288" y="285"/>
                  </a:cubicBezTo>
                  <a:lnTo>
                    <a:pt x="350" y="1"/>
                  </a:lnTo>
                  <a:close/>
                </a:path>
              </a:pathLst>
            </a:custGeom>
            <a:solidFill>
              <a:srgbClr val="52A2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28"/>
            <p:cNvSpPr/>
            <p:nvPr/>
          </p:nvSpPr>
          <p:spPr>
            <a:xfrm>
              <a:off x="6703675" y="4986625"/>
              <a:ext cx="79825" cy="166175"/>
            </a:xfrm>
            <a:custGeom>
              <a:avLst/>
              <a:gdLst/>
              <a:ahLst/>
              <a:cxnLst/>
              <a:rect l="l" t="t" r="r" b="b"/>
              <a:pathLst>
                <a:path w="3193" h="6647" extrusionOk="0">
                  <a:moveTo>
                    <a:pt x="860" y="1"/>
                  </a:moveTo>
                  <a:cubicBezTo>
                    <a:pt x="845" y="1"/>
                    <a:pt x="830" y="2"/>
                    <a:pt x="815" y="4"/>
                  </a:cubicBezTo>
                  <a:cubicBezTo>
                    <a:pt x="808" y="3"/>
                    <a:pt x="801" y="3"/>
                    <a:pt x="794" y="3"/>
                  </a:cubicBezTo>
                  <a:cubicBezTo>
                    <a:pt x="609" y="3"/>
                    <a:pt x="453" y="166"/>
                    <a:pt x="466" y="353"/>
                  </a:cubicBezTo>
                  <a:cubicBezTo>
                    <a:pt x="505" y="534"/>
                    <a:pt x="673" y="663"/>
                    <a:pt x="866" y="663"/>
                  </a:cubicBezTo>
                  <a:cubicBezTo>
                    <a:pt x="233" y="1412"/>
                    <a:pt x="1" y="2433"/>
                    <a:pt x="259" y="3377"/>
                  </a:cubicBezTo>
                  <a:cubicBezTo>
                    <a:pt x="673" y="5044"/>
                    <a:pt x="2379" y="6647"/>
                    <a:pt x="2379" y="6647"/>
                  </a:cubicBezTo>
                  <a:cubicBezTo>
                    <a:pt x="2379" y="6647"/>
                    <a:pt x="3193" y="4643"/>
                    <a:pt x="2779" y="2989"/>
                  </a:cubicBezTo>
                  <a:cubicBezTo>
                    <a:pt x="2404" y="1464"/>
                    <a:pt x="1125" y="766"/>
                    <a:pt x="905" y="650"/>
                  </a:cubicBezTo>
                  <a:cubicBezTo>
                    <a:pt x="1086" y="650"/>
                    <a:pt x="1228" y="495"/>
                    <a:pt x="1228" y="314"/>
                  </a:cubicBezTo>
                  <a:cubicBezTo>
                    <a:pt x="1193" y="135"/>
                    <a:pt x="1036" y="1"/>
                    <a:pt x="8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28"/>
            <p:cNvSpPr/>
            <p:nvPr/>
          </p:nvSpPr>
          <p:spPr>
            <a:xfrm>
              <a:off x="6452950" y="5253900"/>
              <a:ext cx="111825" cy="92125"/>
            </a:xfrm>
            <a:custGeom>
              <a:avLst/>
              <a:gdLst/>
              <a:ahLst/>
              <a:cxnLst/>
              <a:rect l="l" t="t" r="r" b="b"/>
              <a:pathLst>
                <a:path w="4473" h="3685" extrusionOk="0">
                  <a:moveTo>
                    <a:pt x="336" y="1"/>
                  </a:moveTo>
                  <a:lnTo>
                    <a:pt x="336" y="1"/>
                  </a:lnTo>
                  <a:cubicBezTo>
                    <a:pt x="336" y="1"/>
                    <a:pt x="0" y="1397"/>
                    <a:pt x="1215" y="2754"/>
                  </a:cubicBezTo>
                  <a:cubicBezTo>
                    <a:pt x="1409" y="2961"/>
                    <a:pt x="1616" y="3141"/>
                    <a:pt x="1836" y="3322"/>
                  </a:cubicBezTo>
                  <a:lnTo>
                    <a:pt x="4472" y="3684"/>
                  </a:lnTo>
                  <a:cubicBezTo>
                    <a:pt x="4240" y="2973"/>
                    <a:pt x="3852" y="2082"/>
                    <a:pt x="3231" y="1397"/>
                  </a:cubicBezTo>
                  <a:cubicBezTo>
                    <a:pt x="2469" y="595"/>
                    <a:pt x="1435" y="91"/>
                    <a:pt x="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28"/>
            <p:cNvSpPr/>
            <p:nvPr/>
          </p:nvSpPr>
          <p:spPr>
            <a:xfrm>
              <a:off x="6375075" y="5228375"/>
              <a:ext cx="14900" cy="3900"/>
            </a:xfrm>
            <a:custGeom>
              <a:avLst/>
              <a:gdLst/>
              <a:ahLst/>
              <a:cxnLst/>
              <a:rect l="l" t="t" r="r" b="b"/>
              <a:pathLst>
                <a:path w="596" h="156" extrusionOk="0">
                  <a:moveTo>
                    <a:pt x="65" y="1"/>
                  </a:moveTo>
                  <a:cubicBezTo>
                    <a:pt x="27" y="104"/>
                    <a:pt x="1" y="156"/>
                    <a:pt x="1" y="156"/>
                  </a:cubicBezTo>
                  <a:cubicBezTo>
                    <a:pt x="1" y="156"/>
                    <a:pt x="233" y="143"/>
                    <a:pt x="595" y="78"/>
                  </a:cubicBezTo>
                  <a:lnTo>
                    <a:pt x="6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28"/>
            <p:cNvSpPr/>
            <p:nvPr/>
          </p:nvSpPr>
          <p:spPr>
            <a:xfrm>
              <a:off x="6659725" y="4795500"/>
              <a:ext cx="59475" cy="44550"/>
            </a:xfrm>
            <a:custGeom>
              <a:avLst/>
              <a:gdLst/>
              <a:ahLst/>
              <a:cxnLst/>
              <a:rect l="l" t="t" r="r" b="b"/>
              <a:pathLst>
                <a:path w="2379" h="1782" extrusionOk="0">
                  <a:moveTo>
                    <a:pt x="798" y="0"/>
                  </a:moveTo>
                  <a:cubicBezTo>
                    <a:pt x="610" y="0"/>
                    <a:pt x="421" y="16"/>
                    <a:pt x="233" y="49"/>
                  </a:cubicBezTo>
                  <a:lnTo>
                    <a:pt x="1" y="1781"/>
                  </a:lnTo>
                  <a:cubicBezTo>
                    <a:pt x="182" y="1755"/>
                    <a:pt x="376" y="1730"/>
                    <a:pt x="557" y="1691"/>
                  </a:cubicBezTo>
                  <a:cubicBezTo>
                    <a:pt x="1927" y="1368"/>
                    <a:pt x="2379" y="398"/>
                    <a:pt x="2379" y="398"/>
                  </a:cubicBezTo>
                  <a:cubicBezTo>
                    <a:pt x="1888" y="138"/>
                    <a:pt x="1346" y="0"/>
                    <a:pt x="7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28"/>
            <p:cNvSpPr/>
            <p:nvPr/>
          </p:nvSpPr>
          <p:spPr>
            <a:xfrm>
              <a:off x="6672650" y="5168300"/>
              <a:ext cx="69500" cy="102425"/>
            </a:xfrm>
            <a:custGeom>
              <a:avLst/>
              <a:gdLst/>
              <a:ahLst/>
              <a:cxnLst/>
              <a:rect l="l" t="t" r="r" b="b"/>
              <a:pathLst>
                <a:path w="2780" h="4097" extrusionOk="0">
                  <a:moveTo>
                    <a:pt x="2172" y="2481"/>
                  </a:moveTo>
                  <a:cubicBezTo>
                    <a:pt x="2250" y="2481"/>
                    <a:pt x="2327" y="2533"/>
                    <a:pt x="2353" y="2611"/>
                  </a:cubicBezTo>
                  <a:cubicBezTo>
                    <a:pt x="2353" y="2688"/>
                    <a:pt x="2288" y="2753"/>
                    <a:pt x="2211" y="2753"/>
                  </a:cubicBezTo>
                  <a:lnTo>
                    <a:pt x="2211" y="2766"/>
                  </a:lnTo>
                  <a:cubicBezTo>
                    <a:pt x="2120" y="2766"/>
                    <a:pt x="2043" y="2714"/>
                    <a:pt x="2030" y="2637"/>
                  </a:cubicBezTo>
                  <a:cubicBezTo>
                    <a:pt x="2030" y="2546"/>
                    <a:pt x="2094" y="2481"/>
                    <a:pt x="2172" y="2481"/>
                  </a:cubicBezTo>
                  <a:close/>
                  <a:moveTo>
                    <a:pt x="1629" y="2805"/>
                  </a:moveTo>
                  <a:cubicBezTo>
                    <a:pt x="1668" y="2805"/>
                    <a:pt x="1694" y="2830"/>
                    <a:pt x="1694" y="2856"/>
                  </a:cubicBezTo>
                  <a:cubicBezTo>
                    <a:pt x="1694" y="2895"/>
                    <a:pt x="1668" y="2921"/>
                    <a:pt x="1642" y="2921"/>
                  </a:cubicBezTo>
                  <a:cubicBezTo>
                    <a:pt x="1603" y="2921"/>
                    <a:pt x="1578" y="2908"/>
                    <a:pt x="1565" y="2869"/>
                  </a:cubicBezTo>
                  <a:cubicBezTo>
                    <a:pt x="1565" y="2830"/>
                    <a:pt x="1590" y="2805"/>
                    <a:pt x="1629" y="2805"/>
                  </a:cubicBezTo>
                  <a:close/>
                  <a:moveTo>
                    <a:pt x="169" y="0"/>
                  </a:moveTo>
                  <a:cubicBezTo>
                    <a:pt x="169" y="0"/>
                    <a:pt x="1" y="1564"/>
                    <a:pt x="647" y="2688"/>
                  </a:cubicBezTo>
                  <a:cubicBezTo>
                    <a:pt x="1048" y="3373"/>
                    <a:pt x="1707" y="3877"/>
                    <a:pt x="2482" y="4097"/>
                  </a:cubicBezTo>
                  <a:cubicBezTo>
                    <a:pt x="2779" y="3425"/>
                    <a:pt x="2728" y="2637"/>
                    <a:pt x="2353" y="2016"/>
                  </a:cubicBezTo>
                  <a:cubicBezTo>
                    <a:pt x="1707" y="879"/>
                    <a:pt x="169" y="0"/>
                    <a:pt x="1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28"/>
            <p:cNvSpPr/>
            <p:nvPr/>
          </p:nvSpPr>
          <p:spPr>
            <a:xfrm>
              <a:off x="6816425" y="4831950"/>
              <a:ext cx="14575" cy="25225"/>
            </a:xfrm>
            <a:custGeom>
              <a:avLst/>
              <a:gdLst/>
              <a:ahLst/>
              <a:cxnLst/>
              <a:rect l="l" t="t" r="r" b="b"/>
              <a:pathLst>
                <a:path w="583" h="1009" extrusionOk="0">
                  <a:moveTo>
                    <a:pt x="583" y="0"/>
                  </a:moveTo>
                  <a:cubicBezTo>
                    <a:pt x="389" y="0"/>
                    <a:pt x="195" y="26"/>
                    <a:pt x="1" y="78"/>
                  </a:cubicBezTo>
                  <a:cubicBezTo>
                    <a:pt x="79" y="414"/>
                    <a:pt x="221" y="737"/>
                    <a:pt x="440" y="1008"/>
                  </a:cubicBezTo>
                  <a:lnTo>
                    <a:pt x="5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28"/>
            <p:cNvSpPr/>
            <p:nvPr/>
          </p:nvSpPr>
          <p:spPr>
            <a:xfrm>
              <a:off x="6070075" y="5183475"/>
              <a:ext cx="72075" cy="21650"/>
            </a:xfrm>
            <a:custGeom>
              <a:avLst/>
              <a:gdLst/>
              <a:ahLst/>
              <a:cxnLst/>
              <a:rect l="l" t="t" r="r" b="b"/>
              <a:pathLst>
                <a:path w="2883" h="866" extrusionOk="0">
                  <a:moveTo>
                    <a:pt x="1" y="0"/>
                  </a:moveTo>
                  <a:lnTo>
                    <a:pt x="13" y="91"/>
                  </a:lnTo>
                  <a:lnTo>
                    <a:pt x="104" y="853"/>
                  </a:lnTo>
                  <a:cubicBezTo>
                    <a:pt x="245" y="862"/>
                    <a:pt x="386" y="866"/>
                    <a:pt x="527" y="866"/>
                  </a:cubicBezTo>
                  <a:cubicBezTo>
                    <a:pt x="1045" y="866"/>
                    <a:pt x="1561" y="810"/>
                    <a:pt x="2068" y="698"/>
                  </a:cubicBezTo>
                  <a:cubicBezTo>
                    <a:pt x="2353" y="634"/>
                    <a:pt x="2624" y="543"/>
                    <a:pt x="2883" y="414"/>
                  </a:cubicBezTo>
                  <a:lnTo>
                    <a:pt x="2766" y="401"/>
                  </a:lnTo>
                  <a:cubicBezTo>
                    <a:pt x="2727" y="414"/>
                    <a:pt x="2689" y="427"/>
                    <a:pt x="2637" y="427"/>
                  </a:cubicBezTo>
                  <a:cubicBezTo>
                    <a:pt x="2624" y="429"/>
                    <a:pt x="2610" y="429"/>
                    <a:pt x="2597" y="429"/>
                  </a:cubicBezTo>
                  <a:cubicBezTo>
                    <a:pt x="2507" y="429"/>
                    <a:pt x="2419" y="393"/>
                    <a:pt x="2340" y="336"/>
                  </a:cubicBezTo>
                  <a:lnTo>
                    <a:pt x="1" y="0"/>
                  </a:lnTo>
                  <a:close/>
                </a:path>
              </a:pathLst>
            </a:custGeom>
            <a:solidFill>
              <a:srgbClr val="52C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28"/>
            <p:cNvSpPr/>
            <p:nvPr/>
          </p:nvSpPr>
          <p:spPr>
            <a:xfrm>
              <a:off x="6679450" y="5024725"/>
              <a:ext cx="13900" cy="11550"/>
            </a:xfrm>
            <a:custGeom>
              <a:avLst/>
              <a:gdLst/>
              <a:ahLst/>
              <a:cxnLst/>
              <a:rect l="l" t="t" r="r" b="b"/>
              <a:pathLst>
                <a:path w="556" h="462" extrusionOk="0">
                  <a:moveTo>
                    <a:pt x="258" y="0"/>
                  </a:moveTo>
                  <a:cubicBezTo>
                    <a:pt x="127" y="0"/>
                    <a:pt x="25" y="84"/>
                    <a:pt x="13" y="199"/>
                  </a:cubicBezTo>
                  <a:cubicBezTo>
                    <a:pt x="0" y="328"/>
                    <a:pt x="104" y="444"/>
                    <a:pt x="246" y="457"/>
                  </a:cubicBezTo>
                  <a:cubicBezTo>
                    <a:pt x="262" y="460"/>
                    <a:pt x="278" y="462"/>
                    <a:pt x="294" y="462"/>
                  </a:cubicBezTo>
                  <a:cubicBezTo>
                    <a:pt x="416" y="462"/>
                    <a:pt x="520" y="378"/>
                    <a:pt x="543" y="263"/>
                  </a:cubicBezTo>
                  <a:cubicBezTo>
                    <a:pt x="556" y="134"/>
                    <a:pt x="453" y="18"/>
                    <a:pt x="310" y="5"/>
                  </a:cubicBezTo>
                  <a:cubicBezTo>
                    <a:pt x="292" y="2"/>
                    <a:pt x="275" y="0"/>
                    <a:pt x="2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28"/>
            <p:cNvSpPr/>
            <p:nvPr/>
          </p:nvSpPr>
          <p:spPr>
            <a:xfrm>
              <a:off x="6774750" y="5187675"/>
              <a:ext cx="6825" cy="14875"/>
            </a:xfrm>
            <a:custGeom>
              <a:avLst/>
              <a:gdLst/>
              <a:ahLst/>
              <a:cxnLst/>
              <a:rect l="l" t="t" r="r" b="b"/>
              <a:pathLst>
                <a:path w="273" h="595" extrusionOk="0">
                  <a:moveTo>
                    <a:pt x="272" y="0"/>
                  </a:moveTo>
                  <a:cubicBezTo>
                    <a:pt x="117" y="26"/>
                    <a:pt x="1" y="181"/>
                    <a:pt x="14" y="349"/>
                  </a:cubicBezTo>
                  <a:cubicBezTo>
                    <a:pt x="27" y="453"/>
                    <a:pt x="91" y="543"/>
                    <a:pt x="195" y="595"/>
                  </a:cubicBezTo>
                  <a:lnTo>
                    <a:pt x="2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28"/>
            <p:cNvSpPr/>
            <p:nvPr/>
          </p:nvSpPr>
          <p:spPr>
            <a:xfrm>
              <a:off x="6639375" y="5052600"/>
              <a:ext cx="22000" cy="18775"/>
            </a:xfrm>
            <a:custGeom>
              <a:avLst/>
              <a:gdLst/>
              <a:ahLst/>
              <a:cxnLst/>
              <a:rect l="l" t="t" r="r" b="b"/>
              <a:pathLst>
                <a:path w="880" h="751" extrusionOk="0">
                  <a:moveTo>
                    <a:pt x="429" y="0"/>
                  </a:moveTo>
                  <a:cubicBezTo>
                    <a:pt x="420" y="0"/>
                    <a:pt x="411" y="1"/>
                    <a:pt x="401" y="1"/>
                  </a:cubicBezTo>
                  <a:cubicBezTo>
                    <a:pt x="169" y="1"/>
                    <a:pt x="1" y="182"/>
                    <a:pt x="1" y="402"/>
                  </a:cubicBezTo>
                  <a:cubicBezTo>
                    <a:pt x="39" y="596"/>
                    <a:pt x="207" y="738"/>
                    <a:pt x="401" y="751"/>
                  </a:cubicBezTo>
                  <a:lnTo>
                    <a:pt x="479" y="751"/>
                  </a:lnTo>
                  <a:cubicBezTo>
                    <a:pt x="518" y="751"/>
                    <a:pt x="556" y="738"/>
                    <a:pt x="608" y="725"/>
                  </a:cubicBezTo>
                  <a:cubicBezTo>
                    <a:pt x="763" y="686"/>
                    <a:pt x="879" y="531"/>
                    <a:pt x="867" y="363"/>
                  </a:cubicBezTo>
                  <a:cubicBezTo>
                    <a:pt x="829" y="140"/>
                    <a:pt x="638" y="0"/>
                    <a:pt x="4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28"/>
            <p:cNvSpPr/>
            <p:nvPr/>
          </p:nvSpPr>
          <p:spPr>
            <a:xfrm>
              <a:off x="6752150" y="4955050"/>
              <a:ext cx="5175" cy="4275"/>
            </a:xfrm>
            <a:custGeom>
              <a:avLst/>
              <a:gdLst/>
              <a:ahLst/>
              <a:cxnLst/>
              <a:rect l="l" t="t" r="r" b="b"/>
              <a:pathLst>
                <a:path w="207" h="171" extrusionOk="0">
                  <a:moveTo>
                    <a:pt x="116" y="0"/>
                  </a:moveTo>
                  <a:cubicBezTo>
                    <a:pt x="65" y="0"/>
                    <a:pt x="13" y="26"/>
                    <a:pt x="13" y="78"/>
                  </a:cubicBezTo>
                  <a:cubicBezTo>
                    <a:pt x="0" y="117"/>
                    <a:pt x="39" y="168"/>
                    <a:pt x="91" y="168"/>
                  </a:cubicBezTo>
                  <a:cubicBezTo>
                    <a:pt x="99" y="170"/>
                    <a:pt x="107" y="171"/>
                    <a:pt x="115" y="171"/>
                  </a:cubicBezTo>
                  <a:cubicBezTo>
                    <a:pt x="165" y="171"/>
                    <a:pt x="196" y="137"/>
                    <a:pt x="207" y="104"/>
                  </a:cubicBezTo>
                  <a:cubicBezTo>
                    <a:pt x="207" y="52"/>
                    <a:pt x="168" y="13"/>
                    <a:pt x="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28"/>
            <p:cNvSpPr/>
            <p:nvPr/>
          </p:nvSpPr>
          <p:spPr>
            <a:xfrm>
              <a:off x="6693325" y="4915625"/>
              <a:ext cx="10025" cy="8450"/>
            </a:xfrm>
            <a:custGeom>
              <a:avLst/>
              <a:gdLst/>
              <a:ahLst/>
              <a:cxnLst/>
              <a:rect l="l" t="t" r="r" b="b"/>
              <a:pathLst>
                <a:path w="401" h="338" extrusionOk="0">
                  <a:moveTo>
                    <a:pt x="182" y="0"/>
                  </a:moveTo>
                  <a:cubicBezTo>
                    <a:pt x="91" y="0"/>
                    <a:pt x="1" y="78"/>
                    <a:pt x="14" y="181"/>
                  </a:cubicBezTo>
                  <a:cubicBezTo>
                    <a:pt x="26" y="265"/>
                    <a:pt x="104" y="338"/>
                    <a:pt x="198" y="338"/>
                  </a:cubicBezTo>
                  <a:cubicBezTo>
                    <a:pt x="205" y="338"/>
                    <a:pt x="213" y="337"/>
                    <a:pt x="221" y="336"/>
                  </a:cubicBezTo>
                  <a:cubicBezTo>
                    <a:pt x="227" y="337"/>
                    <a:pt x="234" y="338"/>
                    <a:pt x="240" y="338"/>
                  </a:cubicBezTo>
                  <a:cubicBezTo>
                    <a:pt x="334" y="338"/>
                    <a:pt x="401" y="253"/>
                    <a:pt x="389" y="168"/>
                  </a:cubicBezTo>
                  <a:cubicBezTo>
                    <a:pt x="376" y="65"/>
                    <a:pt x="285" y="0"/>
                    <a:pt x="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28"/>
            <p:cNvSpPr/>
            <p:nvPr/>
          </p:nvSpPr>
          <p:spPr>
            <a:xfrm>
              <a:off x="6128550" y="5191875"/>
              <a:ext cx="11025" cy="2350"/>
            </a:xfrm>
            <a:custGeom>
              <a:avLst/>
              <a:gdLst/>
              <a:ahLst/>
              <a:cxnLst/>
              <a:rect l="l" t="t" r="r" b="b"/>
              <a:pathLst>
                <a:path w="441" h="94" extrusionOk="0">
                  <a:moveTo>
                    <a:pt x="1" y="0"/>
                  </a:moveTo>
                  <a:lnTo>
                    <a:pt x="1" y="0"/>
                  </a:lnTo>
                  <a:cubicBezTo>
                    <a:pt x="80" y="57"/>
                    <a:pt x="168" y="93"/>
                    <a:pt x="258" y="93"/>
                  </a:cubicBezTo>
                  <a:cubicBezTo>
                    <a:pt x="271" y="93"/>
                    <a:pt x="285" y="93"/>
                    <a:pt x="298" y="91"/>
                  </a:cubicBezTo>
                  <a:cubicBezTo>
                    <a:pt x="350" y="91"/>
                    <a:pt x="388" y="78"/>
                    <a:pt x="440" y="65"/>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28"/>
            <p:cNvSpPr/>
            <p:nvPr/>
          </p:nvSpPr>
          <p:spPr>
            <a:xfrm>
              <a:off x="6580600" y="5319400"/>
              <a:ext cx="14200" cy="11775"/>
            </a:xfrm>
            <a:custGeom>
              <a:avLst/>
              <a:gdLst/>
              <a:ahLst/>
              <a:cxnLst/>
              <a:rect l="l" t="t" r="r" b="b"/>
              <a:pathLst>
                <a:path w="568" h="471" extrusionOk="0">
                  <a:moveTo>
                    <a:pt x="302" y="1"/>
                  </a:moveTo>
                  <a:cubicBezTo>
                    <a:pt x="287" y="1"/>
                    <a:pt x="273" y="2"/>
                    <a:pt x="258" y="4"/>
                  </a:cubicBezTo>
                  <a:cubicBezTo>
                    <a:pt x="251" y="4"/>
                    <a:pt x="243" y="3"/>
                    <a:pt x="236" y="3"/>
                  </a:cubicBezTo>
                  <a:cubicBezTo>
                    <a:pt x="104" y="3"/>
                    <a:pt x="0" y="115"/>
                    <a:pt x="12" y="250"/>
                  </a:cubicBezTo>
                  <a:cubicBezTo>
                    <a:pt x="37" y="383"/>
                    <a:pt x="151" y="471"/>
                    <a:pt x="283" y="471"/>
                  </a:cubicBezTo>
                  <a:cubicBezTo>
                    <a:pt x="292" y="471"/>
                    <a:pt x="301" y="471"/>
                    <a:pt x="310" y="470"/>
                  </a:cubicBezTo>
                  <a:cubicBezTo>
                    <a:pt x="317" y="470"/>
                    <a:pt x="324" y="471"/>
                    <a:pt x="331" y="471"/>
                  </a:cubicBezTo>
                  <a:cubicBezTo>
                    <a:pt x="463" y="471"/>
                    <a:pt x="567" y="359"/>
                    <a:pt x="555" y="224"/>
                  </a:cubicBezTo>
                  <a:cubicBezTo>
                    <a:pt x="532" y="97"/>
                    <a:pt x="426" y="1"/>
                    <a:pt x="3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28"/>
            <p:cNvSpPr/>
            <p:nvPr/>
          </p:nvSpPr>
          <p:spPr>
            <a:xfrm>
              <a:off x="6705300" y="5269100"/>
              <a:ext cx="7775" cy="6800"/>
            </a:xfrm>
            <a:custGeom>
              <a:avLst/>
              <a:gdLst/>
              <a:ahLst/>
              <a:cxnLst/>
              <a:rect l="l" t="t" r="r" b="b"/>
              <a:pathLst>
                <a:path w="311" h="272" extrusionOk="0">
                  <a:moveTo>
                    <a:pt x="142" y="0"/>
                  </a:moveTo>
                  <a:cubicBezTo>
                    <a:pt x="65" y="0"/>
                    <a:pt x="0" y="65"/>
                    <a:pt x="0" y="143"/>
                  </a:cubicBezTo>
                  <a:cubicBezTo>
                    <a:pt x="26" y="220"/>
                    <a:pt x="91" y="272"/>
                    <a:pt x="168" y="272"/>
                  </a:cubicBezTo>
                  <a:cubicBezTo>
                    <a:pt x="246" y="272"/>
                    <a:pt x="310" y="207"/>
                    <a:pt x="310" y="130"/>
                  </a:cubicBezTo>
                  <a:cubicBezTo>
                    <a:pt x="284" y="52"/>
                    <a:pt x="220" y="0"/>
                    <a:pt x="1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28"/>
            <p:cNvSpPr/>
            <p:nvPr/>
          </p:nvSpPr>
          <p:spPr>
            <a:xfrm>
              <a:off x="6211600" y="5242600"/>
              <a:ext cx="6475" cy="5525"/>
            </a:xfrm>
            <a:custGeom>
              <a:avLst/>
              <a:gdLst/>
              <a:ahLst/>
              <a:cxnLst/>
              <a:rect l="l" t="t" r="r" b="b"/>
              <a:pathLst>
                <a:path w="259" h="221" extrusionOk="0">
                  <a:moveTo>
                    <a:pt x="117" y="1"/>
                  </a:moveTo>
                  <a:cubicBezTo>
                    <a:pt x="52" y="1"/>
                    <a:pt x="0" y="52"/>
                    <a:pt x="0" y="117"/>
                  </a:cubicBezTo>
                  <a:cubicBezTo>
                    <a:pt x="13" y="182"/>
                    <a:pt x="78" y="220"/>
                    <a:pt x="142" y="220"/>
                  </a:cubicBezTo>
                  <a:cubicBezTo>
                    <a:pt x="207" y="220"/>
                    <a:pt x="259" y="169"/>
                    <a:pt x="246" y="104"/>
                  </a:cubicBezTo>
                  <a:cubicBezTo>
                    <a:pt x="233" y="39"/>
                    <a:pt x="181" y="1"/>
                    <a:pt x="117" y="1"/>
                  </a:cubicBezTo>
                  <a:close/>
                </a:path>
              </a:pathLst>
            </a:custGeom>
            <a:solidFill>
              <a:srgbClr val="52A2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28"/>
            <p:cNvSpPr/>
            <p:nvPr/>
          </p:nvSpPr>
          <p:spPr>
            <a:xfrm>
              <a:off x="6609325" y="5202850"/>
              <a:ext cx="26525" cy="25950"/>
            </a:xfrm>
            <a:custGeom>
              <a:avLst/>
              <a:gdLst/>
              <a:ahLst/>
              <a:cxnLst/>
              <a:rect l="l" t="t" r="r" b="b"/>
              <a:pathLst>
                <a:path w="1061" h="1038" extrusionOk="0">
                  <a:moveTo>
                    <a:pt x="375" y="0"/>
                  </a:moveTo>
                  <a:cubicBezTo>
                    <a:pt x="366" y="0"/>
                    <a:pt x="358" y="0"/>
                    <a:pt x="350" y="1"/>
                  </a:cubicBezTo>
                  <a:cubicBezTo>
                    <a:pt x="156" y="1"/>
                    <a:pt x="1" y="156"/>
                    <a:pt x="14" y="337"/>
                  </a:cubicBezTo>
                  <a:cubicBezTo>
                    <a:pt x="27" y="453"/>
                    <a:pt x="104" y="544"/>
                    <a:pt x="207" y="595"/>
                  </a:cubicBezTo>
                  <a:cubicBezTo>
                    <a:pt x="195" y="634"/>
                    <a:pt x="195" y="660"/>
                    <a:pt x="207" y="686"/>
                  </a:cubicBezTo>
                  <a:cubicBezTo>
                    <a:pt x="220" y="789"/>
                    <a:pt x="272" y="880"/>
                    <a:pt x="350" y="944"/>
                  </a:cubicBezTo>
                  <a:cubicBezTo>
                    <a:pt x="440" y="1001"/>
                    <a:pt x="530" y="1037"/>
                    <a:pt x="628" y="1037"/>
                  </a:cubicBezTo>
                  <a:cubicBezTo>
                    <a:pt x="643" y="1037"/>
                    <a:pt x="658" y="1037"/>
                    <a:pt x="673" y="1035"/>
                  </a:cubicBezTo>
                  <a:cubicBezTo>
                    <a:pt x="802" y="1035"/>
                    <a:pt x="905" y="970"/>
                    <a:pt x="983" y="880"/>
                  </a:cubicBezTo>
                  <a:cubicBezTo>
                    <a:pt x="1035" y="815"/>
                    <a:pt x="1060" y="725"/>
                    <a:pt x="1048" y="647"/>
                  </a:cubicBezTo>
                  <a:cubicBezTo>
                    <a:pt x="1022" y="479"/>
                    <a:pt x="905" y="350"/>
                    <a:pt x="750" y="311"/>
                  </a:cubicBezTo>
                  <a:cubicBezTo>
                    <a:pt x="713" y="126"/>
                    <a:pt x="547" y="0"/>
                    <a:pt x="3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28"/>
            <p:cNvSpPr/>
            <p:nvPr/>
          </p:nvSpPr>
          <p:spPr>
            <a:xfrm>
              <a:off x="6723375" y="5230275"/>
              <a:ext cx="8100" cy="6900"/>
            </a:xfrm>
            <a:custGeom>
              <a:avLst/>
              <a:gdLst/>
              <a:ahLst/>
              <a:cxnLst/>
              <a:rect l="l" t="t" r="r" b="b"/>
              <a:pathLst>
                <a:path w="324" h="276" extrusionOk="0">
                  <a:moveTo>
                    <a:pt x="163" y="1"/>
                  </a:moveTo>
                  <a:cubicBezTo>
                    <a:pt x="156" y="1"/>
                    <a:pt x="150" y="1"/>
                    <a:pt x="143" y="2"/>
                  </a:cubicBezTo>
                  <a:cubicBezTo>
                    <a:pt x="65" y="2"/>
                    <a:pt x="1" y="67"/>
                    <a:pt x="1" y="145"/>
                  </a:cubicBezTo>
                  <a:cubicBezTo>
                    <a:pt x="12" y="226"/>
                    <a:pt x="76" y="276"/>
                    <a:pt x="155" y="276"/>
                  </a:cubicBezTo>
                  <a:cubicBezTo>
                    <a:pt x="163" y="276"/>
                    <a:pt x="173" y="275"/>
                    <a:pt x="182" y="274"/>
                  </a:cubicBezTo>
                  <a:cubicBezTo>
                    <a:pt x="259" y="274"/>
                    <a:pt x="324" y="209"/>
                    <a:pt x="324" y="132"/>
                  </a:cubicBezTo>
                  <a:cubicBezTo>
                    <a:pt x="300" y="61"/>
                    <a:pt x="234"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28"/>
            <p:cNvSpPr/>
            <p:nvPr/>
          </p:nvSpPr>
          <p:spPr>
            <a:xfrm>
              <a:off x="6627750" y="5313975"/>
              <a:ext cx="16800" cy="14350"/>
            </a:xfrm>
            <a:custGeom>
              <a:avLst/>
              <a:gdLst/>
              <a:ahLst/>
              <a:cxnLst/>
              <a:rect l="l" t="t" r="r" b="b"/>
              <a:pathLst>
                <a:path w="672" h="574" extrusionOk="0">
                  <a:moveTo>
                    <a:pt x="323" y="1"/>
                  </a:moveTo>
                  <a:cubicBezTo>
                    <a:pt x="315" y="1"/>
                    <a:pt x="306" y="1"/>
                    <a:pt x="298" y="2"/>
                  </a:cubicBezTo>
                  <a:cubicBezTo>
                    <a:pt x="130" y="2"/>
                    <a:pt x="0" y="131"/>
                    <a:pt x="0" y="299"/>
                  </a:cubicBezTo>
                  <a:cubicBezTo>
                    <a:pt x="36" y="453"/>
                    <a:pt x="168" y="574"/>
                    <a:pt x="319" y="574"/>
                  </a:cubicBezTo>
                  <a:cubicBezTo>
                    <a:pt x="333" y="574"/>
                    <a:pt x="348" y="573"/>
                    <a:pt x="362" y="570"/>
                  </a:cubicBezTo>
                  <a:cubicBezTo>
                    <a:pt x="369" y="571"/>
                    <a:pt x="376" y="571"/>
                    <a:pt x="383" y="571"/>
                  </a:cubicBezTo>
                  <a:cubicBezTo>
                    <a:pt x="542" y="571"/>
                    <a:pt x="672" y="434"/>
                    <a:pt x="659" y="273"/>
                  </a:cubicBezTo>
                  <a:cubicBezTo>
                    <a:pt x="623" y="114"/>
                    <a:pt x="481" y="1"/>
                    <a:pt x="3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28"/>
            <p:cNvSpPr/>
            <p:nvPr/>
          </p:nvSpPr>
          <p:spPr>
            <a:xfrm>
              <a:off x="6560225" y="5278425"/>
              <a:ext cx="12625" cy="10750"/>
            </a:xfrm>
            <a:custGeom>
              <a:avLst/>
              <a:gdLst/>
              <a:ahLst/>
              <a:cxnLst/>
              <a:rect l="l" t="t" r="r" b="b"/>
              <a:pathLst>
                <a:path w="505" h="430" extrusionOk="0">
                  <a:moveTo>
                    <a:pt x="258" y="1"/>
                  </a:moveTo>
                  <a:cubicBezTo>
                    <a:pt x="249" y="1"/>
                    <a:pt x="241" y="1"/>
                    <a:pt x="233" y="2"/>
                  </a:cubicBezTo>
                  <a:cubicBezTo>
                    <a:pt x="226" y="1"/>
                    <a:pt x="220" y="1"/>
                    <a:pt x="213" y="1"/>
                  </a:cubicBezTo>
                  <a:cubicBezTo>
                    <a:pt x="93" y="1"/>
                    <a:pt x="0" y="111"/>
                    <a:pt x="0" y="222"/>
                  </a:cubicBezTo>
                  <a:cubicBezTo>
                    <a:pt x="24" y="343"/>
                    <a:pt x="128" y="430"/>
                    <a:pt x="247" y="430"/>
                  </a:cubicBezTo>
                  <a:cubicBezTo>
                    <a:pt x="255" y="430"/>
                    <a:pt x="263" y="429"/>
                    <a:pt x="272" y="429"/>
                  </a:cubicBezTo>
                  <a:cubicBezTo>
                    <a:pt x="278" y="429"/>
                    <a:pt x="285" y="430"/>
                    <a:pt x="291" y="430"/>
                  </a:cubicBezTo>
                  <a:cubicBezTo>
                    <a:pt x="411" y="430"/>
                    <a:pt x="504" y="319"/>
                    <a:pt x="504" y="196"/>
                  </a:cubicBezTo>
                  <a:cubicBezTo>
                    <a:pt x="480" y="87"/>
                    <a:pt x="377" y="1"/>
                    <a:pt x="2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28"/>
            <p:cNvSpPr/>
            <p:nvPr/>
          </p:nvSpPr>
          <p:spPr>
            <a:xfrm>
              <a:off x="6428400" y="5245825"/>
              <a:ext cx="6800" cy="5900"/>
            </a:xfrm>
            <a:custGeom>
              <a:avLst/>
              <a:gdLst/>
              <a:ahLst/>
              <a:cxnLst/>
              <a:rect l="l" t="t" r="r" b="b"/>
              <a:pathLst>
                <a:path w="272" h="236" extrusionOk="0">
                  <a:moveTo>
                    <a:pt x="117" y="1"/>
                  </a:moveTo>
                  <a:cubicBezTo>
                    <a:pt x="52" y="1"/>
                    <a:pt x="0" y="53"/>
                    <a:pt x="0" y="130"/>
                  </a:cubicBezTo>
                  <a:cubicBezTo>
                    <a:pt x="12" y="188"/>
                    <a:pt x="65" y="235"/>
                    <a:pt x="122" y="235"/>
                  </a:cubicBezTo>
                  <a:cubicBezTo>
                    <a:pt x="129" y="235"/>
                    <a:pt x="136" y="235"/>
                    <a:pt x="142" y="233"/>
                  </a:cubicBezTo>
                  <a:cubicBezTo>
                    <a:pt x="220" y="233"/>
                    <a:pt x="272" y="182"/>
                    <a:pt x="272" y="117"/>
                  </a:cubicBezTo>
                  <a:cubicBezTo>
                    <a:pt x="259" y="40"/>
                    <a:pt x="194" y="1"/>
                    <a:pt x="117" y="1"/>
                  </a:cubicBezTo>
                  <a:close/>
                </a:path>
              </a:pathLst>
            </a:custGeom>
            <a:solidFill>
              <a:srgbClr val="52A2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28"/>
            <p:cNvSpPr/>
            <p:nvPr/>
          </p:nvSpPr>
          <p:spPr>
            <a:xfrm>
              <a:off x="6711750" y="5238400"/>
              <a:ext cx="3250" cy="2925"/>
            </a:xfrm>
            <a:custGeom>
              <a:avLst/>
              <a:gdLst/>
              <a:ahLst/>
              <a:cxnLst/>
              <a:rect l="l" t="t" r="r" b="b"/>
              <a:pathLst>
                <a:path w="130" h="117" extrusionOk="0">
                  <a:moveTo>
                    <a:pt x="65" y="1"/>
                  </a:moveTo>
                  <a:cubicBezTo>
                    <a:pt x="26" y="1"/>
                    <a:pt x="1" y="26"/>
                    <a:pt x="1" y="65"/>
                  </a:cubicBezTo>
                  <a:cubicBezTo>
                    <a:pt x="14" y="104"/>
                    <a:pt x="39" y="117"/>
                    <a:pt x="78" y="117"/>
                  </a:cubicBezTo>
                  <a:cubicBezTo>
                    <a:pt x="104" y="117"/>
                    <a:pt x="130" y="91"/>
                    <a:pt x="130" y="65"/>
                  </a:cubicBezTo>
                  <a:cubicBezTo>
                    <a:pt x="130" y="26"/>
                    <a:pt x="104" y="1"/>
                    <a:pt x="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28"/>
            <p:cNvSpPr/>
            <p:nvPr/>
          </p:nvSpPr>
          <p:spPr>
            <a:xfrm>
              <a:off x="6739225" y="4811225"/>
              <a:ext cx="15525" cy="13325"/>
            </a:xfrm>
            <a:custGeom>
              <a:avLst/>
              <a:gdLst/>
              <a:ahLst/>
              <a:cxnLst/>
              <a:rect l="l" t="t" r="r" b="b"/>
              <a:pathLst>
                <a:path w="621" h="533" extrusionOk="0">
                  <a:moveTo>
                    <a:pt x="317" y="0"/>
                  </a:moveTo>
                  <a:cubicBezTo>
                    <a:pt x="306" y="0"/>
                    <a:pt x="295" y="1"/>
                    <a:pt x="284" y="2"/>
                  </a:cubicBezTo>
                  <a:cubicBezTo>
                    <a:pt x="277" y="1"/>
                    <a:pt x="270" y="1"/>
                    <a:pt x="263" y="1"/>
                  </a:cubicBezTo>
                  <a:cubicBezTo>
                    <a:pt x="118" y="1"/>
                    <a:pt x="1" y="126"/>
                    <a:pt x="13" y="286"/>
                  </a:cubicBezTo>
                  <a:cubicBezTo>
                    <a:pt x="37" y="433"/>
                    <a:pt x="165" y="533"/>
                    <a:pt x="321" y="533"/>
                  </a:cubicBezTo>
                  <a:cubicBezTo>
                    <a:pt x="330" y="533"/>
                    <a:pt x="340" y="533"/>
                    <a:pt x="349" y="532"/>
                  </a:cubicBezTo>
                  <a:cubicBezTo>
                    <a:pt x="465" y="532"/>
                    <a:pt x="582" y="454"/>
                    <a:pt x="621" y="325"/>
                  </a:cubicBezTo>
                  <a:cubicBezTo>
                    <a:pt x="621" y="299"/>
                    <a:pt x="621" y="273"/>
                    <a:pt x="621" y="248"/>
                  </a:cubicBezTo>
                  <a:cubicBezTo>
                    <a:pt x="608" y="196"/>
                    <a:pt x="595" y="144"/>
                    <a:pt x="556" y="105"/>
                  </a:cubicBezTo>
                  <a:cubicBezTo>
                    <a:pt x="498" y="48"/>
                    <a:pt x="409" y="0"/>
                    <a:pt x="3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28"/>
            <p:cNvSpPr/>
            <p:nvPr/>
          </p:nvSpPr>
          <p:spPr>
            <a:xfrm>
              <a:off x="5106600" y="892700"/>
              <a:ext cx="3900" cy="2925"/>
            </a:xfrm>
            <a:custGeom>
              <a:avLst/>
              <a:gdLst/>
              <a:ahLst/>
              <a:cxnLst/>
              <a:rect l="l" t="t" r="r" b="b"/>
              <a:pathLst>
                <a:path w="156" h="117" extrusionOk="0">
                  <a:moveTo>
                    <a:pt x="0" y="1"/>
                  </a:moveTo>
                  <a:lnTo>
                    <a:pt x="39" y="117"/>
                  </a:lnTo>
                  <a:cubicBezTo>
                    <a:pt x="78" y="91"/>
                    <a:pt x="116" y="52"/>
                    <a:pt x="155" y="14"/>
                  </a:cubicBezTo>
                  <a:lnTo>
                    <a:pt x="0" y="1"/>
                  </a:lnTo>
                  <a:close/>
                </a:path>
              </a:pathLst>
            </a:custGeom>
            <a:solidFill>
              <a:srgbClr val="425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28"/>
            <p:cNvSpPr/>
            <p:nvPr/>
          </p:nvSpPr>
          <p:spPr>
            <a:xfrm>
              <a:off x="5118875" y="900775"/>
              <a:ext cx="195825" cy="127650"/>
            </a:xfrm>
            <a:custGeom>
              <a:avLst/>
              <a:gdLst/>
              <a:ahLst/>
              <a:cxnLst/>
              <a:rect l="l" t="t" r="r" b="b"/>
              <a:pathLst>
                <a:path w="7833" h="5106" extrusionOk="0">
                  <a:moveTo>
                    <a:pt x="5776" y="3605"/>
                  </a:moveTo>
                  <a:cubicBezTo>
                    <a:pt x="5895" y="3605"/>
                    <a:pt x="5999" y="3692"/>
                    <a:pt x="6023" y="3813"/>
                  </a:cubicBezTo>
                  <a:cubicBezTo>
                    <a:pt x="6023" y="3935"/>
                    <a:pt x="5931" y="4034"/>
                    <a:pt x="5823" y="4034"/>
                  </a:cubicBezTo>
                  <a:cubicBezTo>
                    <a:pt x="5816" y="4034"/>
                    <a:pt x="5810" y="4034"/>
                    <a:pt x="5803" y="4033"/>
                  </a:cubicBezTo>
                  <a:cubicBezTo>
                    <a:pt x="5794" y="4034"/>
                    <a:pt x="5784" y="4034"/>
                    <a:pt x="5775" y="4034"/>
                  </a:cubicBezTo>
                  <a:cubicBezTo>
                    <a:pt x="5656" y="4034"/>
                    <a:pt x="5544" y="3959"/>
                    <a:pt x="5532" y="3839"/>
                  </a:cubicBezTo>
                  <a:cubicBezTo>
                    <a:pt x="5519" y="3710"/>
                    <a:pt x="5622" y="3606"/>
                    <a:pt x="5751" y="3606"/>
                  </a:cubicBezTo>
                  <a:cubicBezTo>
                    <a:pt x="5760" y="3606"/>
                    <a:pt x="5768" y="3605"/>
                    <a:pt x="5776" y="3605"/>
                  </a:cubicBezTo>
                  <a:close/>
                  <a:moveTo>
                    <a:pt x="1887" y="1"/>
                  </a:moveTo>
                  <a:cubicBezTo>
                    <a:pt x="1680" y="363"/>
                    <a:pt x="1396" y="673"/>
                    <a:pt x="1047" y="892"/>
                  </a:cubicBezTo>
                  <a:cubicBezTo>
                    <a:pt x="711" y="1099"/>
                    <a:pt x="362" y="1254"/>
                    <a:pt x="0" y="1371"/>
                  </a:cubicBezTo>
                  <a:lnTo>
                    <a:pt x="233" y="2159"/>
                  </a:lnTo>
                  <a:lnTo>
                    <a:pt x="285" y="2340"/>
                  </a:lnTo>
                  <a:cubicBezTo>
                    <a:pt x="310" y="2327"/>
                    <a:pt x="336" y="2314"/>
                    <a:pt x="375" y="2314"/>
                  </a:cubicBezTo>
                  <a:cubicBezTo>
                    <a:pt x="382" y="2313"/>
                    <a:pt x="388" y="2312"/>
                    <a:pt x="395" y="2312"/>
                  </a:cubicBezTo>
                  <a:cubicBezTo>
                    <a:pt x="453" y="2312"/>
                    <a:pt x="506" y="2360"/>
                    <a:pt x="517" y="2417"/>
                  </a:cubicBezTo>
                  <a:cubicBezTo>
                    <a:pt x="517" y="2482"/>
                    <a:pt x="465" y="2547"/>
                    <a:pt x="401" y="2547"/>
                  </a:cubicBezTo>
                  <a:cubicBezTo>
                    <a:pt x="375" y="2547"/>
                    <a:pt x="349" y="2534"/>
                    <a:pt x="336" y="2534"/>
                  </a:cubicBezTo>
                  <a:lnTo>
                    <a:pt x="336" y="2534"/>
                  </a:lnTo>
                  <a:lnTo>
                    <a:pt x="375" y="2663"/>
                  </a:lnTo>
                  <a:lnTo>
                    <a:pt x="672" y="3684"/>
                  </a:lnTo>
                  <a:lnTo>
                    <a:pt x="853" y="4304"/>
                  </a:lnTo>
                  <a:lnTo>
                    <a:pt x="1822" y="4421"/>
                  </a:lnTo>
                  <a:cubicBezTo>
                    <a:pt x="1551" y="3865"/>
                    <a:pt x="1474" y="3245"/>
                    <a:pt x="1577" y="2637"/>
                  </a:cubicBezTo>
                  <a:lnTo>
                    <a:pt x="1577" y="2637"/>
                  </a:lnTo>
                  <a:cubicBezTo>
                    <a:pt x="2675" y="2728"/>
                    <a:pt x="3696" y="3232"/>
                    <a:pt x="4459" y="4033"/>
                  </a:cubicBezTo>
                  <a:cubicBezTo>
                    <a:pt x="4679" y="4279"/>
                    <a:pt x="4873" y="4550"/>
                    <a:pt x="5041" y="4847"/>
                  </a:cubicBezTo>
                  <a:lnTo>
                    <a:pt x="7186" y="5106"/>
                  </a:lnTo>
                  <a:cubicBezTo>
                    <a:pt x="7134" y="4951"/>
                    <a:pt x="7095" y="4783"/>
                    <a:pt x="7070" y="4615"/>
                  </a:cubicBezTo>
                  <a:cubicBezTo>
                    <a:pt x="6876" y="3529"/>
                    <a:pt x="7160" y="2417"/>
                    <a:pt x="7832" y="1552"/>
                  </a:cubicBezTo>
                  <a:cubicBezTo>
                    <a:pt x="7755" y="1487"/>
                    <a:pt x="7703" y="1396"/>
                    <a:pt x="7690" y="1293"/>
                  </a:cubicBezTo>
                  <a:cubicBezTo>
                    <a:pt x="7677" y="1267"/>
                    <a:pt x="7677" y="1228"/>
                    <a:pt x="7690" y="1203"/>
                  </a:cubicBezTo>
                  <a:cubicBezTo>
                    <a:pt x="7587" y="1151"/>
                    <a:pt x="7509" y="1060"/>
                    <a:pt x="7496" y="944"/>
                  </a:cubicBezTo>
                  <a:cubicBezTo>
                    <a:pt x="7496" y="892"/>
                    <a:pt x="7496" y="828"/>
                    <a:pt x="7535" y="789"/>
                  </a:cubicBezTo>
                  <a:lnTo>
                    <a:pt x="5170" y="466"/>
                  </a:lnTo>
                  <a:cubicBezTo>
                    <a:pt x="4705" y="621"/>
                    <a:pt x="4330" y="712"/>
                    <a:pt x="4149" y="763"/>
                  </a:cubicBezTo>
                  <a:cubicBezTo>
                    <a:pt x="4110" y="776"/>
                    <a:pt x="4084" y="789"/>
                    <a:pt x="4058" y="789"/>
                  </a:cubicBezTo>
                  <a:lnTo>
                    <a:pt x="4032" y="789"/>
                  </a:lnTo>
                  <a:lnTo>
                    <a:pt x="4032" y="776"/>
                  </a:lnTo>
                  <a:cubicBezTo>
                    <a:pt x="3916" y="776"/>
                    <a:pt x="3826" y="699"/>
                    <a:pt x="3800" y="595"/>
                  </a:cubicBezTo>
                  <a:cubicBezTo>
                    <a:pt x="3800" y="466"/>
                    <a:pt x="3890" y="375"/>
                    <a:pt x="4007" y="375"/>
                  </a:cubicBezTo>
                  <a:cubicBezTo>
                    <a:pt x="4045" y="375"/>
                    <a:pt x="4084" y="388"/>
                    <a:pt x="4123" y="401"/>
                  </a:cubicBezTo>
                  <a:cubicBezTo>
                    <a:pt x="4123" y="375"/>
                    <a:pt x="4149" y="350"/>
                    <a:pt x="4149" y="311"/>
                  </a:cubicBezTo>
                  <a:lnTo>
                    <a:pt x="1887" y="1"/>
                  </a:lnTo>
                  <a:close/>
                </a:path>
              </a:pathLst>
            </a:custGeom>
            <a:solidFill>
              <a:srgbClr val="425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28"/>
            <p:cNvSpPr/>
            <p:nvPr/>
          </p:nvSpPr>
          <p:spPr>
            <a:xfrm>
              <a:off x="5324675" y="922425"/>
              <a:ext cx="293075" cy="138950"/>
            </a:xfrm>
            <a:custGeom>
              <a:avLst/>
              <a:gdLst/>
              <a:ahLst/>
              <a:cxnLst/>
              <a:rect l="l" t="t" r="r" b="b"/>
              <a:pathLst>
                <a:path w="11723" h="5558" extrusionOk="0">
                  <a:moveTo>
                    <a:pt x="3255" y="2377"/>
                  </a:moveTo>
                  <a:cubicBezTo>
                    <a:pt x="3322" y="2377"/>
                    <a:pt x="3375" y="2425"/>
                    <a:pt x="3387" y="2495"/>
                  </a:cubicBezTo>
                  <a:cubicBezTo>
                    <a:pt x="3400" y="2572"/>
                    <a:pt x="3335" y="2637"/>
                    <a:pt x="3258" y="2637"/>
                  </a:cubicBezTo>
                  <a:cubicBezTo>
                    <a:pt x="3180" y="2637"/>
                    <a:pt x="3103" y="2585"/>
                    <a:pt x="3090" y="2508"/>
                  </a:cubicBezTo>
                  <a:cubicBezTo>
                    <a:pt x="3090" y="2437"/>
                    <a:pt x="3144" y="2377"/>
                    <a:pt x="3212" y="2377"/>
                  </a:cubicBezTo>
                  <a:cubicBezTo>
                    <a:pt x="3218" y="2377"/>
                    <a:pt x="3225" y="2377"/>
                    <a:pt x="3232" y="2379"/>
                  </a:cubicBezTo>
                  <a:cubicBezTo>
                    <a:pt x="3240" y="2377"/>
                    <a:pt x="3248" y="2377"/>
                    <a:pt x="3255" y="2377"/>
                  </a:cubicBezTo>
                  <a:close/>
                  <a:moveTo>
                    <a:pt x="1" y="1"/>
                  </a:moveTo>
                  <a:lnTo>
                    <a:pt x="1" y="26"/>
                  </a:lnTo>
                  <a:lnTo>
                    <a:pt x="1" y="39"/>
                  </a:lnTo>
                  <a:cubicBezTo>
                    <a:pt x="156" y="78"/>
                    <a:pt x="272" y="194"/>
                    <a:pt x="311" y="362"/>
                  </a:cubicBezTo>
                  <a:cubicBezTo>
                    <a:pt x="311" y="440"/>
                    <a:pt x="285" y="530"/>
                    <a:pt x="233" y="595"/>
                  </a:cubicBezTo>
                  <a:cubicBezTo>
                    <a:pt x="1177" y="1267"/>
                    <a:pt x="1810" y="2275"/>
                    <a:pt x="2030" y="3413"/>
                  </a:cubicBezTo>
                  <a:cubicBezTo>
                    <a:pt x="2094" y="3813"/>
                    <a:pt x="2107" y="4214"/>
                    <a:pt x="2082" y="4614"/>
                  </a:cubicBezTo>
                  <a:lnTo>
                    <a:pt x="9539" y="5558"/>
                  </a:lnTo>
                  <a:cubicBezTo>
                    <a:pt x="9397" y="5429"/>
                    <a:pt x="9306" y="5351"/>
                    <a:pt x="9306" y="5351"/>
                  </a:cubicBezTo>
                  <a:cubicBezTo>
                    <a:pt x="9917" y="5221"/>
                    <a:pt x="10551" y="5153"/>
                    <a:pt x="11179" y="5153"/>
                  </a:cubicBezTo>
                  <a:cubicBezTo>
                    <a:pt x="11361" y="5153"/>
                    <a:pt x="11543" y="5159"/>
                    <a:pt x="11723" y="5170"/>
                  </a:cubicBezTo>
                  <a:lnTo>
                    <a:pt x="11542" y="3516"/>
                  </a:lnTo>
                  <a:cubicBezTo>
                    <a:pt x="11077" y="3826"/>
                    <a:pt x="10547" y="4033"/>
                    <a:pt x="9991" y="4123"/>
                  </a:cubicBezTo>
                  <a:cubicBezTo>
                    <a:pt x="9642" y="3219"/>
                    <a:pt x="9746" y="2211"/>
                    <a:pt x="10262" y="1396"/>
                  </a:cubicBezTo>
                  <a:lnTo>
                    <a:pt x="8143" y="1099"/>
                  </a:lnTo>
                  <a:lnTo>
                    <a:pt x="8143" y="1099"/>
                  </a:lnTo>
                  <a:cubicBezTo>
                    <a:pt x="8285" y="1642"/>
                    <a:pt x="8337" y="2185"/>
                    <a:pt x="8298" y="2740"/>
                  </a:cubicBezTo>
                  <a:cubicBezTo>
                    <a:pt x="8195" y="3736"/>
                    <a:pt x="7626" y="4627"/>
                    <a:pt x="6760" y="5157"/>
                  </a:cubicBezTo>
                  <a:cubicBezTo>
                    <a:pt x="6036" y="4459"/>
                    <a:pt x="5649" y="3477"/>
                    <a:pt x="5739" y="2469"/>
                  </a:cubicBezTo>
                  <a:cubicBezTo>
                    <a:pt x="5804" y="1900"/>
                    <a:pt x="5985" y="1358"/>
                    <a:pt x="6243" y="854"/>
                  </a:cubicBezTo>
                  <a:lnTo>
                    <a:pt x="4253" y="582"/>
                  </a:lnTo>
                  <a:lnTo>
                    <a:pt x="4253" y="582"/>
                  </a:lnTo>
                  <a:cubicBezTo>
                    <a:pt x="4524" y="1164"/>
                    <a:pt x="4524" y="1836"/>
                    <a:pt x="4266" y="2430"/>
                  </a:cubicBezTo>
                  <a:cubicBezTo>
                    <a:pt x="3490" y="2224"/>
                    <a:pt x="2831" y="1719"/>
                    <a:pt x="2431" y="1035"/>
                  </a:cubicBezTo>
                  <a:cubicBezTo>
                    <a:pt x="2301" y="802"/>
                    <a:pt x="2198" y="543"/>
                    <a:pt x="2133" y="285"/>
                  </a:cubicBezTo>
                  <a:lnTo>
                    <a:pt x="1" y="1"/>
                  </a:lnTo>
                  <a:close/>
                </a:path>
              </a:pathLst>
            </a:custGeom>
            <a:solidFill>
              <a:srgbClr val="425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28"/>
            <p:cNvSpPr/>
            <p:nvPr/>
          </p:nvSpPr>
          <p:spPr>
            <a:xfrm>
              <a:off x="5290425" y="937300"/>
              <a:ext cx="87275" cy="100500"/>
            </a:xfrm>
            <a:custGeom>
              <a:avLst/>
              <a:gdLst/>
              <a:ahLst/>
              <a:cxnLst/>
              <a:rect l="l" t="t" r="r" b="b"/>
              <a:pathLst>
                <a:path w="3491" h="4020" extrusionOk="0">
                  <a:moveTo>
                    <a:pt x="1603" y="0"/>
                  </a:moveTo>
                  <a:cubicBezTo>
                    <a:pt x="1526" y="103"/>
                    <a:pt x="1410" y="155"/>
                    <a:pt x="1280" y="168"/>
                  </a:cubicBezTo>
                  <a:cubicBezTo>
                    <a:pt x="1164" y="168"/>
                    <a:pt x="1061" y="142"/>
                    <a:pt x="957" y="65"/>
                  </a:cubicBezTo>
                  <a:cubicBezTo>
                    <a:pt x="285" y="931"/>
                    <a:pt x="1" y="2055"/>
                    <a:pt x="195" y="3141"/>
                  </a:cubicBezTo>
                  <a:cubicBezTo>
                    <a:pt x="221" y="3296"/>
                    <a:pt x="259" y="3464"/>
                    <a:pt x="311" y="3632"/>
                  </a:cubicBezTo>
                  <a:lnTo>
                    <a:pt x="1371" y="3761"/>
                  </a:lnTo>
                  <a:cubicBezTo>
                    <a:pt x="1410" y="3645"/>
                    <a:pt x="1526" y="3567"/>
                    <a:pt x="1655" y="3567"/>
                  </a:cubicBezTo>
                  <a:cubicBezTo>
                    <a:pt x="1664" y="3566"/>
                    <a:pt x="1673" y="3566"/>
                    <a:pt x="1682" y="3566"/>
                  </a:cubicBezTo>
                  <a:cubicBezTo>
                    <a:pt x="1851" y="3566"/>
                    <a:pt x="1992" y="3679"/>
                    <a:pt x="2017" y="3839"/>
                  </a:cubicBezTo>
                  <a:lnTo>
                    <a:pt x="3464" y="4019"/>
                  </a:lnTo>
                  <a:cubicBezTo>
                    <a:pt x="3490" y="3619"/>
                    <a:pt x="3464" y="3218"/>
                    <a:pt x="3400" y="2818"/>
                  </a:cubicBezTo>
                  <a:cubicBezTo>
                    <a:pt x="3180" y="1680"/>
                    <a:pt x="2547" y="672"/>
                    <a:pt x="16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28"/>
            <p:cNvSpPr/>
            <p:nvPr/>
          </p:nvSpPr>
          <p:spPr>
            <a:xfrm>
              <a:off x="5221925" y="908525"/>
              <a:ext cx="26200" cy="11025"/>
            </a:xfrm>
            <a:custGeom>
              <a:avLst/>
              <a:gdLst/>
              <a:ahLst/>
              <a:cxnLst/>
              <a:rect l="l" t="t" r="r" b="b"/>
              <a:pathLst>
                <a:path w="1048" h="441" extrusionOk="0">
                  <a:moveTo>
                    <a:pt x="27" y="1"/>
                  </a:moveTo>
                  <a:cubicBezTo>
                    <a:pt x="27" y="27"/>
                    <a:pt x="14" y="53"/>
                    <a:pt x="1" y="78"/>
                  </a:cubicBezTo>
                  <a:cubicBezTo>
                    <a:pt x="79" y="104"/>
                    <a:pt x="130" y="169"/>
                    <a:pt x="143" y="246"/>
                  </a:cubicBezTo>
                  <a:cubicBezTo>
                    <a:pt x="143" y="324"/>
                    <a:pt x="104" y="402"/>
                    <a:pt x="27" y="440"/>
                  </a:cubicBezTo>
                  <a:cubicBezTo>
                    <a:pt x="208" y="389"/>
                    <a:pt x="583" y="285"/>
                    <a:pt x="1048" y="130"/>
                  </a:cubicBezTo>
                  <a:lnTo>
                    <a:pt x="2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28"/>
            <p:cNvSpPr/>
            <p:nvPr/>
          </p:nvSpPr>
          <p:spPr>
            <a:xfrm>
              <a:off x="5219675" y="920175"/>
              <a:ext cx="675" cy="25"/>
            </a:xfrm>
            <a:custGeom>
              <a:avLst/>
              <a:gdLst/>
              <a:ahLst/>
              <a:cxnLst/>
              <a:rect l="l" t="t" r="r" b="b"/>
              <a:pathLst>
                <a:path w="27" h="1" extrusionOk="0">
                  <a:moveTo>
                    <a:pt x="0" y="0"/>
                  </a:moveTo>
                  <a:lnTo>
                    <a:pt x="26" y="0"/>
                  </a:lnTo>
                  <a:lnTo>
                    <a:pt x="0" y="0"/>
                  </a:lnTo>
                  <a:close/>
                </a:path>
              </a:pathLst>
            </a:custGeom>
            <a:solidFill>
              <a:srgbClr val="76D9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28"/>
            <p:cNvSpPr/>
            <p:nvPr/>
          </p:nvSpPr>
          <p:spPr>
            <a:xfrm>
              <a:off x="5565725" y="957325"/>
              <a:ext cx="47500" cy="68200"/>
            </a:xfrm>
            <a:custGeom>
              <a:avLst/>
              <a:gdLst/>
              <a:ahLst/>
              <a:cxnLst/>
              <a:rect l="l" t="t" r="r" b="b"/>
              <a:pathLst>
                <a:path w="1900" h="2728" extrusionOk="0">
                  <a:moveTo>
                    <a:pt x="633" y="0"/>
                  </a:moveTo>
                  <a:cubicBezTo>
                    <a:pt x="104" y="815"/>
                    <a:pt x="0" y="1823"/>
                    <a:pt x="349" y="2727"/>
                  </a:cubicBezTo>
                  <a:cubicBezTo>
                    <a:pt x="905" y="2637"/>
                    <a:pt x="1435" y="2430"/>
                    <a:pt x="1900" y="2120"/>
                  </a:cubicBezTo>
                  <a:lnTo>
                    <a:pt x="1693" y="143"/>
                  </a:lnTo>
                  <a:lnTo>
                    <a:pt x="63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28"/>
            <p:cNvSpPr/>
            <p:nvPr/>
          </p:nvSpPr>
          <p:spPr>
            <a:xfrm>
              <a:off x="5155375" y="966700"/>
              <a:ext cx="89850" cy="54625"/>
            </a:xfrm>
            <a:custGeom>
              <a:avLst/>
              <a:gdLst/>
              <a:ahLst/>
              <a:cxnLst/>
              <a:rect l="l" t="t" r="r" b="b"/>
              <a:pathLst>
                <a:path w="3594" h="2185" extrusionOk="0">
                  <a:moveTo>
                    <a:pt x="104" y="0"/>
                  </a:moveTo>
                  <a:lnTo>
                    <a:pt x="104" y="0"/>
                  </a:lnTo>
                  <a:cubicBezTo>
                    <a:pt x="1" y="595"/>
                    <a:pt x="91" y="1215"/>
                    <a:pt x="362" y="1771"/>
                  </a:cubicBezTo>
                  <a:lnTo>
                    <a:pt x="3593" y="2184"/>
                  </a:lnTo>
                  <a:cubicBezTo>
                    <a:pt x="3413" y="1900"/>
                    <a:pt x="3219" y="1629"/>
                    <a:pt x="2999" y="1383"/>
                  </a:cubicBezTo>
                  <a:cubicBezTo>
                    <a:pt x="2236" y="582"/>
                    <a:pt x="1215" y="78"/>
                    <a:pt x="1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28"/>
            <p:cNvSpPr/>
            <p:nvPr/>
          </p:nvSpPr>
          <p:spPr>
            <a:xfrm>
              <a:off x="5107550" y="893025"/>
              <a:ext cx="58525" cy="42025"/>
            </a:xfrm>
            <a:custGeom>
              <a:avLst/>
              <a:gdLst/>
              <a:ahLst/>
              <a:cxnLst/>
              <a:rect l="l" t="t" r="r" b="b"/>
              <a:pathLst>
                <a:path w="2341" h="1681" extrusionOk="0">
                  <a:moveTo>
                    <a:pt x="117" y="1"/>
                  </a:moveTo>
                  <a:cubicBezTo>
                    <a:pt x="78" y="39"/>
                    <a:pt x="40" y="65"/>
                    <a:pt x="1" y="104"/>
                  </a:cubicBezTo>
                  <a:lnTo>
                    <a:pt x="427" y="1603"/>
                  </a:lnTo>
                  <a:lnTo>
                    <a:pt x="453" y="1681"/>
                  </a:lnTo>
                  <a:cubicBezTo>
                    <a:pt x="815" y="1564"/>
                    <a:pt x="1164" y="1409"/>
                    <a:pt x="1500" y="1202"/>
                  </a:cubicBezTo>
                  <a:cubicBezTo>
                    <a:pt x="1849" y="970"/>
                    <a:pt x="2133" y="673"/>
                    <a:pt x="2340" y="311"/>
                  </a:cubicBezTo>
                  <a:lnTo>
                    <a:pt x="11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28"/>
            <p:cNvSpPr/>
            <p:nvPr/>
          </p:nvSpPr>
          <p:spPr>
            <a:xfrm>
              <a:off x="5557325" y="1051225"/>
              <a:ext cx="62375" cy="17275"/>
            </a:xfrm>
            <a:custGeom>
              <a:avLst/>
              <a:gdLst/>
              <a:ahLst/>
              <a:cxnLst/>
              <a:rect l="l" t="t" r="r" b="b"/>
              <a:pathLst>
                <a:path w="2495" h="691" extrusionOk="0">
                  <a:moveTo>
                    <a:pt x="1867" y="1"/>
                  </a:moveTo>
                  <a:cubicBezTo>
                    <a:pt x="1238" y="1"/>
                    <a:pt x="611" y="69"/>
                    <a:pt x="0" y="199"/>
                  </a:cubicBezTo>
                  <a:cubicBezTo>
                    <a:pt x="0" y="199"/>
                    <a:pt x="78" y="277"/>
                    <a:pt x="233" y="406"/>
                  </a:cubicBezTo>
                  <a:lnTo>
                    <a:pt x="2494" y="690"/>
                  </a:lnTo>
                  <a:lnTo>
                    <a:pt x="2417" y="18"/>
                  </a:lnTo>
                  <a:cubicBezTo>
                    <a:pt x="2234" y="7"/>
                    <a:pt x="2050" y="1"/>
                    <a:pt x="18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28"/>
            <p:cNvSpPr/>
            <p:nvPr/>
          </p:nvSpPr>
          <p:spPr>
            <a:xfrm>
              <a:off x="5377675" y="929525"/>
              <a:ext cx="60125" cy="53675"/>
            </a:xfrm>
            <a:custGeom>
              <a:avLst/>
              <a:gdLst/>
              <a:ahLst/>
              <a:cxnLst/>
              <a:rect l="l" t="t" r="r" b="b"/>
              <a:pathLst>
                <a:path w="2405" h="2147" extrusionOk="0">
                  <a:moveTo>
                    <a:pt x="1862" y="529"/>
                  </a:moveTo>
                  <a:cubicBezTo>
                    <a:pt x="1939" y="529"/>
                    <a:pt x="1993" y="579"/>
                    <a:pt x="2016" y="660"/>
                  </a:cubicBezTo>
                  <a:cubicBezTo>
                    <a:pt x="2016" y="738"/>
                    <a:pt x="1952" y="802"/>
                    <a:pt x="1874" y="802"/>
                  </a:cubicBezTo>
                  <a:cubicBezTo>
                    <a:pt x="1866" y="803"/>
                    <a:pt x="1859" y="804"/>
                    <a:pt x="1851" y="804"/>
                  </a:cubicBezTo>
                  <a:cubicBezTo>
                    <a:pt x="1773" y="804"/>
                    <a:pt x="1717" y="744"/>
                    <a:pt x="1693" y="673"/>
                  </a:cubicBezTo>
                  <a:cubicBezTo>
                    <a:pt x="1693" y="595"/>
                    <a:pt x="1771" y="531"/>
                    <a:pt x="1848" y="531"/>
                  </a:cubicBezTo>
                  <a:lnTo>
                    <a:pt x="1836" y="531"/>
                  </a:lnTo>
                  <a:cubicBezTo>
                    <a:pt x="1845" y="529"/>
                    <a:pt x="1854" y="529"/>
                    <a:pt x="1862" y="529"/>
                  </a:cubicBezTo>
                  <a:close/>
                  <a:moveTo>
                    <a:pt x="1293" y="854"/>
                  </a:moveTo>
                  <a:cubicBezTo>
                    <a:pt x="1332" y="854"/>
                    <a:pt x="1357" y="867"/>
                    <a:pt x="1370" y="906"/>
                  </a:cubicBezTo>
                  <a:cubicBezTo>
                    <a:pt x="1370" y="944"/>
                    <a:pt x="1344" y="970"/>
                    <a:pt x="1306" y="970"/>
                  </a:cubicBezTo>
                  <a:cubicBezTo>
                    <a:pt x="1267" y="970"/>
                    <a:pt x="1241" y="944"/>
                    <a:pt x="1241" y="919"/>
                  </a:cubicBezTo>
                  <a:cubicBezTo>
                    <a:pt x="1241" y="880"/>
                    <a:pt x="1267" y="854"/>
                    <a:pt x="1293" y="854"/>
                  </a:cubicBezTo>
                  <a:close/>
                  <a:moveTo>
                    <a:pt x="0" y="1"/>
                  </a:moveTo>
                  <a:lnTo>
                    <a:pt x="0" y="1"/>
                  </a:lnTo>
                  <a:cubicBezTo>
                    <a:pt x="78" y="259"/>
                    <a:pt x="181" y="505"/>
                    <a:pt x="311" y="751"/>
                  </a:cubicBezTo>
                  <a:cubicBezTo>
                    <a:pt x="711" y="1435"/>
                    <a:pt x="1370" y="1940"/>
                    <a:pt x="2146" y="2146"/>
                  </a:cubicBezTo>
                  <a:cubicBezTo>
                    <a:pt x="2404" y="1552"/>
                    <a:pt x="2404" y="880"/>
                    <a:pt x="2120" y="285"/>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28"/>
            <p:cNvSpPr/>
            <p:nvPr/>
          </p:nvSpPr>
          <p:spPr>
            <a:xfrm>
              <a:off x="5465875" y="943425"/>
              <a:ext cx="67225" cy="107950"/>
            </a:xfrm>
            <a:custGeom>
              <a:avLst/>
              <a:gdLst/>
              <a:ahLst/>
              <a:cxnLst/>
              <a:rect l="l" t="t" r="r" b="b"/>
              <a:pathLst>
                <a:path w="2689" h="4318" extrusionOk="0">
                  <a:moveTo>
                    <a:pt x="582" y="1"/>
                  </a:moveTo>
                  <a:cubicBezTo>
                    <a:pt x="324" y="505"/>
                    <a:pt x="156" y="1047"/>
                    <a:pt x="78" y="1616"/>
                  </a:cubicBezTo>
                  <a:cubicBezTo>
                    <a:pt x="1" y="2624"/>
                    <a:pt x="375" y="3619"/>
                    <a:pt x="1112" y="4317"/>
                  </a:cubicBezTo>
                  <a:cubicBezTo>
                    <a:pt x="1965" y="3787"/>
                    <a:pt x="2534" y="2896"/>
                    <a:pt x="2650" y="1888"/>
                  </a:cubicBezTo>
                  <a:cubicBezTo>
                    <a:pt x="2689" y="1345"/>
                    <a:pt x="2637" y="789"/>
                    <a:pt x="2495" y="259"/>
                  </a:cubicBezTo>
                  <a:lnTo>
                    <a:pt x="5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28"/>
            <p:cNvSpPr/>
            <p:nvPr/>
          </p:nvSpPr>
          <p:spPr>
            <a:xfrm>
              <a:off x="5213850" y="910150"/>
              <a:ext cx="11675" cy="10050"/>
            </a:xfrm>
            <a:custGeom>
              <a:avLst/>
              <a:gdLst/>
              <a:ahLst/>
              <a:cxnLst/>
              <a:rect l="l" t="t" r="r" b="b"/>
              <a:pathLst>
                <a:path w="467" h="402" extrusionOk="0">
                  <a:moveTo>
                    <a:pt x="208" y="0"/>
                  </a:moveTo>
                  <a:cubicBezTo>
                    <a:pt x="91" y="0"/>
                    <a:pt x="1" y="91"/>
                    <a:pt x="1" y="207"/>
                  </a:cubicBezTo>
                  <a:cubicBezTo>
                    <a:pt x="27" y="324"/>
                    <a:pt x="117" y="401"/>
                    <a:pt x="233" y="401"/>
                  </a:cubicBezTo>
                  <a:lnTo>
                    <a:pt x="259" y="401"/>
                  </a:lnTo>
                  <a:cubicBezTo>
                    <a:pt x="285" y="401"/>
                    <a:pt x="311" y="388"/>
                    <a:pt x="350" y="375"/>
                  </a:cubicBezTo>
                  <a:cubicBezTo>
                    <a:pt x="427" y="349"/>
                    <a:pt x="466" y="272"/>
                    <a:pt x="466" y="181"/>
                  </a:cubicBezTo>
                  <a:cubicBezTo>
                    <a:pt x="453" y="104"/>
                    <a:pt x="402" y="52"/>
                    <a:pt x="324" y="26"/>
                  </a:cubicBezTo>
                  <a:cubicBezTo>
                    <a:pt x="298" y="0"/>
                    <a:pt x="246" y="0"/>
                    <a:pt x="2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28"/>
            <p:cNvSpPr/>
            <p:nvPr/>
          </p:nvSpPr>
          <p:spPr>
            <a:xfrm>
              <a:off x="5402225" y="981550"/>
              <a:ext cx="7775" cy="6825"/>
            </a:xfrm>
            <a:custGeom>
              <a:avLst/>
              <a:gdLst/>
              <a:ahLst/>
              <a:cxnLst/>
              <a:rect l="l" t="t" r="r" b="b"/>
              <a:pathLst>
                <a:path w="311" h="273" extrusionOk="0">
                  <a:moveTo>
                    <a:pt x="143" y="1"/>
                  </a:moveTo>
                  <a:cubicBezTo>
                    <a:pt x="65" y="1"/>
                    <a:pt x="1" y="65"/>
                    <a:pt x="1" y="143"/>
                  </a:cubicBezTo>
                  <a:cubicBezTo>
                    <a:pt x="13" y="220"/>
                    <a:pt x="91" y="272"/>
                    <a:pt x="169" y="272"/>
                  </a:cubicBezTo>
                  <a:cubicBezTo>
                    <a:pt x="246" y="272"/>
                    <a:pt x="311" y="207"/>
                    <a:pt x="298" y="130"/>
                  </a:cubicBezTo>
                  <a:cubicBezTo>
                    <a:pt x="285" y="52"/>
                    <a:pt x="220"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28"/>
            <p:cNvSpPr/>
            <p:nvPr/>
          </p:nvSpPr>
          <p:spPr>
            <a:xfrm>
              <a:off x="5306900" y="920175"/>
              <a:ext cx="26200" cy="21350"/>
            </a:xfrm>
            <a:custGeom>
              <a:avLst/>
              <a:gdLst/>
              <a:ahLst/>
              <a:cxnLst/>
              <a:rect l="l" t="t" r="r" b="b"/>
              <a:pathLst>
                <a:path w="1048" h="854" extrusionOk="0">
                  <a:moveTo>
                    <a:pt x="40" y="0"/>
                  </a:moveTo>
                  <a:cubicBezTo>
                    <a:pt x="1" y="52"/>
                    <a:pt x="1" y="104"/>
                    <a:pt x="1" y="155"/>
                  </a:cubicBezTo>
                  <a:cubicBezTo>
                    <a:pt x="14" y="259"/>
                    <a:pt x="79" y="349"/>
                    <a:pt x="169" y="401"/>
                  </a:cubicBezTo>
                  <a:cubicBezTo>
                    <a:pt x="169" y="440"/>
                    <a:pt x="169" y="465"/>
                    <a:pt x="169" y="504"/>
                  </a:cubicBezTo>
                  <a:cubicBezTo>
                    <a:pt x="182" y="608"/>
                    <a:pt x="234" y="698"/>
                    <a:pt x="324" y="750"/>
                  </a:cubicBezTo>
                  <a:cubicBezTo>
                    <a:pt x="415" y="827"/>
                    <a:pt x="531" y="853"/>
                    <a:pt x="647" y="853"/>
                  </a:cubicBezTo>
                  <a:cubicBezTo>
                    <a:pt x="763" y="840"/>
                    <a:pt x="893" y="788"/>
                    <a:pt x="970" y="685"/>
                  </a:cubicBezTo>
                  <a:cubicBezTo>
                    <a:pt x="1022" y="620"/>
                    <a:pt x="1048" y="543"/>
                    <a:pt x="1035" y="452"/>
                  </a:cubicBezTo>
                  <a:cubicBezTo>
                    <a:pt x="1009" y="297"/>
                    <a:pt x="880" y="168"/>
                    <a:pt x="725" y="129"/>
                  </a:cubicBezTo>
                  <a:lnTo>
                    <a:pt x="725" y="116"/>
                  </a:lnTo>
                  <a:lnTo>
                    <a:pt x="725" y="91"/>
                  </a:lnTo>
                  <a:lnTo>
                    <a:pt x="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28"/>
            <p:cNvSpPr/>
            <p:nvPr/>
          </p:nvSpPr>
          <p:spPr>
            <a:xfrm>
              <a:off x="5420000" y="942775"/>
              <a:ext cx="8100" cy="7150"/>
            </a:xfrm>
            <a:custGeom>
              <a:avLst/>
              <a:gdLst/>
              <a:ahLst/>
              <a:cxnLst/>
              <a:rect l="l" t="t" r="r" b="b"/>
              <a:pathLst>
                <a:path w="324" h="286" extrusionOk="0">
                  <a:moveTo>
                    <a:pt x="143" y="1"/>
                  </a:moveTo>
                  <a:cubicBezTo>
                    <a:pt x="65" y="1"/>
                    <a:pt x="0" y="65"/>
                    <a:pt x="0" y="143"/>
                  </a:cubicBezTo>
                  <a:cubicBezTo>
                    <a:pt x="26" y="233"/>
                    <a:pt x="91" y="285"/>
                    <a:pt x="181" y="285"/>
                  </a:cubicBezTo>
                  <a:cubicBezTo>
                    <a:pt x="259" y="285"/>
                    <a:pt x="323" y="208"/>
                    <a:pt x="323" y="130"/>
                  </a:cubicBezTo>
                  <a:cubicBezTo>
                    <a:pt x="298" y="53"/>
                    <a:pt x="233" y="1"/>
                    <a:pt x="143" y="1"/>
                  </a:cubicBezTo>
                  <a:close/>
                </a:path>
              </a:pathLst>
            </a:custGeom>
            <a:solidFill>
              <a:srgbClr val="52A2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28"/>
            <p:cNvSpPr/>
            <p:nvPr/>
          </p:nvSpPr>
          <p:spPr>
            <a:xfrm>
              <a:off x="5324675" y="1026450"/>
              <a:ext cx="16175" cy="6825"/>
            </a:xfrm>
            <a:custGeom>
              <a:avLst/>
              <a:gdLst/>
              <a:ahLst/>
              <a:cxnLst/>
              <a:rect l="l" t="t" r="r" b="b"/>
              <a:pathLst>
                <a:path w="647" h="273" extrusionOk="0">
                  <a:moveTo>
                    <a:pt x="312" y="0"/>
                  </a:moveTo>
                  <a:cubicBezTo>
                    <a:pt x="303" y="0"/>
                    <a:pt x="294" y="0"/>
                    <a:pt x="285" y="1"/>
                  </a:cubicBezTo>
                  <a:cubicBezTo>
                    <a:pt x="169" y="1"/>
                    <a:pt x="52" y="79"/>
                    <a:pt x="1" y="195"/>
                  </a:cubicBezTo>
                  <a:lnTo>
                    <a:pt x="647" y="273"/>
                  </a:lnTo>
                  <a:cubicBezTo>
                    <a:pt x="622" y="113"/>
                    <a:pt x="481"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28"/>
            <p:cNvSpPr/>
            <p:nvPr/>
          </p:nvSpPr>
          <p:spPr>
            <a:xfrm>
              <a:off x="5256825" y="990900"/>
              <a:ext cx="12625" cy="10750"/>
            </a:xfrm>
            <a:custGeom>
              <a:avLst/>
              <a:gdLst/>
              <a:ahLst/>
              <a:cxnLst/>
              <a:rect l="l" t="t" r="r" b="b"/>
              <a:pathLst>
                <a:path w="505" h="430" extrusionOk="0">
                  <a:moveTo>
                    <a:pt x="258" y="0"/>
                  </a:moveTo>
                  <a:cubicBezTo>
                    <a:pt x="250" y="0"/>
                    <a:pt x="242" y="1"/>
                    <a:pt x="233" y="1"/>
                  </a:cubicBezTo>
                  <a:cubicBezTo>
                    <a:pt x="104" y="1"/>
                    <a:pt x="1" y="105"/>
                    <a:pt x="1" y="234"/>
                  </a:cubicBezTo>
                  <a:cubicBezTo>
                    <a:pt x="25" y="354"/>
                    <a:pt x="138" y="429"/>
                    <a:pt x="257" y="429"/>
                  </a:cubicBezTo>
                  <a:cubicBezTo>
                    <a:pt x="266" y="429"/>
                    <a:pt x="276" y="429"/>
                    <a:pt x="285" y="428"/>
                  </a:cubicBezTo>
                  <a:cubicBezTo>
                    <a:pt x="292" y="429"/>
                    <a:pt x="298" y="429"/>
                    <a:pt x="305" y="429"/>
                  </a:cubicBezTo>
                  <a:cubicBezTo>
                    <a:pt x="413" y="429"/>
                    <a:pt x="505" y="330"/>
                    <a:pt x="505" y="208"/>
                  </a:cubicBezTo>
                  <a:cubicBezTo>
                    <a:pt x="481" y="87"/>
                    <a:pt x="377"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28"/>
            <p:cNvSpPr/>
            <p:nvPr/>
          </p:nvSpPr>
          <p:spPr>
            <a:xfrm>
              <a:off x="5125975" y="958300"/>
              <a:ext cx="5850" cy="5975"/>
            </a:xfrm>
            <a:custGeom>
              <a:avLst/>
              <a:gdLst/>
              <a:ahLst/>
              <a:cxnLst/>
              <a:rect l="l" t="t" r="r" b="b"/>
              <a:pathLst>
                <a:path w="234" h="239" extrusionOk="0">
                  <a:moveTo>
                    <a:pt x="91" y="0"/>
                  </a:moveTo>
                  <a:cubicBezTo>
                    <a:pt x="52" y="0"/>
                    <a:pt x="26" y="26"/>
                    <a:pt x="1" y="39"/>
                  </a:cubicBezTo>
                  <a:lnTo>
                    <a:pt x="52" y="233"/>
                  </a:lnTo>
                  <a:cubicBezTo>
                    <a:pt x="61" y="233"/>
                    <a:pt x="75" y="239"/>
                    <a:pt x="91" y="239"/>
                  </a:cubicBezTo>
                  <a:cubicBezTo>
                    <a:pt x="100" y="239"/>
                    <a:pt x="108" y="237"/>
                    <a:pt x="117" y="233"/>
                  </a:cubicBezTo>
                  <a:cubicBezTo>
                    <a:pt x="122" y="234"/>
                    <a:pt x="128" y="234"/>
                    <a:pt x="133" y="234"/>
                  </a:cubicBezTo>
                  <a:cubicBezTo>
                    <a:pt x="190" y="234"/>
                    <a:pt x="233" y="175"/>
                    <a:pt x="233" y="116"/>
                  </a:cubicBezTo>
                  <a:cubicBezTo>
                    <a:pt x="220" y="52"/>
                    <a:pt x="156" y="0"/>
                    <a:pt x="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 name="Google Shape;545;p28"/>
            <p:cNvSpPr/>
            <p:nvPr/>
          </p:nvSpPr>
          <p:spPr>
            <a:xfrm>
              <a:off x="5408375" y="950850"/>
              <a:ext cx="3575" cy="3025"/>
            </a:xfrm>
            <a:custGeom>
              <a:avLst/>
              <a:gdLst/>
              <a:ahLst/>
              <a:cxnLst/>
              <a:rect l="l" t="t" r="r" b="b"/>
              <a:pathLst>
                <a:path w="143" h="121" extrusionOk="0">
                  <a:moveTo>
                    <a:pt x="65" y="1"/>
                  </a:moveTo>
                  <a:cubicBezTo>
                    <a:pt x="26" y="1"/>
                    <a:pt x="0" y="40"/>
                    <a:pt x="13" y="66"/>
                  </a:cubicBezTo>
                  <a:cubicBezTo>
                    <a:pt x="13" y="97"/>
                    <a:pt x="31" y="121"/>
                    <a:pt x="58" y="121"/>
                  </a:cubicBezTo>
                  <a:cubicBezTo>
                    <a:pt x="64" y="121"/>
                    <a:pt x="71" y="120"/>
                    <a:pt x="78" y="117"/>
                  </a:cubicBezTo>
                  <a:cubicBezTo>
                    <a:pt x="116" y="117"/>
                    <a:pt x="142" y="91"/>
                    <a:pt x="142" y="66"/>
                  </a:cubicBezTo>
                  <a:cubicBezTo>
                    <a:pt x="129" y="27"/>
                    <a:pt x="104" y="1"/>
                    <a:pt x="65" y="1"/>
                  </a:cubicBezTo>
                  <a:close/>
                </a:path>
              </a:pathLst>
            </a:custGeom>
            <a:solidFill>
              <a:srgbClr val="52A2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 name="Google Shape;546;p28"/>
            <p:cNvSpPr/>
            <p:nvPr/>
          </p:nvSpPr>
          <p:spPr>
            <a:xfrm>
              <a:off x="5225500" y="5071025"/>
              <a:ext cx="532150" cy="157050"/>
            </a:xfrm>
            <a:custGeom>
              <a:avLst/>
              <a:gdLst/>
              <a:ahLst/>
              <a:cxnLst/>
              <a:rect l="l" t="t" r="r" b="b"/>
              <a:pathLst>
                <a:path w="21286" h="6282" extrusionOk="0">
                  <a:moveTo>
                    <a:pt x="8697" y="4342"/>
                  </a:moveTo>
                  <a:cubicBezTo>
                    <a:pt x="8816" y="4342"/>
                    <a:pt x="8919" y="4429"/>
                    <a:pt x="8944" y="4550"/>
                  </a:cubicBezTo>
                  <a:cubicBezTo>
                    <a:pt x="8956" y="4673"/>
                    <a:pt x="8852" y="4784"/>
                    <a:pt x="8731" y="4784"/>
                  </a:cubicBezTo>
                  <a:cubicBezTo>
                    <a:pt x="8724" y="4784"/>
                    <a:pt x="8718" y="4783"/>
                    <a:pt x="8711" y="4783"/>
                  </a:cubicBezTo>
                  <a:cubicBezTo>
                    <a:pt x="8703" y="4784"/>
                    <a:pt x="8694" y="4784"/>
                    <a:pt x="8686" y="4784"/>
                  </a:cubicBezTo>
                  <a:cubicBezTo>
                    <a:pt x="8567" y="4784"/>
                    <a:pt x="8464" y="4697"/>
                    <a:pt x="8440" y="4576"/>
                  </a:cubicBezTo>
                  <a:cubicBezTo>
                    <a:pt x="8427" y="4447"/>
                    <a:pt x="8530" y="4343"/>
                    <a:pt x="8672" y="4343"/>
                  </a:cubicBezTo>
                  <a:cubicBezTo>
                    <a:pt x="8680" y="4343"/>
                    <a:pt x="8689" y="4342"/>
                    <a:pt x="8697" y="4342"/>
                  </a:cubicBezTo>
                  <a:close/>
                  <a:moveTo>
                    <a:pt x="3270" y="1"/>
                  </a:moveTo>
                  <a:cubicBezTo>
                    <a:pt x="3477" y="402"/>
                    <a:pt x="3606" y="841"/>
                    <a:pt x="3658" y="1293"/>
                  </a:cubicBezTo>
                  <a:cubicBezTo>
                    <a:pt x="3409" y="1326"/>
                    <a:pt x="3161" y="1342"/>
                    <a:pt x="2915" y="1342"/>
                  </a:cubicBezTo>
                  <a:cubicBezTo>
                    <a:pt x="1889" y="1342"/>
                    <a:pt x="886" y="1065"/>
                    <a:pt x="0" y="544"/>
                  </a:cubicBezTo>
                  <a:lnTo>
                    <a:pt x="0" y="544"/>
                  </a:lnTo>
                  <a:lnTo>
                    <a:pt x="194" y="2340"/>
                  </a:lnTo>
                  <a:cubicBezTo>
                    <a:pt x="607" y="2301"/>
                    <a:pt x="892" y="2301"/>
                    <a:pt x="892" y="2301"/>
                  </a:cubicBezTo>
                  <a:lnTo>
                    <a:pt x="892" y="2301"/>
                  </a:lnTo>
                  <a:cubicBezTo>
                    <a:pt x="711" y="2612"/>
                    <a:pt x="504" y="2896"/>
                    <a:pt x="284" y="3167"/>
                  </a:cubicBezTo>
                  <a:lnTo>
                    <a:pt x="349" y="3736"/>
                  </a:lnTo>
                  <a:lnTo>
                    <a:pt x="9551" y="4990"/>
                  </a:lnTo>
                  <a:cubicBezTo>
                    <a:pt x="9603" y="4951"/>
                    <a:pt x="9654" y="4925"/>
                    <a:pt x="9706" y="4899"/>
                  </a:cubicBezTo>
                  <a:cubicBezTo>
                    <a:pt x="9822" y="4834"/>
                    <a:pt x="9939" y="4770"/>
                    <a:pt x="10055" y="4705"/>
                  </a:cubicBezTo>
                  <a:cubicBezTo>
                    <a:pt x="10042" y="4692"/>
                    <a:pt x="10042" y="4679"/>
                    <a:pt x="10042" y="4654"/>
                  </a:cubicBezTo>
                  <a:cubicBezTo>
                    <a:pt x="10029" y="4524"/>
                    <a:pt x="10145" y="4408"/>
                    <a:pt x="10288" y="4408"/>
                  </a:cubicBezTo>
                  <a:cubicBezTo>
                    <a:pt x="10378" y="4408"/>
                    <a:pt x="10469" y="4447"/>
                    <a:pt x="10520" y="4524"/>
                  </a:cubicBezTo>
                  <a:cubicBezTo>
                    <a:pt x="10984" y="4375"/>
                    <a:pt x="11468" y="4297"/>
                    <a:pt x="11953" y="4297"/>
                  </a:cubicBezTo>
                  <a:cubicBezTo>
                    <a:pt x="12264" y="4297"/>
                    <a:pt x="12577" y="4329"/>
                    <a:pt x="12885" y="4395"/>
                  </a:cubicBezTo>
                  <a:cubicBezTo>
                    <a:pt x="12834" y="4744"/>
                    <a:pt x="12730" y="5093"/>
                    <a:pt x="12562" y="5403"/>
                  </a:cubicBezTo>
                  <a:lnTo>
                    <a:pt x="14876" y="5726"/>
                  </a:lnTo>
                  <a:cubicBezTo>
                    <a:pt x="15323" y="5503"/>
                    <a:pt x="15811" y="5393"/>
                    <a:pt x="16300" y="5393"/>
                  </a:cubicBezTo>
                  <a:cubicBezTo>
                    <a:pt x="16489" y="5393"/>
                    <a:pt x="16679" y="5409"/>
                    <a:pt x="16866" y="5442"/>
                  </a:cubicBezTo>
                  <a:cubicBezTo>
                    <a:pt x="16853" y="5623"/>
                    <a:pt x="16814" y="5804"/>
                    <a:pt x="16750" y="5972"/>
                  </a:cubicBezTo>
                  <a:lnTo>
                    <a:pt x="18973" y="6282"/>
                  </a:lnTo>
                  <a:cubicBezTo>
                    <a:pt x="19257" y="5377"/>
                    <a:pt x="19851" y="3956"/>
                    <a:pt x="20885" y="2973"/>
                  </a:cubicBezTo>
                  <a:cubicBezTo>
                    <a:pt x="21015" y="2870"/>
                    <a:pt x="21144" y="2754"/>
                    <a:pt x="21286" y="2650"/>
                  </a:cubicBezTo>
                  <a:lnTo>
                    <a:pt x="19322" y="2366"/>
                  </a:lnTo>
                  <a:cubicBezTo>
                    <a:pt x="18843" y="2831"/>
                    <a:pt x="18236" y="3167"/>
                    <a:pt x="17590" y="3335"/>
                  </a:cubicBezTo>
                  <a:cubicBezTo>
                    <a:pt x="17002" y="3498"/>
                    <a:pt x="16355" y="3553"/>
                    <a:pt x="15746" y="3553"/>
                  </a:cubicBezTo>
                  <a:cubicBezTo>
                    <a:pt x="14468" y="3553"/>
                    <a:pt x="13364" y="3309"/>
                    <a:pt x="13364" y="3309"/>
                  </a:cubicBezTo>
                  <a:cubicBezTo>
                    <a:pt x="13958" y="2715"/>
                    <a:pt x="14630" y="2211"/>
                    <a:pt x="15367" y="1784"/>
                  </a:cubicBezTo>
                  <a:lnTo>
                    <a:pt x="12187" y="1319"/>
                  </a:lnTo>
                  <a:cubicBezTo>
                    <a:pt x="11709" y="1901"/>
                    <a:pt x="11089" y="2366"/>
                    <a:pt x="10391" y="2663"/>
                  </a:cubicBezTo>
                  <a:cubicBezTo>
                    <a:pt x="8994" y="3261"/>
                    <a:pt x="7196" y="3365"/>
                    <a:pt x="6112" y="3365"/>
                  </a:cubicBezTo>
                  <a:cubicBezTo>
                    <a:pt x="5532" y="3365"/>
                    <a:pt x="5157" y="3335"/>
                    <a:pt x="5157" y="3335"/>
                  </a:cubicBezTo>
                  <a:cubicBezTo>
                    <a:pt x="5906" y="2301"/>
                    <a:pt x="6824" y="1410"/>
                    <a:pt x="7871" y="673"/>
                  </a:cubicBezTo>
                  <a:lnTo>
                    <a:pt x="5454" y="324"/>
                  </a:lnTo>
                  <a:cubicBezTo>
                    <a:pt x="5377" y="440"/>
                    <a:pt x="5247" y="518"/>
                    <a:pt x="5105" y="518"/>
                  </a:cubicBezTo>
                  <a:cubicBezTo>
                    <a:pt x="5096" y="518"/>
                    <a:pt x="5086" y="519"/>
                    <a:pt x="5077" y="519"/>
                  </a:cubicBezTo>
                  <a:cubicBezTo>
                    <a:pt x="4880" y="519"/>
                    <a:pt x="4689" y="393"/>
                    <a:pt x="4627" y="208"/>
                  </a:cubicBezTo>
                  <a:lnTo>
                    <a:pt x="32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28"/>
            <p:cNvSpPr/>
            <p:nvPr/>
          </p:nvSpPr>
          <p:spPr>
            <a:xfrm>
              <a:off x="5741150" y="5148900"/>
              <a:ext cx="337350" cy="127975"/>
            </a:xfrm>
            <a:custGeom>
              <a:avLst/>
              <a:gdLst/>
              <a:ahLst/>
              <a:cxnLst/>
              <a:rect l="l" t="t" r="r" b="b"/>
              <a:pathLst>
                <a:path w="13494" h="5119" extrusionOk="0">
                  <a:moveTo>
                    <a:pt x="8559" y="3179"/>
                  </a:moveTo>
                  <a:cubicBezTo>
                    <a:pt x="8754" y="3179"/>
                    <a:pt x="8920" y="3306"/>
                    <a:pt x="8957" y="3503"/>
                  </a:cubicBezTo>
                  <a:cubicBezTo>
                    <a:pt x="8970" y="3697"/>
                    <a:pt x="8802" y="3865"/>
                    <a:pt x="8608" y="3865"/>
                  </a:cubicBezTo>
                  <a:cubicBezTo>
                    <a:pt x="8600" y="3865"/>
                    <a:pt x="8591" y="3866"/>
                    <a:pt x="8582" y="3866"/>
                  </a:cubicBezTo>
                  <a:cubicBezTo>
                    <a:pt x="8386" y="3866"/>
                    <a:pt x="8219" y="3727"/>
                    <a:pt x="8182" y="3542"/>
                  </a:cubicBezTo>
                  <a:cubicBezTo>
                    <a:pt x="8169" y="3335"/>
                    <a:pt x="8337" y="3180"/>
                    <a:pt x="8531" y="3180"/>
                  </a:cubicBezTo>
                  <a:cubicBezTo>
                    <a:pt x="8540" y="3179"/>
                    <a:pt x="8550" y="3179"/>
                    <a:pt x="8559" y="3179"/>
                  </a:cubicBezTo>
                  <a:close/>
                  <a:moveTo>
                    <a:pt x="3813" y="1"/>
                  </a:moveTo>
                  <a:cubicBezTo>
                    <a:pt x="3607" y="699"/>
                    <a:pt x="3206" y="1319"/>
                    <a:pt x="2676" y="1810"/>
                  </a:cubicBezTo>
                  <a:cubicBezTo>
                    <a:pt x="1927" y="2508"/>
                    <a:pt x="893" y="3025"/>
                    <a:pt x="1" y="3387"/>
                  </a:cubicBezTo>
                  <a:lnTo>
                    <a:pt x="4317" y="3968"/>
                  </a:lnTo>
                  <a:cubicBezTo>
                    <a:pt x="4227" y="3464"/>
                    <a:pt x="4201" y="2934"/>
                    <a:pt x="4240" y="2417"/>
                  </a:cubicBezTo>
                  <a:lnTo>
                    <a:pt x="4240" y="2417"/>
                  </a:lnTo>
                  <a:cubicBezTo>
                    <a:pt x="4240" y="2418"/>
                    <a:pt x="5610" y="3206"/>
                    <a:pt x="6308" y="4240"/>
                  </a:cubicBezTo>
                  <a:lnTo>
                    <a:pt x="8725" y="4563"/>
                  </a:lnTo>
                  <a:cubicBezTo>
                    <a:pt x="8996" y="4085"/>
                    <a:pt x="9306" y="3632"/>
                    <a:pt x="9655" y="3206"/>
                  </a:cubicBezTo>
                  <a:cubicBezTo>
                    <a:pt x="9926" y="3710"/>
                    <a:pt x="10146" y="4240"/>
                    <a:pt x="10327" y="4782"/>
                  </a:cubicBezTo>
                  <a:lnTo>
                    <a:pt x="12809" y="5119"/>
                  </a:lnTo>
                  <a:cubicBezTo>
                    <a:pt x="13015" y="4873"/>
                    <a:pt x="13248" y="4627"/>
                    <a:pt x="13494" y="4421"/>
                  </a:cubicBezTo>
                  <a:lnTo>
                    <a:pt x="13261" y="2236"/>
                  </a:lnTo>
                  <a:cubicBezTo>
                    <a:pt x="12498" y="2198"/>
                    <a:pt x="11736" y="2094"/>
                    <a:pt x="10999" y="1926"/>
                  </a:cubicBezTo>
                  <a:cubicBezTo>
                    <a:pt x="11284" y="1668"/>
                    <a:pt x="11581" y="1422"/>
                    <a:pt x="11891" y="1190"/>
                  </a:cubicBezTo>
                  <a:lnTo>
                    <a:pt x="8053" y="621"/>
                  </a:lnTo>
                  <a:cubicBezTo>
                    <a:pt x="7962" y="1022"/>
                    <a:pt x="7846" y="1422"/>
                    <a:pt x="7704" y="1797"/>
                  </a:cubicBezTo>
                  <a:cubicBezTo>
                    <a:pt x="7264" y="1371"/>
                    <a:pt x="6851" y="892"/>
                    <a:pt x="6502" y="401"/>
                  </a:cubicBezTo>
                  <a:lnTo>
                    <a:pt x="38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28"/>
            <p:cNvSpPr/>
            <p:nvPr/>
          </p:nvSpPr>
          <p:spPr>
            <a:xfrm>
              <a:off x="5222575" y="5058750"/>
              <a:ext cx="94375" cy="45825"/>
            </a:xfrm>
            <a:custGeom>
              <a:avLst/>
              <a:gdLst/>
              <a:ahLst/>
              <a:cxnLst/>
              <a:rect l="l" t="t" r="r" b="b"/>
              <a:pathLst>
                <a:path w="3775" h="1833" extrusionOk="0">
                  <a:moveTo>
                    <a:pt x="1" y="1"/>
                  </a:moveTo>
                  <a:lnTo>
                    <a:pt x="117" y="1035"/>
                  </a:lnTo>
                  <a:cubicBezTo>
                    <a:pt x="1003" y="1556"/>
                    <a:pt x="2006" y="1833"/>
                    <a:pt x="3032" y="1833"/>
                  </a:cubicBezTo>
                  <a:cubicBezTo>
                    <a:pt x="3278" y="1833"/>
                    <a:pt x="3526" y="1817"/>
                    <a:pt x="3775" y="1784"/>
                  </a:cubicBezTo>
                  <a:cubicBezTo>
                    <a:pt x="3723" y="1332"/>
                    <a:pt x="3594" y="893"/>
                    <a:pt x="3387" y="492"/>
                  </a:cubicBez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28"/>
            <p:cNvSpPr/>
            <p:nvPr/>
          </p:nvSpPr>
          <p:spPr>
            <a:xfrm>
              <a:off x="5699150" y="5137275"/>
              <a:ext cx="137675" cy="95975"/>
            </a:xfrm>
            <a:custGeom>
              <a:avLst/>
              <a:gdLst/>
              <a:ahLst/>
              <a:cxnLst/>
              <a:rect l="l" t="t" r="r" b="b"/>
              <a:pathLst>
                <a:path w="5507" h="3839" extrusionOk="0">
                  <a:moveTo>
                    <a:pt x="2340" y="0"/>
                  </a:moveTo>
                  <a:cubicBezTo>
                    <a:pt x="2198" y="104"/>
                    <a:pt x="2069" y="207"/>
                    <a:pt x="1939" y="323"/>
                  </a:cubicBezTo>
                  <a:cubicBezTo>
                    <a:pt x="905" y="1293"/>
                    <a:pt x="311" y="2714"/>
                    <a:pt x="1" y="3619"/>
                  </a:cubicBezTo>
                  <a:lnTo>
                    <a:pt x="1681" y="3839"/>
                  </a:lnTo>
                  <a:cubicBezTo>
                    <a:pt x="2573" y="3490"/>
                    <a:pt x="3607" y="2973"/>
                    <a:pt x="4343" y="2275"/>
                  </a:cubicBezTo>
                  <a:cubicBezTo>
                    <a:pt x="4886" y="1784"/>
                    <a:pt x="5287" y="1164"/>
                    <a:pt x="5506" y="466"/>
                  </a:cubicBezTo>
                  <a:lnTo>
                    <a:pt x="23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28"/>
            <p:cNvSpPr/>
            <p:nvPr/>
          </p:nvSpPr>
          <p:spPr>
            <a:xfrm>
              <a:off x="5354400" y="5087825"/>
              <a:ext cx="175800" cy="67325"/>
            </a:xfrm>
            <a:custGeom>
              <a:avLst/>
              <a:gdLst/>
              <a:ahLst/>
              <a:cxnLst/>
              <a:rect l="l" t="t" r="r" b="b"/>
              <a:pathLst>
                <a:path w="7032" h="2693" extrusionOk="0">
                  <a:moveTo>
                    <a:pt x="2715" y="1"/>
                  </a:moveTo>
                  <a:cubicBezTo>
                    <a:pt x="1668" y="725"/>
                    <a:pt x="750" y="1629"/>
                    <a:pt x="1" y="2663"/>
                  </a:cubicBezTo>
                  <a:cubicBezTo>
                    <a:pt x="1" y="2663"/>
                    <a:pt x="369" y="2693"/>
                    <a:pt x="940" y="2693"/>
                  </a:cubicBezTo>
                  <a:cubicBezTo>
                    <a:pt x="2021" y="2693"/>
                    <a:pt x="3826" y="2587"/>
                    <a:pt x="5222" y="1978"/>
                  </a:cubicBezTo>
                  <a:cubicBezTo>
                    <a:pt x="5933" y="1694"/>
                    <a:pt x="6553" y="1229"/>
                    <a:pt x="7031" y="647"/>
                  </a:cubicBezTo>
                  <a:lnTo>
                    <a:pt x="271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28"/>
            <p:cNvSpPr/>
            <p:nvPr/>
          </p:nvSpPr>
          <p:spPr>
            <a:xfrm>
              <a:off x="6061350" y="5259400"/>
              <a:ext cx="19400" cy="20375"/>
            </a:xfrm>
            <a:custGeom>
              <a:avLst/>
              <a:gdLst/>
              <a:ahLst/>
              <a:cxnLst/>
              <a:rect l="l" t="t" r="r" b="b"/>
              <a:pathLst>
                <a:path w="776" h="815" extrusionOk="0">
                  <a:moveTo>
                    <a:pt x="686" y="1"/>
                  </a:moveTo>
                  <a:cubicBezTo>
                    <a:pt x="440" y="220"/>
                    <a:pt x="207" y="453"/>
                    <a:pt x="1" y="711"/>
                  </a:cubicBezTo>
                  <a:lnTo>
                    <a:pt x="776" y="815"/>
                  </a:lnTo>
                  <a:lnTo>
                    <a:pt x="686" y="1"/>
                  </a:lnTo>
                  <a:close/>
                </a:path>
              </a:pathLst>
            </a:custGeom>
            <a:solidFill>
              <a:srgbClr val="52A2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28"/>
            <p:cNvSpPr/>
            <p:nvPr/>
          </p:nvSpPr>
          <p:spPr>
            <a:xfrm>
              <a:off x="5464250" y="5178525"/>
              <a:ext cx="83075" cy="27600"/>
            </a:xfrm>
            <a:custGeom>
              <a:avLst/>
              <a:gdLst/>
              <a:ahLst/>
              <a:cxnLst/>
              <a:rect l="l" t="t" r="r" b="b"/>
              <a:pathLst>
                <a:path w="3323" h="1104" extrusionOk="0">
                  <a:moveTo>
                    <a:pt x="2373" y="0"/>
                  </a:moveTo>
                  <a:cubicBezTo>
                    <a:pt x="1900" y="0"/>
                    <a:pt x="1426" y="78"/>
                    <a:pt x="970" y="224"/>
                  </a:cubicBezTo>
                  <a:cubicBezTo>
                    <a:pt x="996" y="250"/>
                    <a:pt x="1009" y="289"/>
                    <a:pt x="1022" y="328"/>
                  </a:cubicBezTo>
                  <a:cubicBezTo>
                    <a:pt x="1022" y="470"/>
                    <a:pt x="919" y="586"/>
                    <a:pt x="776" y="586"/>
                  </a:cubicBezTo>
                  <a:cubicBezTo>
                    <a:pt x="660" y="586"/>
                    <a:pt x="557" y="522"/>
                    <a:pt x="505" y="418"/>
                  </a:cubicBezTo>
                  <a:cubicBezTo>
                    <a:pt x="376" y="470"/>
                    <a:pt x="259" y="534"/>
                    <a:pt x="143" y="599"/>
                  </a:cubicBezTo>
                  <a:cubicBezTo>
                    <a:pt x="91" y="638"/>
                    <a:pt x="53" y="664"/>
                    <a:pt x="1" y="703"/>
                  </a:cubicBezTo>
                  <a:lnTo>
                    <a:pt x="2999" y="1103"/>
                  </a:lnTo>
                  <a:cubicBezTo>
                    <a:pt x="3167" y="793"/>
                    <a:pt x="3284" y="457"/>
                    <a:pt x="3322" y="108"/>
                  </a:cubicBezTo>
                  <a:cubicBezTo>
                    <a:pt x="3010" y="35"/>
                    <a:pt x="2692" y="0"/>
                    <a:pt x="23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28"/>
            <p:cNvSpPr/>
            <p:nvPr/>
          </p:nvSpPr>
          <p:spPr>
            <a:xfrm>
              <a:off x="5903675" y="5158925"/>
              <a:ext cx="38800" cy="34925"/>
            </a:xfrm>
            <a:custGeom>
              <a:avLst/>
              <a:gdLst/>
              <a:ahLst/>
              <a:cxnLst/>
              <a:rect l="l" t="t" r="r" b="b"/>
              <a:pathLst>
                <a:path w="1552" h="1397" extrusionOk="0">
                  <a:moveTo>
                    <a:pt x="1" y="0"/>
                  </a:moveTo>
                  <a:lnTo>
                    <a:pt x="1" y="0"/>
                  </a:lnTo>
                  <a:cubicBezTo>
                    <a:pt x="363" y="491"/>
                    <a:pt x="763" y="970"/>
                    <a:pt x="1203" y="1396"/>
                  </a:cubicBezTo>
                  <a:cubicBezTo>
                    <a:pt x="1345" y="1021"/>
                    <a:pt x="1461" y="621"/>
                    <a:pt x="1552" y="220"/>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28"/>
            <p:cNvSpPr/>
            <p:nvPr/>
          </p:nvSpPr>
          <p:spPr>
            <a:xfrm>
              <a:off x="5597375" y="5205575"/>
              <a:ext cx="49475" cy="14750"/>
            </a:xfrm>
            <a:custGeom>
              <a:avLst/>
              <a:gdLst/>
              <a:ahLst/>
              <a:cxnLst/>
              <a:rect l="l" t="t" r="r" b="b"/>
              <a:pathLst>
                <a:path w="1979" h="590" extrusionOk="0">
                  <a:moveTo>
                    <a:pt x="1432" y="0"/>
                  </a:moveTo>
                  <a:cubicBezTo>
                    <a:pt x="937" y="0"/>
                    <a:pt x="445" y="114"/>
                    <a:pt x="1" y="331"/>
                  </a:cubicBezTo>
                  <a:lnTo>
                    <a:pt x="1875" y="590"/>
                  </a:lnTo>
                  <a:cubicBezTo>
                    <a:pt x="1939" y="409"/>
                    <a:pt x="1965" y="228"/>
                    <a:pt x="1978" y="47"/>
                  </a:cubicBezTo>
                  <a:cubicBezTo>
                    <a:pt x="1797" y="16"/>
                    <a:pt x="1615" y="0"/>
                    <a:pt x="14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28"/>
            <p:cNvSpPr/>
            <p:nvPr/>
          </p:nvSpPr>
          <p:spPr>
            <a:xfrm>
              <a:off x="5846175" y="5209325"/>
              <a:ext cx="52675" cy="45575"/>
            </a:xfrm>
            <a:custGeom>
              <a:avLst/>
              <a:gdLst/>
              <a:ahLst/>
              <a:cxnLst/>
              <a:rect l="l" t="t" r="r" b="b"/>
              <a:pathLst>
                <a:path w="2107" h="1823" extrusionOk="0">
                  <a:moveTo>
                    <a:pt x="39" y="0"/>
                  </a:moveTo>
                  <a:lnTo>
                    <a:pt x="39" y="0"/>
                  </a:lnTo>
                  <a:cubicBezTo>
                    <a:pt x="0" y="517"/>
                    <a:pt x="26" y="1047"/>
                    <a:pt x="129" y="1551"/>
                  </a:cubicBezTo>
                  <a:lnTo>
                    <a:pt x="2107" y="1823"/>
                  </a:lnTo>
                  <a:cubicBezTo>
                    <a:pt x="1409" y="789"/>
                    <a:pt x="39" y="1"/>
                    <a:pt x="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 name="Google Shape;556;p28"/>
            <p:cNvSpPr/>
            <p:nvPr/>
          </p:nvSpPr>
          <p:spPr>
            <a:xfrm>
              <a:off x="5230325" y="5128550"/>
              <a:ext cx="17475" cy="21675"/>
            </a:xfrm>
            <a:custGeom>
              <a:avLst/>
              <a:gdLst/>
              <a:ahLst/>
              <a:cxnLst/>
              <a:rect l="l" t="t" r="r" b="b"/>
              <a:pathLst>
                <a:path w="699" h="867" extrusionOk="0">
                  <a:moveTo>
                    <a:pt x="699" y="0"/>
                  </a:moveTo>
                  <a:cubicBezTo>
                    <a:pt x="699" y="0"/>
                    <a:pt x="414" y="0"/>
                    <a:pt x="1" y="39"/>
                  </a:cubicBezTo>
                  <a:lnTo>
                    <a:pt x="91" y="866"/>
                  </a:lnTo>
                  <a:cubicBezTo>
                    <a:pt x="311" y="595"/>
                    <a:pt x="518" y="311"/>
                    <a:pt x="6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28"/>
            <p:cNvSpPr/>
            <p:nvPr/>
          </p:nvSpPr>
          <p:spPr>
            <a:xfrm>
              <a:off x="5559575" y="5115625"/>
              <a:ext cx="148975" cy="44225"/>
            </a:xfrm>
            <a:custGeom>
              <a:avLst/>
              <a:gdLst/>
              <a:ahLst/>
              <a:cxnLst/>
              <a:rect l="l" t="t" r="r" b="b"/>
              <a:pathLst>
                <a:path w="5959" h="1769" extrusionOk="0">
                  <a:moveTo>
                    <a:pt x="2676" y="866"/>
                  </a:moveTo>
                  <a:cubicBezTo>
                    <a:pt x="2740" y="866"/>
                    <a:pt x="2805" y="905"/>
                    <a:pt x="2818" y="970"/>
                  </a:cubicBezTo>
                  <a:cubicBezTo>
                    <a:pt x="2818" y="1034"/>
                    <a:pt x="2766" y="1086"/>
                    <a:pt x="2702" y="1086"/>
                  </a:cubicBezTo>
                  <a:cubicBezTo>
                    <a:pt x="2637" y="1086"/>
                    <a:pt x="2585" y="1047"/>
                    <a:pt x="2572" y="983"/>
                  </a:cubicBezTo>
                  <a:cubicBezTo>
                    <a:pt x="2572" y="918"/>
                    <a:pt x="2624" y="866"/>
                    <a:pt x="2676" y="866"/>
                  </a:cubicBezTo>
                  <a:close/>
                  <a:moveTo>
                    <a:pt x="2004" y="0"/>
                  </a:moveTo>
                  <a:cubicBezTo>
                    <a:pt x="1267" y="414"/>
                    <a:pt x="595" y="931"/>
                    <a:pt x="1" y="1525"/>
                  </a:cubicBezTo>
                  <a:cubicBezTo>
                    <a:pt x="1" y="1525"/>
                    <a:pt x="1105" y="1769"/>
                    <a:pt x="2383" y="1769"/>
                  </a:cubicBezTo>
                  <a:cubicBezTo>
                    <a:pt x="2992" y="1769"/>
                    <a:pt x="3639" y="1714"/>
                    <a:pt x="4227" y="1551"/>
                  </a:cubicBezTo>
                  <a:cubicBezTo>
                    <a:pt x="4873" y="1383"/>
                    <a:pt x="5480" y="1047"/>
                    <a:pt x="5959" y="582"/>
                  </a:cubicBezTo>
                  <a:lnTo>
                    <a:pt x="20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28"/>
            <p:cNvSpPr/>
            <p:nvPr/>
          </p:nvSpPr>
          <p:spPr>
            <a:xfrm>
              <a:off x="5959250" y="5229350"/>
              <a:ext cx="40100" cy="39125"/>
            </a:xfrm>
            <a:custGeom>
              <a:avLst/>
              <a:gdLst/>
              <a:ahLst/>
              <a:cxnLst/>
              <a:rect l="l" t="t" r="r" b="b"/>
              <a:pathLst>
                <a:path w="1604" h="1565" extrusionOk="0">
                  <a:moveTo>
                    <a:pt x="931" y="1"/>
                  </a:moveTo>
                  <a:cubicBezTo>
                    <a:pt x="582" y="414"/>
                    <a:pt x="272" y="880"/>
                    <a:pt x="1" y="1358"/>
                  </a:cubicBezTo>
                  <a:lnTo>
                    <a:pt x="1603" y="1564"/>
                  </a:lnTo>
                  <a:cubicBezTo>
                    <a:pt x="1422" y="1022"/>
                    <a:pt x="1202" y="505"/>
                    <a:pt x="9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28"/>
            <p:cNvSpPr/>
            <p:nvPr/>
          </p:nvSpPr>
          <p:spPr>
            <a:xfrm>
              <a:off x="6016125" y="5178625"/>
              <a:ext cx="56550" cy="26200"/>
            </a:xfrm>
            <a:custGeom>
              <a:avLst/>
              <a:gdLst/>
              <a:ahLst/>
              <a:cxnLst/>
              <a:rect l="l" t="t" r="r" b="b"/>
              <a:pathLst>
                <a:path w="2262" h="1048" extrusionOk="0">
                  <a:moveTo>
                    <a:pt x="905" y="1"/>
                  </a:moveTo>
                  <a:cubicBezTo>
                    <a:pt x="582" y="233"/>
                    <a:pt x="285" y="479"/>
                    <a:pt x="0" y="737"/>
                  </a:cubicBezTo>
                  <a:cubicBezTo>
                    <a:pt x="737" y="905"/>
                    <a:pt x="1499" y="1009"/>
                    <a:pt x="2262" y="1047"/>
                  </a:cubicBezTo>
                  <a:lnTo>
                    <a:pt x="2184" y="285"/>
                  </a:lnTo>
                  <a:cubicBezTo>
                    <a:pt x="2107" y="285"/>
                    <a:pt x="2042" y="233"/>
                    <a:pt x="2003" y="169"/>
                  </a:cubicBezTo>
                  <a:lnTo>
                    <a:pt x="905" y="1"/>
                  </a:lnTo>
                  <a:close/>
                </a:path>
              </a:pathLst>
            </a:custGeom>
            <a:solidFill>
              <a:srgbClr val="52C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28"/>
            <p:cNvSpPr/>
            <p:nvPr/>
          </p:nvSpPr>
          <p:spPr>
            <a:xfrm>
              <a:off x="5476225" y="5181475"/>
              <a:ext cx="13575" cy="11750"/>
            </a:xfrm>
            <a:custGeom>
              <a:avLst/>
              <a:gdLst/>
              <a:ahLst/>
              <a:cxnLst/>
              <a:rect l="l" t="t" r="r" b="b"/>
              <a:pathLst>
                <a:path w="543" h="470" extrusionOk="0">
                  <a:moveTo>
                    <a:pt x="274" y="1"/>
                  </a:moveTo>
                  <a:cubicBezTo>
                    <a:pt x="265" y="1"/>
                    <a:pt x="255" y="2"/>
                    <a:pt x="246" y="3"/>
                  </a:cubicBezTo>
                  <a:cubicBezTo>
                    <a:pt x="104" y="3"/>
                    <a:pt x="0" y="106"/>
                    <a:pt x="0" y="248"/>
                  </a:cubicBezTo>
                  <a:cubicBezTo>
                    <a:pt x="0" y="261"/>
                    <a:pt x="13" y="287"/>
                    <a:pt x="26" y="300"/>
                  </a:cubicBezTo>
                  <a:cubicBezTo>
                    <a:pt x="62" y="396"/>
                    <a:pt x="164" y="470"/>
                    <a:pt x="272" y="470"/>
                  </a:cubicBezTo>
                  <a:cubicBezTo>
                    <a:pt x="280" y="470"/>
                    <a:pt x="289" y="469"/>
                    <a:pt x="297" y="468"/>
                  </a:cubicBezTo>
                  <a:cubicBezTo>
                    <a:pt x="440" y="468"/>
                    <a:pt x="543" y="352"/>
                    <a:pt x="543" y="223"/>
                  </a:cubicBezTo>
                  <a:cubicBezTo>
                    <a:pt x="530" y="184"/>
                    <a:pt x="517" y="145"/>
                    <a:pt x="491" y="106"/>
                  </a:cubicBezTo>
                  <a:cubicBezTo>
                    <a:pt x="433" y="48"/>
                    <a:pt x="355" y="1"/>
                    <a:pt x="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28"/>
            <p:cNvSpPr/>
            <p:nvPr/>
          </p:nvSpPr>
          <p:spPr>
            <a:xfrm>
              <a:off x="5945350" y="5228375"/>
              <a:ext cx="20075" cy="17225"/>
            </a:xfrm>
            <a:custGeom>
              <a:avLst/>
              <a:gdLst/>
              <a:ahLst/>
              <a:cxnLst/>
              <a:rect l="l" t="t" r="r" b="b"/>
              <a:pathLst>
                <a:path w="803" h="689" extrusionOk="0">
                  <a:moveTo>
                    <a:pt x="389" y="0"/>
                  </a:moveTo>
                  <a:cubicBezTo>
                    <a:pt x="380" y="0"/>
                    <a:pt x="371" y="0"/>
                    <a:pt x="363" y="1"/>
                  </a:cubicBezTo>
                  <a:cubicBezTo>
                    <a:pt x="169" y="1"/>
                    <a:pt x="1" y="169"/>
                    <a:pt x="14" y="363"/>
                  </a:cubicBezTo>
                  <a:cubicBezTo>
                    <a:pt x="49" y="553"/>
                    <a:pt x="206" y="689"/>
                    <a:pt x="392" y="689"/>
                  </a:cubicBezTo>
                  <a:cubicBezTo>
                    <a:pt x="408" y="689"/>
                    <a:pt x="424" y="688"/>
                    <a:pt x="440" y="686"/>
                  </a:cubicBezTo>
                  <a:cubicBezTo>
                    <a:pt x="634" y="686"/>
                    <a:pt x="802" y="531"/>
                    <a:pt x="789" y="324"/>
                  </a:cubicBezTo>
                  <a:cubicBezTo>
                    <a:pt x="752" y="138"/>
                    <a:pt x="585" y="0"/>
                    <a:pt x="3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28"/>
            <p:cNvSpPr/>
            <p:nvPr/>
          </p:nvSpPr>
          <p:spPr>
            <a:xfrm>
              <a:off x="6066200" y="5182825"/>
              <a:ext cx="4225" cy="2925"/>
            </a:xfrm>
            <a:custGeom>
              <a:avLst/>
              <a:gdLst/>
              <a:ahLst/>
              <a:cxnLst/>
              <a:rect l="l" t="t" r="r" b="b"/>
              <a:pathLst>
                <a:path w="169" h="117" extrusionOk="0">
                  <a:moveTo>
                    <a:pt x="0" y="1"/>
                  </a:moveTo>
                  <a:lnTo>
                    <a:pt x="0" y="1"/>
                  </a:lnTo>
                  <a:cubicBezTo>
                    <a:pt x="26" y="65"/>
                    <a:pt x="91" y="117"/>
                    <a:pt x="168" y="117"/>
                  </a:cubicBezTo>
                  <a:lnTo>
                    <a:pt x="156" y="26"/>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28"/>
            <p:cNvSpPr/>
            <p:nvPr/>
          </p:nvSpPr>
          <p:spPr>
            <a:xfrm>
              <a:off x="5620325" y="5149875"/>
              <a:ext cx="6475" cy="5525"/>
            </a:xfrm>
            <a:custGeom>
              <a:avLst/>
              <a:gdLst/>
              <a:ahLst/>
              <a:cxnLst/>
              <a:rect l="l" t="t" r="r" b="b"/>
              <a:pathLst>
                <a:path w="259" h="221" extrusionOk="0">
                  <a:moveTo>
                    <a:pt x="142" y="0"/>
                  </a:moveTo>
                  <a:cubicBezTo>
                    <a:pt x="78" y="0"/>
                    <a:pt x="13" y="39"/>
                    <a:pt x="13" y="91"/>
                  </a:cubicBezTo>
                  <a:cubicBezTo>
                    <a:pt x="0" y="155"/>
                    <a:pt x="52" y="207"/>
                    <a:pt x="117" y="220"/>
                  </a:cubicBezTo>
                  <a:cubicBezTo>
                    <a:pt x="181" y="220"/>
                    <a:pt x="246" y="181"/>
                    <a:pt x="246" y="130"/>
                  </a:cubicBezTo>
                  <a:cubicBezTo>
                    <a:pt x="259" y="65"/>
                    <a:pt x="207" y="13"/>
                    <a:pt x="1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28"/>
            <p:cNvSpPr/>
            <p:nvPr/>
          </p:nvSpPr>
          <p:spPr>
            <a:xfrm>
              <a:off x="5341150" y="5076200"/>
              <a:ext cx="20725" cy="7800"/>
            </a:xfrm>
            <a:custGeom>
              <a:avLst/>
              <a:gdLst/>
              <a:ahLst/>
              <a:cxnLst/>
              <a:rect l="l" t="t" r="r" b="b"/>
              <a:pathLst>
                <a:path w="829" h="312" extrusionOk="0">
                  <a:moveTo>
                    <a:pt x="1" y="1"/>
                  </a:moveTo>
                  <a:cubicBezTo>
                    <a:pt x="63" y="186"/>
                    <a:pt x="254" y="312"/>
                    <a:pt x="451" y="312"/>
                  </a:cubicBezTo>
                  <a:cubicBezTo>
                    <a:pt x="460" y="312"/>
                    <a:pt x="470" y="311"/>
                    <a:pt x="479" y="311"/>
                  </a:cubicBezTo>
                  <a:cubicBezTo>
                    <a:pt x="621" y="311"/>
                    <a:pt x="751" y="233"/>
                    <a:pt x="828" y="117"/>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28"/>
            <p:cNvSpPr/>
            <p:nvPr/>
          </p:nvSpPr>
          <p:spPr>
            <a:xfrm>
              <a:off x="5436150" y="5179575"/>
              <a:ext cx="13250" cy="11075"/>
            </a:xfrm>
            <a:custGeom>
              <a:avLst/>
              <a:gdLst/>
              <a:ahLst/>
              <a:cxnLst/>
              <a:rect l="l" t="t" r="r" b="b"/>
              <a:pathLst>
                <a:path w="530" h="443" extrusionOk="0">
                  <a:moveTo>
                    <a:pt x="271" y="0"/>
                  </a:moveTo>
                  <a:cubicBezTo>
                    <a:pt x="263" y="0"/>
                    <a:pt x="254" y="1"/>
                    <a:pt x="246" y="1"/>
                  </a:cubicBezTo>
                  <a:cubicBezTo>
                    <a:pt x="104" y="1"/>
                    <a:pt x="1" y="105"/>
                    <a:pt x="14" y="234"/>
                  </a:cubicBezTo>
                  <a:cubicBezTo>
                    <a:pt x="38" y="355"/>
                    <a:pt x="141" y="442"/>
                    <a:pt x="260" y="442"/>
                  </a:cubicBezTo>
                  <a:cubicBezTo>
                    <a:pt x="268" y="442"/>
                    <a:pt x="277" y="442"/>
                    <a:pt x="285" y="441"/>
                  </a:cubicBezTo>
                  <a:cubicBezTo>
                    <a:pt x="292" y="441"/>
                    <a:pt x="298" y="442"/>
                    <a:pt x="305" y="442"/>
                  </a:cubicBezTo>
                  <a:cubicBezTo>
                    <a:pt x="426" y="442"/>
                    <a:pt x="530" y="331"/>
                    <a:pt x="518" y="208"/>
                  </a:cubicBezTo>
                  <a:cubicBezTo>
                    <a:pt x="493" y="87"/>
                    <a:pt x="390" y="0"/>
                    <a:pt x="2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28"/>
            <p:cNvSpPr/>
            <p:nvPr/>
          </p:nvSpPr>
          <p:spPr>
            <a:xfrm>
              <a:off x="5221300" y="5150200"/>
              <a:ext cx="12950" cy="14225"/>
            </a:xfrm>
            <a:custGeom>
              <a:avLst/>
              <a:gdLst/>
              <a:ahLst/>
              <a:cxnLst/>
              <a:rect l="l" t="t" r="r" b="b"/>
              <a:pathLst>
                <a:path w="518" h="569" extrusionOk="0">
                  <a:moveTo>
                    <a:pt x="452" y="0"/>
                  </a:moveTo>
                  <a:cubicBezTo>
                    <a:pt x="310" y="168"/>
                    <a:pt x="155" y="336"/>
                    <a:pt x="0" y="491"/>
                  </a:cubicBezTo>
                  <a:lnTo>
                    <a:pt x="517" y="569"/>
                  </a:lnTo>
                  <a:lnTo>
                    <a:pt x="517" y="569"/>
                  </a:lnTo>
                  <a:lnTo>
                    <a:pt x="452" y="0"/>
                  </a:lnTo>
                  <a:close/>
                </a:path>
              </a:pathLst>
            </a:custGeom>
            <a:solidFill>
              <a:srgbClr val="425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28"/>
            <p:cNvSpPr/>
            <p:nvPr/>
          </p:nvSpPr>
          <p:spPr>
            <a:xfrm>
              <a:off x="5135350" y="5045825"/>
              <a:ext cx="95000" cy="103100"/>
            </a:xfrm>
            <a:custGeom>
              <a:avLst/>
              <a:gdLst/>
              <a:ahLst/>
              <a:cxnLst/>
              <a:rect l="l" t="t" r="r" b="b"/>
              <a:pathLst>
                <a:path w="3800" h="4124" extrusionOk="0">
                  <a:moveTo>
                    <a:pt x="0" y="1"/>
                  </a:moveTo>
                  <a:lnTo>
                    <a:pt x="207" y="738"/>
                  </a:lnTo>
                  <a:lnTo>
                    <a:pt x="362" y="1229"/>
                  </a:lnTo>
                  <a:lnTo>
                    <a:pt x="647" y="2250"/>
                  </a:lnTo>
                  <a:lnTo>
                    <a:pt x="1202" y="4124"/>
                  </a:lnTo>
                  <a:cubicBezTo>
                    <a:pt x="1293" y="4059"/>
                    <a:pt x="1383" y="3994"/>
                    <a:pt x="1487" y="3943"/>
                  </a:cubicBezTo>
                  <a:cubicBezTo>
                    <a:pt x="2210" y="3555"/>
                    <a:pt x="3167" y="3400"/>
                    <a:pt x="3800" y="3348"/>
                  </a:cubicBezTo>
                  <a:lnTo>
                    <a:pt x="3606" y="1539"/>
                  </a:lnTo>
                  <a:cubicBezTo>
                    <a:pt x="3516" y="1487"/>
                    <a:pt x="3412" y="1422"/>
                    <a:pt x="3309" y="1358"/>
                  </a:cubicBezTo>
                  <a:cubicBezTo>
                    <a:pt x="2869" y="1048"/>
                    <a:pt x="2469" y="699"/>
                    <a:pt x="2094" y="311"/>
                  </a:cubicBez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28"/>
            <p:cNvSpPr/>
            <p:nvPr/>
          </p:nvSpPr>
          <p:spPr>
            <a:xfrm>
              <a:off x="5187700" y="5053600"/>
              <a:ext cx="37825" cy="31025"/>
            </a:xfrm>
            <a:custGeom>
              <a:avLst/>
              <a:gdLst/>
              <a:ahLst/>
              <a:cxnLst/>
              <a:rect l="l" t="t" r="r" b="b"/>
              <a:pathLst>
                <a:path w="1513" h="1241" extrusionOk="0">
                  <a:moveTo>
                    <a:pt x="0" y="0"/>
                  </a:moveTo>
                  <a:lnTo>
                    <a:pt x="0" y="0"/>
                  </a:lnTo>
                  <a:cubicBezTo>
                    <a:pt x="362" y="388"/>
                    <a:pt x="775" y="737"/>
                    <a:pt x="1215" y="1047"/>
                  </a:cubicBezTo>
                  <a:cubicBezTo>
                    <a:pt x="1305" y="1111"/>
                    <a:pt x="1409" y="1176"/>
                    <a:pt x="1512" y="1241"/>
                  </a:cubicBezTo>
                  <a:lnTo>
                    <a:pt x="1396" y="194"/>
                  </a:lnTo>
                  <a:lnTo>
                    <a:pt x="0" y="0"/>
                  </a:lnTo>
                  <a:close/>
                </a:path>
              </a:pathLst>
            </a:custGeom>
            <a:solidFill>
              <a:srgbClr val="76D9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28"/>
            <p:cNvSpPr/>
            <p:nvPr/>
          </p:nvSpPr>
          <p:spPr>
            <a:xfrm>
              <a:off x="5165400" y="5129525"/>
              <a:ext cx="67550" cy="32975"/>
            </a:xfrm>
            <a:custGeom>
              <a:avLst/>
              <a:gdLst/>
              <a:ahLst/>
              <a:cxnLst/>
              <a:rect l="l" t="t" r="r" b="b"/>
              <a:pathLst>
                <a:path w="2702" h="1319" extrusionOk="0">
                  <a:moveTo>
                    <a:pt x="2598" y="0"/>
                  </a:moveTo>
                  <a:cubicBezTo>
                    <a:pt x="1952" y="52"/>
                    <a:pt x="1008" y="207"/>
                    <a:pt x="272" y="595"/>
                  </a:cubicBezTo>
                  <a:cubicBezTo>
                    <a:pt x="181" y="646"/>
                    <a:pt x="91" y="711"/>
                    <a:pt x="0" y="776"/>
                  </a:cubicBezTo>
                  <a:lnTo>
                    <a:pt x="78" y="1021"/>
                  </a:lnTo>
                  <a:lnTo>
                    <a:pt x="2249" y="1318"/>
                  </a:lnTo>
                  <a:cubicBezTo>
                    <a:pt x="2404" y="1163"/>
                    <a:pt x="2559" y="995"/>
                    <a:pt x="2701" y="827"/>
                  </a:cubicBezTo>
                  <a:lnTo>
                    <a:pt x="259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28"/>
            <p:cNvSpPr/>
            <p:nvPr/>
          </p:nvSpPr>
          <p:spPr>
            <a:xfrm>
              <a:off x="3883000" y="725975"/>
              <a:ext cx="277575" cy="159325"/>
            </a:xfrm>
            <a:custGeom>
              <a:avLst/>
              <a:gdLst/>
              <a:ahLst/>
              <a:cxnLst/>
              <a:rect l="l" t="t" r="r" b="b"/>
              <a:pathLst>
                <a:path w="11103" h="6373" extrusionOk="0">
                  <a:moveTo>
                    <a:pt x="8984" y="4624"/>
                  </a:moveTo>
                  <a:cubicBezTo>
                    <a:pt x="9025" y="4624"/>
                    <a:pt x="9063" y="4649"/>
                    <a:pt x="9073" y="4692"/>
                  </a:cubicBezTo>
                  <a:cubicBezTo>
                    <a:pt x="9086" y="4744"/>
                    <a:pt x="9048" y="4796"/>
                    <a:pt x="9009" y="4796"/>
                  </a:cubicBezTo>
                  <a:cubicBezTo>
                    <a:pt x="9000" y="4798"/>
                    <a:pt x="8991" y="4799"/>
                    <a:pt x="8982" y="4799"/>
                  </a:cubicBezTo>
                  <a:cubicBezTo>
                    <a:pt x="8940" y="4799"/>
                    <a:pt x="8901" y="4774"/>
                    <a:pt x="8880" y="4731"/>
                  </a:cubicBezTo>
                  <a:cubicBezTo>
                    <a:pt x="8867" y="4679"/>
                    <a:pt x="8905" y="4628"/>
                    <a:pt x="8957" y="4628"/>
                  </a:cubicBezTo>
                  <a:cubicBezTo>
                    <a:pt x="8966" y="4625"/>
                    <a:pt x="8975" y="4624"/>
                    <a:pt x="8984" y="4624"/>
                  </a:cubicBezTo>
                  <a:close/>
                  <a:moveTo>
                    <a:pt x="1" y="1"/>
                  </a:moveTo>
                  <a:lnTo>
                    <a:pt x="427" y="1435"/>
                  </a:lnTo>
                  <a:cubicBezTo>
                    <a:pt x="608" y="1487"/>
                    <a:pt x="802" y="1539"/>
                    <a:pt x="983" y="1616"/>
                  </a:cubicBezTo>
                  <a:cubicBezTo>
                    <a:pt x="2805" y="2340"/>
                    <a:pt x="4266" y="4149"/>
                    <a:pt x="4266" y="4149"/>
                  </a:cubicBezTo>
                  <a:cubicBezTo>
                    <a:pt x="3927" y="4179"/>
                    <a:pt x="3588" y="4193"/>
                    <a:pt x="3249" y="4193"/>
                  </a:cubicBezTo>
                  <a:cubicBezTo>
                    <a:pt x="2555" y="4193"/>
                    <a:pt x="1863" y="4133"/>
                    <a:pt x="1177" y="4020"/>
                  </a:cubicBezTo>
                  <a:lnTo>
                    <a:pt x="1177" y="4020"/>
                  </a:lnTo>
                  <a:lnTo>
                    <a:pt x="1448" y="4951"/>
                  </a:lnTo>
                  <a:lnTo>
                    <a:pt x="11103" y="6372"/>
                  </a:lnTo>
                  <a:cubicBezTo>
                    <a:pt x="10379" y="5390"/>
                    <a:pt x="10082" y="4136"/>
                    <a:pt x="10301" y="2935"/>
                  </a:cubicBezTo>
                  <a:cubicBezTo>
                    <a:pt x="10405" y="2431"/>
                    <a:pt x="10573" y="1926"/>
                    <a:pt x="10805" y="1461"/>
                  </a:cubicBezTo>
                  <a:lnTo>
                    <a:pt x="7872" y="1061"/>
                  </a:lnTo>
                  <a:cubicBezTo>
                    <a:pt x="7704" y="2030"/>
                    <a:pt x="7406" y="2960"/>
                    <a:pt x="7006" y="3852"/>
                  </a:cubicBezTo>
                  <a:cubicBezTo>
                    <a:pt x="7006" y="3852"/>
                    <a:pt x="5610" y="2405"/>
                    <a:pt x="4834" y="660"/>
                  </a:cubicBezTo>
                  <a:lnTo>
                    <a:pt x="1" y="1"/>
                  </a:lnTo>
                  <a:close/>
                </a:path>
              </a:pathLst>
            </a:custGeom>
            <a:solidFill>
              <a:srgbClr val="425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28"/>
            <p:cNvSpPr/>
            <p:nvPr/>
          </p:nvSpPr>
          <p:spPr>
            <a:xfrm>
              <a:off x="4189950" y="772825"/>
              <a:ext cx="724100" cy="205525"/>
            </a:xfrm>
            <a:custGeom>
              <a:avLst/>
              <a:gdLst/>
              <a:ahLst/>
              <a:cxnLst/>
              <a:rect l="l" t="t" r="r" b="b"/>
              <a:pathLst>
                <a:path w="28964" h="8221" extrusionOk="0">
                  <a:moveTo>
                    <a:pt x="1603" y="1"/>
                  </a:moveTo>
                  <a:cubicBezTo>
                    <a:pt x="1668" y="557"/>
                    <a:pt x="1642" y="1112"/>
                    <a:pt x="1552" y="1668"/>
                  </a:cubicBezTo>
                  <a:cubicBezTo>
                    <a:pt x="1358" y="2689"/>
                    <a:pt x="802" y="3607"/>
                    <a:pt x="1" y="4279"/>
                  </a:cubicBezTo>
                  <a:lnTo>
                    <a:pt x="6230" y="5132"/>
                  </a:lnTo>
                  <a:cubicBezTo>
                    <a:pt x="6382" y="5122"/>
                    <a:pt x="6534" y="5117"/>
                    <a:pt x="6686" y="5117"/>
                  </a:cubicBezTo>
                  <a:cubicBezTo>
                    <a:pt x="7154" y="5117"/>
                    <a:pt x="7620" y="5163"/>
                    <a:pt x="8078" y="5261"/>
                  </a:cubicBezTo>
                  <a:cubicBezTo>
                    <a:pt x="8078" y="5261"/>
                    <a:pt x="8078" y="5300"/>
                    <a:pt x="8065" y="5377"/>
                  </a:cubicBezTo>
                  <a:lnTo>
                    <a:pt x="13791" y="6153"/>
                  </a:lnTo>
                  <a:cubicBezTo>
                    <a:pt x="14505" y="5881"/>
                    <a:pt x="15255" y="5744"/>
                    <a:pt x="16005" y="5744"/>
                  </a:cubicBezTo>
                  <a:cubicBezTo>
                    <a:pt x="16680" y="5744"/>
                    <a:pt x="17355" y="5855"/>
                    <a:pt x="18004" y="6075"/>
                  </a:cubicBezTo>
                  <a:cubicBezTo>
                    <a:pt x="17952" y="6295"/>
                    <a:pt x="17875" y="6502"/>
                    <a:pt x="17771" y="6695"/>
                  </a:cubicBezTo>
                  <a:lnTo>
                    <a:pt x="20446" y="7070"/>
                  </a:lnTo>
                  <a:cubicBezTo>
                    <a:pt x="21248" y="6359"/>
                    <a:pt x="22191" y="5855"/>
                    <a:pt x="23225" y="5597"/>
                  </a:cubicBezTo>
                  <a:lnTo>
                    <a:pt x="23225" y="5597"/>
                  </a:lnTo>
                  <a:cubicBezTo>
                    <a:pt x="23215" y="5597"/>
                    <a:pt x="23206" y="5598"/>
                    <a:pt x="23196" y="5598"/>
                  </a:cubicBezTo>
                  <a:cubicBezTo>
                    <a:pt x="22935" y="5598"/>
                    <a:pt x="22692" y="5432"/>
                    <a:pt x="22605" y="5183"/>
                  </a:cubicBezTo>
                  <a:cubicBezTo>
                    <a:pt x="22540" y="4886"/>
                    <a:pt x="22734" y="4602"/>
                    <a:pt x="23044" y="4563"/>
                  </a:cubicBezTo>
                  <a:cubicBezTo>
                    <a:pt x="23087" y="4554"/>
                    <a:pt x="23130" y="4549"/>
                    <a:pt x="23172" y="4549"/>
                  </a:cubicBezTo>
                  <a:cubicBezTo>
                    <a:pt x="23426" y="4549"/>
                    <a:pt x="23668" y="4709"/>
                    <a:pt x="23768" y="4964"/>
                  </a:cubicBezTo>
                  <a:cubicBezTo>
                    <a:pt x="23820" y="5196"/>
                    <a:pt x="23716" y="5429"/>
                    <a:pt x="23497" y="5519"/>
                  </a:cubicBezTo>
                  <a:cubicBezTo>
                    <a:pt x="23768" y="5455"/>
                    <a:pt x="24039" y="5416"/>
                    <a:pt x="24311" y="5390"/>
                  </a:cubicBezTo>
                  <a:cubicBezTo>
                    <a:pt x="24530" y="6114"/>
                    <a:pt x="24595" y="6863"/>
                    <a:pt x="24479" y="7613"/>
                  </a:cubicBezTo>
                  <a:lnTo>
                    <a:pt x="28963" y="8220"/>
                  </a:lnTo>
                  <a:cubicBezTo>
                    <a:pt x="28110" y="7471"/>
                    <a:pt x="27051" y="6346"/>
                    <a:pt x="26508" y="5132"/>
                  </a:cubicBezTo>
                  <a:cubicBezTo>
                    <a:pt x="26262" y="4576"/>
                    <a:pt x="26133" y="3968"/>
                    <a:pt x="26120" y="3361"/>
                  </a:cubicBezTo>
                  <a:lnTo>
                    <a:pt x="25177" y="3232"/>
                  </a:lnTo>
                  <a:cubicBezTo>
                    <a:pt x="25125" y="3309"/>
                    <a:pt x="25034" y="3374"/>
                    <a:pt x="24931" y="3387"/>
                  </a:cubicBezTo>
                  <a:cubicBezTo>
                    <a:pt x="24906" y="3392"/>
                    <a:pt x="24880" y="3395"/>
                    <a:pt x="24854" y="3395"/>
                  </a:cubicBezTo>
                  <a:cubicBezTo>
                    <a:pt x="24698" y="3395"/>
                    <a:pt x="24547" y="3297"/>
                    <a:pt x="24492" y="3141"/>
                  </a:cubicBezTo>
                  <a:lnTo>
                    <a:pt x="24492" y="3128"/>
                  </a:lnTo>
                  <a:lnTo>
                    <a:pt x="21778" y="2754"/>
                  </a:lnTo>
                  <a:lnTo>
                    <a:pt x="21778" y="2754"/>
                  </a:lnTo>
                  <a:cubicBezTo>
                    <a:pt x="21816" y="3051"/>
                    <a:pt x="21842" y="3348"/>
                    <a:pt x="21855" y="3645"/>
                  </a:cubicBezTo>
                  <a:cubicBezTo>
                    <a:pt x="21183" y="3322"/>
                    <a:pt x="20550" y="2947"/>
                    <a:pt x="19955" y="2508"/>
                  </a:cubicBezTo>
                  <a:lnTo>
                    <a:pt x="16866" y="2082"/>
                  </a:lnTo>
                  <a:cubicBezTo>
                    <a:pt x="16634" y="2340"/>
                    <a:pt x="15354" y="3632"/>
                    <a:pt x="12963" y="3723"/>
                  </a:cubicBezTo>
                  <a:cubicBezTo>
                    <a:pt x="12883" y="3726"/>
                    <a:pt x="12802" y="3727"/>
                    <a:pt x="12721" y="3727"/>
                  </a:cubicBezTo>
                  <a:cubicBezTo>
                    <a:pt x="10121" y="3727"/>
                    <a:pt x="7277" y="2366"/>
                    <a:pt x="7277" y="2366"/>
                  </a:cubicBezTo>
                  <a:cubicBezTo>
                    <a:pt x="8156" y="1875"/>
                    <a:pt x="9073" y="1461"/>
                    <a:pt x="10030" y="1151"/>
                  </a:cubicBezTo>
                  <a:lnTo>
                    <a:pt x="9345" y="1061"/>
                  </a:lnTo>
                  <a:cubicBezTo>
                    <a:pt x="9322" y="1064"/>
                    <a:pt x="9300" y="1065"/>
                    <a:pt x="9279" y="1065"/>
                  </a:cubicBezTo>
                  <a:cubicBezTo>
                    <a:pt x="9215" y="1065"/>
                    <a:pt x="9154" y="1051"/>
                    <a:pt x="9086" y="1022"/>
                  </a:cubicBezTo>
                  <a:lnTo>
                    <a:pt x="1603" y="1"/>
                  </a:lnTo>
                  <a:close/>
                </a:path>
              </a:pathLst>
            </a:custGeom>
            <a:solidFill>
              <a:srgbClr val="425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28"/>
            <p:cNvSpPr/>
            <p:nvPr/>
          </p:nvSpPr>
          <p:spPr>
            <a:xfrm>
              <a:off x="4932450" y="868800"/>
              <a:ext cx="207775" cy="139600"/>
            </a:xfrm>
            <a:custGeom>
              <a:avLst/>
              <a:gdLst/>
              <a:ahLst/>
              <a:cxnLst/>
              <a:rect l="l" t="t" r="r" b="b"/>
              <a:pathLst>
                <a:path w="8311" h="5584" extrusionOk="0">
                  <a:moveTo>
                    <a:pt x="0" y="0"/>
                  </a:moveTo>
                  <a:lnTo>
                    <a:pt x="0" y="0"/>
                  </a:lnTo>
                  <a:cubicBezTo>
                    <a:pt x="52" y="91"/>
                    <a:pt x="91" y="181"/>
                    <a:pt x="142" y="285"/>
                  </a:cubicBezTo>
                  <a:cubicBezTo>
                    <a:pt x="788" y="1771"/>
                    <a:pt x="724" y="3554"/>
                    <a:pt x="607" y="4575"/>
                  </a:cubicBezTo>
                  <a:lnTo>
                    <a:pt x="4459" y="5092"/>
                  </a:lnTo>
                  <a:lnTo>
                    <a:pt x="8310" y="5583"/>
                  </a:lnTo>
                  <a:lnTo>
                    <a:pt x="8129" y="4963"/>
                  </a:lnTo>
                  <a:cubicBezTo>
                    <a:pt x="7643" y="5005"/>
                    <a:pt x="7157" y="5025"/>
                    <a:pt x="6671" y="5025"/>
                  </a:cubicBezTo>
                  <a:cubicBezTo>
                    <a:pt x="6110" y="5025"/>
                    <a:pt x="5549" y="4999"/>
                    <a:pt x="4989" y="4950"/>
                  </a:cubicBezTo>
                  <a:cubicBezTo>
                    <a:pt x="5700" y="4045"/>
                    <a:pt x="6514" y="3257"/>
                    <a:pt x="7431" y="2572"/>
                  </a:cubicBezTo>
                  <a:lnTo>
                    <a:pt x="7005" y="1073"/>
                  </a:lnTo>
                  <a:lnTo>
                    <a:pt x="6966" y="957"/>
                  </a:lnTo>
                  <a:lnTo>
                    <a:pt x="5919" y="814"/>
                  </a:lnTo>
                  <a:cubicBezTo>
                    <a:pt x="5674" y="1125"/>
                    <a:pt x="5376" y="1409"/>
                    <a:pt x="5066" y="1654"/>
                  </a:cubicBezTo>
                  <a:cubicBezTo>
                    <a:pt x="4310" y="2205"/>
                    <a:pt x="3400" y="2504"/>
                    <a:pt x="2473" y="2504"/>
                  </a:cubicBezTo>
                  <a:cubicBezTo>
                    <a:pt x="2291" y="2504"/>
                    <a:pt x="2108" y="2492"/>
                    <a:pt x="1926" y="2469"/>
                  </a:cubicBezTo>
                  <a:cubicBezTo>
                    <a:pt x="1939" y="1693"/>
                    <a:pt x="2236" y="944"/>
                    <a:pt x="2779" y="375"/>
                  </a:cubicBezTo>
                  <a:lnTo>
                    <a:pt x="0" y="0"/>
                  </a:lnTo>
                  <a:close/>
                </a:path>
              </a:pathLst>
            </a:custGeom>
            <a:solidFill>
              <a:srgbClr val="425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28"/>
            <p:cNvSpPr/>
            <p:nvPr/>
          </p:nvSpPr>
          <p:spPr>
            <a:xfrm>
              <a:off x="4701100" y="907575"/>
              <a:ext cx="103750" cy="55600"/>
            </a:xfrm>
            <a:custGeom>
              <a:avLst/>
              <a:gdLst/>
              <a:ahLst/>
              <a:cxnLst/>
              <a:rect l="l" t="t" r="r" b="b"/>
              <a:pathLst>
                <a:path w="4150" h="2224" extrusionOk="0">
                  <a:moveTo>
                    <a:pt x="3878" y="0"/>
                  </a:moveTo>
                  <a:cubicBezTo>
                    <a:pt x="3593" y="26"/>
                    <a:pt x="3322" y="65"/>
                    <a:pt x="3051" y="129"/>
                  </a:cubicBezTo>
                  <a:cubicBezTo>
                    <a:pt x="2999" y="155"/>
                    <a:pt x="2947" y="181"/>
                    <a:pt x="2895" y="194"/>
                  </a:cubicBezTo>
                  <a:lnTo>
                    <a:pt x="2792" y="194"/>
                  </a:lnTo>
                  <a:cubicBezTo>
                    <a:pt x="1758" y="465"/>
                    <a:pt x="802" y="969"/>
                    <a:pt x="0" y="1667"/>
                  </a:cubicBezTo>
                  <a:lnTo>
                    <a:pt x="4046" y="2223"/>
                  </a:lnTo>
                  <a:cubicBezTo>
                    <a:pt x="4149" y="1473"/>
                    <a:pt x="4097" y="711"/>
                    <a:pt x="38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28"/>
            <p:cNvSpPr/>
            <p:nvPr/>
          </p:nvSpPr>
          <p:spPr>
            <a:xfrm>
              <a:off x="4345700" y="900600"/>
              <a:ext cx="46225" cy="6675"/>
            </a:xfrm>
            <a:custGeom>
              <a:avLst/>
              <a:gdLst/>
              <a:ahLst/>
              <a:cxnLst/>
              <a:rect l="l" t="t" r="r" b="b"/>
              <a:pathLst>
                <a:path w="1849" h="267" extrusionOk="0">
                  <a:moveTo>
                    <a:pt x="358" y="0"/>
                  </a:moveTo>
                  <a:cubicBezTo>
                    <a:pt x="239" y="0"/>
                    <a:pt x="119" y="3"/>
                    <a:pt x="0" y="8"/>
                  </a:cubicBezTo>
                  <a:lnTo>
                    <a:pt x="1835" y="266"/>
                  </a:lnTo>
                  <a:cubicBezTo>
                    <a:pt x="1835" y="189"/>
                    <a:pt x="1848" y="150"/>
                    <a:pt x="1848" y="150"/>
                  </a:cubicBezTo>
                  <a:cubicBezTo>
                    <a:pt x="1358" y="45"/>
                    <a:pt x="859" y="0"/>
                    <a:pt x="358" y="0"/>
                  </a:cubicBezTo>
                  <a:close/>
                </a:path>
              </a:pathLst>
            </a:custGeom>
            <a:solidFill>
              <a:srgbClr val="76D9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28"/>
            <p:cNvSpPr/>
            <p:nvPr/>
          </p:nvSpPr>
          <p:spPr>
            <a:xfrm>
              <a:off x="4135025" y="762500"/>
              <a:ext cx="96300" cy="122800"/>
            </a:xfrm>
            <a:custGeom>
              <a:avLst/>
              <a:gdLst/>
              <a:ahLst/>
              <a:cxnLst/>
              <a:rect l="l" t="t" r="r" b="b"/>
              <a:pathLst>
                <a:path w="3852" h="4912" extrusionOk="0">
                  <a:moveTo>
                    <a:pt x="724" y="0"/>
                  </a:moveTo>
                  <a:cubicBezTo>
                    <a:pt x="492" y="465"/>
                    <a:pt x="324" y="957"/>
                    <a:pt x="233" y="1474"/>
                  </a:cubicBezTo>
                  <a:cubicBezTo>
                    <a:pt x="1" y="2675"/>
                    <a:pt x="298" y="3929"/>
                    <a:pt x="1022" y="4911"/>
                  </a:cubicBezTo>
                  <a:lnTo>
                    <a:pt x="1034" y="4911"/>
                  </a:lnTo>
                  <a:lnTo>
                    <a:pt x="1086" y="4537"/>
                  </a:lnTo>
                  <a:lnTo>
                    <a:pt x="2198" y="4692"/>
                  </a:lnTo>
                  <a:cubicBezTo>
                    <a:pt x="2999" y="4020"/>
                    <a:pt x="3542" y="3102"/>
                    <a:pt x="3749" y="2081"/>
                  </a:cubicBezTo>
                  <a:cubicBezTo>
                    <a:pt x="3839" y="1538"/>
                    <a:pt x="3852" y="970"/>
                    <a:pt x="3800" y="427"/>
                  </a:cubicBezTo>
                  <a:lnTo>
                    <a:pt x="1694" y="142"/>
                  </a:lnTo>
                  <a:lnTo>
                    <a:pt x="7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28"/>
            <p:cNvSpPr/>
            <p:nvPr/>
          </p:nvSpPr>
          <p:spPr>
            <a:xfrm>
              <a:off x="4842950" y="856850"/>
              <a:ext cx="109225" cy="126025"/>
            </a:xfrm>
            <a:custGeom>
              <a:avLst/>
              <a:gdLst/>
              <a:ahLst/>
              <a:cxnLst/>
              <a:rect l="l" t="t" r="r" b="b"/>
              <a:pathLst>
                <a:path w="4369" h="5041" extrusionOk="0">
                  <a:moveTo>
                    <a:pt x="0" y="0"/>
                  </a:moveTo>
                  <a:lnTo>
                    <a:pt x="0" y="0"/>
                  </a:lnTo>
                  <a:cubicBezTo>
                    <a:pt x="13" y="607"/>
                    <a:pt x="142" y="1215"/>
                    <a:pt x="388" y="1771"/>
                  </a:cubicBezTo>
                  <a:cubicBezTo>
                    <a:pt x="931" y="2985"/>
                    <a:pt x="1990" y="4110"/>
                    <a:pt x="2843" y="4859"/>
                  </a:cubicBezTo>
                  <a:lnTo>
                    <a:pt x="4187" y="5040"/>
                  </a:lnTo>
                  <a:cubicBezTo>
                    <a:pt x="4304" y="4032"/>
                    <a:pt x="4368" y="2249"/>
                    <a:pt x="3722" y="763"/>
                  </a:cubicBezTo>
                  <a:cubicBezTo>
                    <a:pt x="3671" y="672"/>
                    <a:pt x="3632" y="569"/>
                    <a:pt x="3580" y="478"/>
                  </a:cubicBez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28"/>
            <p:cNvSpPr/>
            <p:nvPr/>
          </p:nvSpPr>
          <p:spPr>
            <a:xfrm>
              <a:off x="4688500" y="835525"/>
              <a:ext cx="47850" cy="28450"/>
            </a:xfrm>
            <a:custGeom>
              <a:avLst/>
              <a:gdLst/>
              <a:ahLst/>
              <a:cxnLst/>
              <a:rect l="l" t="t" r="r" b="b"/>
              <a:pathLst>
                <a:path w="1914" h="1138" extrusionOk="0">
                  <a:moveTo>
                    <a:pt x="0" y="0"/>
                  </a:moveTo>
                  <a:cubicBezTo>
                    <a:pt x="608" y="439"/>
                    <a:pt x="1241" y="827"/>
                    <a:pt x="1913" y="1137"/>
                  </a:cubicBezTo>
                  <a:cubicBezTo>
                    <a:pt x="1900" y="840"/>
                    <a:pt x="1874" y="543"/>
                    <a:pt x="1823" y="259"/>
                  </a:cubicBez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28"/>
            <p:cNvSpPr/>
            <p:nvPr/>
          </p:nvSpPr>
          <p:spPr>
            <a:xfrm>
              <a:off x="4980575" y="878175"/>
              <a:ext cx="99875" cy="53425"/>
            </a:xfrm>
            <a:custGeom>
              <a:avLst/>
              <a:gdLst/>
              <a:ahLst/>
              <a:cxnLst/>
              <a:rect l="l" t="t" r="r" b="b"/>
              <a:pathLst>
                <a:path w="3995" h="2137" extrusionOk="0">
                  <a:moveTo>
                    <a:pt x="854" y="0"/>
                  </a:moveTo>
                  <a:cubicBezTo>
                    <a:pt x="311" y="569"/>
                    <a:pt x="14" y="1318"/>
                    <a:pt x="1" y="2107"/>
                  </a:cubicBezTo>
                  <a:cubicBezTo>
                    <a:pt x="171" y="2126"/>
                    <a:pt x="342" y="2136"/>
                    <a:pt x="512" y="2136"/>
                  </a:cubicBezTo>
                  <a:cubicBezTo>
                    <a:pt x="1452" y="2136"/>
                    <a:pt x="2375" y="1838"/>
                    <a:pt x="3141" y="1279"/>
                  </a:cubicBezTo>
                  <a:cubicBezTo>
                    <a:pt x="3451" y="1034"/>
                    <a:pt x="3749" y="750"/>
                    <a:pt x="3994" y="439"/>
                  </a:cubicBezTo>
                  <a:lnTo>
                    <a:pt x="8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28"/>
            <p:cNvSpPr/>
            <p:nvPr/>
          </p:nvSpPr>
          <p:spPr>
            <a:xfrm>
              <a:off x="3893675" y="761850"/>
              <a:ext cx="95975" cy="68975"/>
            </a:xfrm>
            <a:custGeom>
              <a:avLst/>
              <a:gdLst/>
              <a:ahLst/>
              <a:cxnLst/>
              <a:rect l="l" t="t" r="r" b="b"/>
              <a:pathLst>
                <a:path w="3839" h="2759" extrusionOk="0">
                  <a:moveTo>
                    <a:pt x="0" y="0"/>
                  </a:moveTo>
                  <a:lnTo>
                    <a:pt x="750" y="2585"/>
                  </a:lnTo>
                  <a:cubicBezTo>
                    <a:pt x="1436" y="2698"/>
                    <a:pt x="2128" y="2758"/>
                    <a:pt x="2822" y="2758"/>
                  </a:cubicBezTo>
                  <a:cubicBezTo>
                    <a:pt x="3161" y="2758"/>
                    <a:pt x="3500" y="2744"/>
                    <a:pt x="3839" y="2714"/>
                  </a:cubicBezTo>
                  <a:cubicBezTo>
                    <a:pt x="3839" y="2714"/>
                    <a:pt x="2378" y="905"/>
                    <a:pt x="556" y="181"/>
                  </a:cubicBezTo>
                  <a:cubicBezTo>
                    <a:pt x="375" y="104"/>
                    <a:pt x="194" y="52"/>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28"/>
            <p:cNvSpPr/>
            <p:nvPr/>
          </p:nvSpPr>
          <p:spPr>
            <a:xfrm>
              <a:off x="4535025" y="916425"/>
              <a:ext cx="105350" cy="23800"/>
            </a:xfrm>
            <a:custGeom>
              <a:avLst/>
              <a:gdLst/>
              <a:ahLst/>
              <a:cxnLst/>
              <a:rect l="l" t="t" r="r" b="b"/>
              <a:pathLst>
                <a:path w="4214" h="952" extrusionOk="0">
                  <a:moveTo>
                    <a:pt x="2210" y="0"/>
                  </a:moveTo>
                  <a:cubicBezTo>
                    <a:pt x="1458" y="0"/>
                    <a:pt x="708" y="137"/>
                    <a:pt x="1" y="409"/>
                  </a:cubicBezTo>
                  <a:lnTo>
                    <a:pt x="3981" y="951"/>
                  </a:lnTo>
                  <a:cubicBezTo>
                    <a:pt x="4072" y="758"/>
                    <a:pt x="4162" y="538"/>
                    <a:pt x="4214" y="331"/>
                  </a:cubicBezTo>
                  <a:cubicBezTo>
                    <a:pt x="3565" y="111"/>
                    <a:pt x="2887" y="0"/>
                    <a:pt x="2210" y="0"/>
                  </a:cubicBezTo>
                  <a:close/>
                </a:path>
              </a:pathLst>
            </a:custGeom>
            <a:solidFill>
              <a:srgbClr val="52C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 name="Google Shape;581;p28"/>
            <p:cNvSpPr/>
            <p:nvPr/>
          </p:nvSpPr>
          <p:spPr>
            <a:xfrm>
              <a:off x="4003850" y="742450"/>
              <a:ext cx="75950" cy="80175"/>
            </a:xfrm>
            <a:custGeom>
              <a:avLst/>
              <a:gdLst/>
              <a:ahLst/>
              <a:cxnLst/>
              <a:rect l="l" t="t" r="r" b="b"/>
              <a:pathLst>
                <a:path w="3038" h="3207" extrusionOk="0">
                  <a:moveTo>
                    <a:pt x="1606" y="1102"/>
                  </a:moveTo>
                  <a:cubicBezTo>
                    <a:pt x="1829" y="1102"/>
                    <a:pt x="2042" y="1238"/>
                    <a:pt x="2120" y="1461"/>
                  </a:cubicBezTo>
                  <a:cubicBezTo>
                    <a:pt x="2185" y="1707"/>
                    <a:pt x="2004" y="1952"/>
                    <a:pt x="1745" y="1978"/>
                  </a:cubicBezTo>
                  <a:cubicBezTo>
                    <a:pt x="1703" y="1989"/>
                    <a:pt x="1661" y="1994"/>
                    <a:pt x="1619" y="1994"/>
                  </a:cubicBezTo>
                  <a:cubicBezTo>
                    <a:pt x="1403" y="1994"/>
                    <a:pt x="1201" y="1859"/>
                    <a:pt x="1125" y="1642"/>
                  </a:cubicBezTo>
                  <a:cubicBezTo>
                    <a:pt x="1060" y="1384"/>
                    <a:pt x="1241" y="1138"/>
                    <a:pt x="1500" y="1112"/>
                  </a:cubicBezTo>
                  <a:cubicBezTo>
                    <a:pt x="1535" y="1105"/>
                    <a:pt x="1571" y="1102"/>
                    <a:pt x="1606" y="1102"/>
                  </a:cubicBezTo>
                  <a:close/>
                  <a:moveTo>
                    <a:pt x="0" y="1"/>
                  </a:moveTo>
                  <a:lnTo>
                    <a:pt x="0" y="1"/>
                  </a:lnTo>
                  <a:cubicBezTo>
                    <a:pt x="789" y="1746"/>
                    <a:pt x="2172" y="3206"/>
                    <a:pt x="2172" y="3206"/>
                  </a:cubicBezTo>
                  <a:cubicBezTo>
                    <a:pt x="2585" y="2314"/>
                    <a:pt x="2870" y="1371"/>
                    <a:pt x="3038" y="402"/>
                  </a:cubicBez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 name="Google Shape;582;p28"/>
            <p:cNvSpPr/>
            <p:nvPr/>
          </p:nvSpPr>
          <p:spPr>
            <a:xfrm>
              <a:off x="4371850" y="801900"/>
              <a:ext cx="239775" cy="64100"/>
            </a:xfrm>
            <a:custGeom>
              <a:avLst/>
              <a:gdLst/>
              <a:ahLst/>
              <a:cxnLst/>
              <a:rect l="l" t="t" r="r" b="b"/>
              <a:pathLst>
                <a:path w="9591" h="2564" extrusionOk="0">
                  <a:moveTo>
                    <a:pt x="1474" y="1155"/>
                  </a:moveTo>
                  <a:cubicBezTo>
                    <a:pt x="1614" y="1155"/>
                    <a:pt x="1743" y="1242"/>
                    <a:pt x="1797" y="1384"/>
                  </a:cubicBezTo>
                  <a:cubicBezTo>
                    <a:pt x="1836" y="1539"/>
                    <a:pt x="1720" y="1707"/>
                    <a:pt x="1552" y="1720"/>
                  </a:cubicBezTo>
                  <a:cubicBezTo>
                    <a:pt x="1526" y="1726"/>
                    <a:pt x="1500" y="1729"/>
                    <a:pt x="1474" y="1729"/>
                  </a:cubicBezTo>
                  <a:cubicBezTo>
                    <a:pt x="1334" y="1729"/>
                    <a:pt x="1206" y="1642"/>
                    <a:pt x="1151" y="1500"/>
                  </a:cubicBezTo>
                  <a:cubicBezTo>
                    <a:pt x="1112" y="1345"/>
                    <a:pt x="1229" y="1177"/>
                    <a:pt x="1397" y="1164"/>
                  </a:cubicBezTo>
                  <a:cubicBezTo>
                    <a:pt x="1423" y="1158"/>
                    <a:pt x="1449" y="1155"/>
                    <a:pt x="1474" y="1155"/>
                  </a:cubicBezTo>
                  <a:close/>
                  <a:moveTo>
                    <a:pt x="2741" y="1"/>
                  </a:moveTo>
                  <a:cubicBezTo>
                    <a:pt x="1797" y="311"/>
                    <a:pt x="867" y="712"/>
                    <a:pt x="1" y="1216"/>
                  </a:cubicBezTo>
                  <a:cubicBezTo>
                    <a:pt x="1" y="1216"/>
                    <a:pt x="2843" y="2564"/>
                    <a:pt x="5431" y="2564"/>
                  </a:cubicBezTo>
                  <a:cubicBezTo>
                    <a:pt x="5512" y="2564"/>
                    <a:pt x="5594" y="2563"/>
                    <a:pt x="5675" y="2560"/>
                  </a:cubicBezTo>
                  <a:cubicBezTo>
                    <a:pt x="8078" y="2482"/>
                    <a:pt x="9358" y="1190"/>
                    <a:pt x="9590" y="931"/>
                  </a:cubicBezTo>
                  <a:lnTo>
                    <a:pt x="274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28"/>
            <p:cNvSpPr/>
            <p:nvPr/>
          </p:nvSpPr>
          <p:spPr>
            <a:xfrm>
              <a:off x="5057475" y="933100"/>
              <a:ext cx="78225" cy="61325"/>
            </a:xfrm>
            <a:custGeom>
              <a:avLst/>
              <a:gdLst/>
              <a:ahLst/>
              <a:cxnLst/>
              <a:rect l="l" t="t" r="r" b="b"/>
              <a:pathLst>
                <a:path w="3129" h="2453" extrusionOk="0">
                  <a:moveTo>
                    <a:pt x="2443" y="0"/>
                  </a:moveTo>
                  <a:cubicBezTo>
                    <a:pt x="1526" y="672"/>
                    <a:pt x="699" y="1473"/>
                    <a:pt x="1" y="2378"/>
                  </a:cubicBezTo>
                  <a:cubicBezTo>
                    <a:pt x="554" y="2427"/>
                    <a:pt x="1112" y="2453"/>
                    <a:pt x="1671" y="2453"/>
                  </a:cubicBezTo>
                  <a:cubicBezTo>
                    <a:pt x="2156" y="2453"/>
                    <a:pt x="2642" y="2433"/>
                    <a:pt x="3128" y="2391"/>
                  </a:cubicBezTo>
                  <a:lnTo>
                    <a:pt x="2831" y="1370"/>
                  </a:lnTo>
                  <a:cubicBezTo>
                    <a:pt x="2702" y="1357"/>
                    <a:pt x="2585" y="1280"/>
                    <a:pt x="2547" y="1163"/>
                  </a:cubicBezTo>
                  <a:cubicBezTo>
                    <a:pt x="2508" y="1034"/>
                    <a:pt x="2573" y="918"/>
                    <a:pt x="2689" y="866"/>
                  </a:cubicBezTo>
                  <a:lnTo>
                    <a:pt x="2456" y="78"/>
                  </a:lnTo>
                  <a:lnTo>
                    <a:pt x="24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28"/>
            <p:cNvSpPr/>
            <p:nvPr/>
          </p:nvSpPr>
          <p:spPr>
            <a:xfrm>
              <a:off x="4802225" y="851350"/>
              <a:ext cx="17150" cy="6675"/>
            </a:xfrm>
            <a:custGeom>
              <a:avLst/>
              <a:gdLst/>
              <a:ahLst/>
              <a:cxnLst/>
              <a:rect l="l" t="t" r="r" b="b"/>
              <a:pathLst>
                <a:path w="686" h="267" extrusionOk="0">
                  <a:moveTo>
                    <a:pt x="1" y="0"/>
                  </a:moveTo>
                  <a:lnTo>
                    <a:pt x="1" y="13"/>
                  </a:lnTo>
                  <a:cubicBezTo>
                    <a:pt x="56" y="169"/>
                    <a:pt x="207" y="267"/>
                    <a:pt x="363" y="267"/>
                  </a:cubicBezTo>
                  <a:cubicBezTo>
                    <a:pt x="389" y="267"/>
                    <a:pt x="415" y="264"/>
                    <a:pt x="440" y="259"/>
                  </a:cubicBezTo>
                  <a:cubicBezTo>
                    <a:pt x="543" y="233"/>
                    <a:pt x="634" y="181"/>
                    <a:pt x="686" y="91"/>
                  </a:cubicBez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28"/>
            <p:cNvSpPr/>
            <p:nvPr/>
          </p:nvSpPr>
          <p:spPr>
            <a:xfrm>
              <a:off x="4753450" y="886550"/>
              <a:ext cx="32000" cy="25950"/>
            </a:xfrm>
            <a:custGeom>
              <a:avLst/>
              <a:gdLst/>
              <a:ahLst/>
              <a:cxnLst/>
              <a:rect l="l" t="t" r="r" b="b"/>
              <a:pathLst>
                <a:path w="1280" h="1038" extrusionOk="0">
                  <a:moveTo>
                    <a:pt x="632" y="0"/>
                  </a:moveTo>
                  <a:cubicBezTo>
                    <a:pt x="590" y="0"/>
                    <a:pt x="547" y="5"/>
                    <a:pt x="504" y="14"/>
                  </a:cubicBezTo>
                  <a:cubicBezTo>
                    <a:pt x="194" y="53"/>
                    <a:pt x="0" y="337"/>
                    <a:pt x="65" y="634"/>
                  </a:cubicBezTo>
                  <a:cubicBezTo>
                    <a:pt x="149" y="875"/>
                    <a:pt x="379" y="1038"/>
                    <a:pt x="630" y="1038"/>
                  </a:cubicBezTo>
                  <a:cubicBezTo>
                    <a:pt x="648" y="1038"/>
                    <a:pt x="667" y="1037"/>
                    <a:pt x="685" y="1035"/>
                  </a:cubicBezTo>
                  <a:lnTo>
                    <a:pt x="789" y="1035"/>
                  </a:lnTo>
                  <a:cubicBezTo>
                    <a:pt x="853" y="1022"/>
                    <a:pt x="905" y="996"/>
                    <a:pt x="957" y="970"/>
                  </a:cubicBezTo>
                  <a:cubicBezTo>
                    <a:pt x="1176" y="880"/>
                    <a:pt x="1280" y="647"/>
                    <a:pt x="1228" y="415"/>
                  </a:cubicBezTo>
                  <a:cubicBezTo>
                    <a:pt x="1128" y="160"/>
                    <a:pt x="886" y="0"/>
                    <a:pt x="6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28"/>
            <p:cNvSpPr/>
            <p:nvPr/>
          </p:nvSpPr>
          <p:spPr>
            <a:xfrm>
              <a:off x="5120150" y="954725"/>
              <a:ext cx="8100" cy="12650"/>
            </a:xfrm>
            <a:custGeom>
              <a:avLst/>
              <a:gdLst/>
              <a:ahLst/>
              <a:cxnLst/>
              <a:rect l="l" t="t" r="r" b="b"/>
              <a:pathLst>
                <a:path w="324" h="506" extrusionOk="0">
                  <a:moveTo>
                    <a:pt x="182" y="1"/>
                  </a:moveTo>
                  <a:cubicBezTo>
                    <a:pt x="66" y="53"/>
                    <a:pt x="1" y="169"/>
                    <a:pt x="40" y="298"/>
                  </a:cubicBezTo>
                  <a:cubicBezTo>
                    <a:pt x="78" y="415"/>
                    <a:pt x="195" y="492"/>
                    <a:pt x="324" y="505"/>
                  </a:cubicBezTo>
                  <a:lnTo>
                    <a:pt x="285" y="376"/>
                  </a:lnTo>
                  <a:lnTo>
                    <a:pt x="234" y="182"/>
                  </a:lnTo>
                  <a:lnTo>
                    <a:pt x="1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28"/>
            <p:cNvSpPr/>
            <p:nvPr/>
          </p:nvSpPr>
          <p:spPr>
            <a:xfrm>
              <a:off x="4399650" y="830775"/>
              <a:ext cx="18125" cy="14350"/>
            </a:xfrm>
            <a:custGeom>
              <a:avLst/>
              <a:gdLst/>
              <a:ahLst/>
              <a:cxnLst/>
              <a:rect l="l" t="t" r="r" b="b"/>
              <a:pathLst>
                <a:path w="725" h="574" extrusionOk="0">
                  <a:moveTo>
                    <a:pt x="362" y="0"/>
                  </a:moveTo>
                  <a:cubicBezTo>
                    <a:pt x="337" y="0"/>
                    <a:pt x="311" y="3"/>
                    <a:pt x="285" y="9"/>
                  </a:cubicBezTo>
                  <a:cubicBezTo>
                    <a:pt x="117" y="22"/>
                    <a:pt x="0" y="177"/>
                    <a:pt x="39" y="345"/>
                  </a:cubicBezTo>
                  <a:cubicBezTo>
                    <a:pt x="94" y="487"/>
                    <a:pt x="222" y="574"/>
                    <a:pt x="362" y="574"/>
                  </a:cubicBezTo>
                  <a:cubicBezTo>
                    <a:pt x="388" y="574"/>
                    <a:pt x="414" y="571"/>
                    <a:pt x="440" y="565"/>
                  </a:cubicBezTo>
                  <a:cubicBezTo>
                    <a:pt x="608" y="552"/>
                    <a:pt x="724" y="384"/>
                    <a:pt x="685" y="229"/>
                  </a:cubicBezTo>
                  <a:cubicBezTo>
                    <a:pt x="631" y="87"/>
                    <a:pt x="502" y="0"/>
                    <a:pt x="3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28"/>
            <p:cNvSpPr/>
            <p:nvPr/>
          </p:nvSpPr>
          <p:spPr>
            <a:xfrm>
              <a:off x="4030350" y="769975"/>
              <a:ext cx="28125" cy="22325"/>
            </a:xfrm>
            <a:custGeom>
              <a:avLst/>
              <a:gdLst/>
              <a:ahLst/>
              <a:cxnLst/>
              <a:rect l="l" t="t" r="r" b="b"/>
              <a:pathLst>
                <a:path w="1125" h="893" extrusionOk="0">
                  <a:moveTo>
                    <a:pt x="546" y="1"/>
                  </a:moveTo>
                  <a:cubicBezTo>
                    <a:pt x="511" y="1"/>
                    <a:pt x="475" y="4"/>
                    <a:pt x="440" y="11"/>
                  </a:cubicBezTo>
                  <a:cubicBezTo>
                    <a:pt x="181" y="37"/>
                    <a:pt x="0" y="283"/>
                    <a:pt x="65" y="541"/>
                  </a:cubicBezTo>
                  <a:cubicBezTo>
                    <a:pt x="141" y="758"/>
                    <a:pt x="343" y="893"/>
                    <a:pt x="559" y="893"/>
                  </a:cubicBezTo>
                  <a:cubicBezTo>
                    <a:pt x="601" y="893"/>
                    <a:pt x="643" y="888"/>
                    <a:pt x="685" y="877"/>
                  </a:cubicBezTo>
                  <a:cubicBezTo>
                    <a:pt x="944" y="851"/>
                    <a:pt x="1125" y="606"/>
                    <a:pt x="1060" y="360"/>
                  </a:cubicBezTo>
                  <a:cubicBezTo>
                    <a:pt x="982" y="137"/>
                    <a:pt x="76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28"/>
            <p:cNvSpPr/>
            <p:nvPr/>
          </p:nvSpPr>
          <p:spPr>
            <a:xfrm>
              <a:off x="4104650" y="841575"/>
              <a:ext cx="5525" cy="4375"/>
            </a:xfrm>
            <a:custGeom>
              <a:avLst/>
              <a:gdLst/>
              <a:ahLst/>
              <a:cxnLst/>
              <a:rect l="l" t="t" r="r" b="b"/>
              <a:pathLst>
                <a:path w="221" h="175" extrusionOk="0">
                  <a:moveTo>
                    <a:pt x="118" y="0"/>
                  </a:moveTo>
                  <a:cubicBezTo>
                    <a:pt x="109" y="0"/>
                    <a:pt x="100" y="1"/>
                    <a:pt x="91" y="4"/>
                  </a:cubicBezTo>
                  <a:cubicBezTo>
                    <a:pt x="39" y="4"/>
                    <a:pt x="1" y="55"/>
                    <a:pt x="14" y="107"/>
                  </a:cubicBezTo>
                  <a:cubicBezTo>
                    <a:pt x="35" y="150"/>
                    <a:pt x="74" y="175"/>
                    <a:pt x="116" y="175"/>
                  </a:cubicBezTo>
                  <a:cubicBezTo>
                    <a:pt x="125" y="175"/>
                    <a:pt x="134" y="174"/>
                    <a:pt x="143" y="172"/>
                  </a:cubicBezTo>
                  <a:cubicBezTo>
                    <a:pt x="182" y="172"/>
                    <a:pt x="220" y="120"/>
                    <a:pt x="207" y="68"/>
                  </a:cubicBezTo>
                  <a:cubicBezTo>
                    <a:pt x="197" y="25"/>
                    <a:pt x="159" y="0"/>
                    <a:pt x="1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 name="Google Shape;590;p28"/>
            <p:cNvSpPr/>
            <p:nvPr/>
          </p:nvSpPr>
          <p:spPr>
            <a:xfrm>
              <a:off x="4417100" y="798675"/>
              <a:ext cx="6475" cy="1000"/>
            </a:xfrm>
            <a:custGeom>
              <a:avLst/>
              <a:gdLst/>
              <a:ahLst/>
              <a:cxnLst/>
              <a:rect l="l" t="t" r="r" b="b"/>
              <a:pathLst>
                <a:path w="259" h="40" extrusionOk="0">
                  <a:moveTo>
                    <a:pt x="0" y="1"/>
                  </a:moveTo>
                  <a:cubicBezTo>
                    <a:pt x="78" y="27"/>
                    <a:pt x="168" y="39"/>
                    <a:pt x="259" y="39"/>
                  </a:cubicBezTo>
                  <a:lnTo>
                    <a:pt x="0" y="1"/>
                  </a:lnTo>
                  <a:close/>
                </a:path>
              </a:pathLst>
            </a:custGeom>
            <a:solidFill>
              <a:srgbClr val="52A2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 name="Google Shape;591;p28"/>
            <p:cNvSpPr/>
            <p:nvPr/>
          </p:nvSpPr>
          <p:spPr>
            <a:xfrm>
              <a:off x="2676225" y="565725"/>
              <a:ext cx="722800" cy="169000"/>
            </a:xfrm>
            <a:custGeom>
              <a:avLst/>
              <a:gdLst/>
              <a:ahLst/>
              <a:cxnLst/>
              <a:rect l="l" t="t" r="r" b="b"/>
              <a:pathLst>
                <a:path w="28912" h="6760" extrusionOk="0">
                  <a:moveTo>
                    <a:pt x="4643" y="3613"/>
                  </a:moveTo>
                  <a:cubicBezTo>
                    <a:pt x="4722" y="3613"/>
                    <a:pt x="4801" y="3672"/>
                    <a:pt x="4834" y="3748"/>
                  </a:cubicBezTo>
                  <a:cubicBezTo>
                    <a:pt x="4860" y="3839"/>
                    <a:pt x="4795" y="3942"/>
                    <a:pt x="4692" y="3942"/>
                  </a:cubicBezTo>
                  <a:cubicBezTo>
                    <a:pt x="4674" y="3947"/>
                    <a:pt x="4656" y="3949"/>
                    <a:pt x="4638" y="3949"/>
                  </a:cubicBezTo>
                  <a:cubicBezTo>
                    <a:pt x="4555" y="3949"/>
                    <a:pt x="4481" y="3901"/>
                    <a:pt x="4459" y="3826"/>
                  </a:cubicBezTo>
                  <a:cubicBezTo>
                    <a:pt x="4434" y="3723"/>
                    <a:pt x="4498" y="3632"/>
                    <a:pt x="4602" y="3619"/>
                  </a:cubicBezTo>
                  <a:cubicBezTo>
                    <a:pt x="4615" y="3615"/>
                    <a:pt x="4629" y="3613"/>
                    <a:pt x="4643" y="3613"/>
                  </a:cubicBezTo>
                  <a:close/>
                  <a:moveTo>
                    <a:pt x="7329" y="3559"/>
                  </a:moveTo>
                  <a:cubicBezTo>
                    <a:pt x="7469" y="3559"/>
                    <a:pt x="7597" y="3645"/>
                    <a:pt x="7652" y="3787"/>
                  </a:cubicBezTo>
                  <a:cubicBezTo>
                    <a:pt x="7690" y="3942"/>
                    <a:pt x="7574" y="4097"/>
                    <a:pt x="7406" y="4123"/>
                  </a:cubicBezTo>
                  <a:cubicBezTo>
                    <a:pt x="7387" y="4126"/>
                    <a:pt x="7368" y="4128"/>
                    <a:pt x="7349" y="4128"/>
                  </a:cubicBezTo>
                  <a:cubicBezTo>
                    <a:pt x="7201" y="4128"/>
                    <a:pt x="7064" y="4041"/>
                    <a:pt x="7018" y="3904"/>
                  </a:cubicBezTo>
                  <a:cubicBezTo>
                    <a:pt x="6980" y="3736"/>
                    <a:pt x="7083" y="3580"/>
                    <a:pt x="7251" y="3568"/>
                  </a:cubicBezTo>
                  <a:cubicBezTo>
                    <a:pt x="7277" y="3562"/>
                    <a:pt x="7303" y="3559"/>
                    <a:pt x="7329" y="3559"/>
                  </a:cubicBezTo>
                  <a:close/>
                  <a:moveTo>
                    <a:pt x="9744" y="3347"/>
                  </a:moveTo>
                  <a:cubicBezTo>
                    <a:pt x="9998" y="3347"/>
                    <a:pt x="10238" y="3507"/>
                    <a:pt x="10327" y="3761"/>
                  </a:cubicBezTo>
                  <a:cubicBezTo>
                    <a:pt x="10404" y="4046"/>
                    <a:pt x="10198" y="4330"/>
                    <a:pt x="9913" y="4369"/>
                  </a:cubicBezTo>
                  <a:cubicBezTo>
                    <a:pt x="9869" y="4378"/>
                    <a:pt x="9824" y="4383"/>
                    <a:pt x="9780" y="4383"/>
                  </a:cubicBezTo>
                  <a:cubicBezTo>
                    <a:pt x="9518" y="4383"/>
                    <a:pt x="9278" y="4223"/>
                    <a:pt x="9190" y="3968"/>
                  </a:cubicBezTo>
                  <a:cubicBezTo>
                    <a:pt x="9112" y="3684"/>
                    <a:pt x="9319" y="3399"/>
                    <a:pt x="9616" y="3361"/>
                  </a:cubicBezTo>
                  <a:cubicBezTo>
                    <a:pt x="9659" y="3351"/>
                    <a:pt x="9702" y="3347"/>
                    <a:pt x="9744" y="3347"/>
                  </a:cubicBezTo>
                  <a:close/>
                  <a:moveTo>
                    <a:pt x="1280" y="0"/>
                  </a:moveTo>
                  <a:cubicBezTo>
                    <a:pt x="1241" y="143"/>
                    <a:pt x="1190" y="272"/>
                    <a:pt x="1138" y="401"/>
                  </a:cubicBezTo>
                  <a:cubicBezTo>
                    <a:pt x="879" y="1009"/>
                    <a:pt x="492" y="1551"/>
                    <a:pt x="1" y="1991"/>
                  </a:cubicBezTo>
                  <a:lnTo>
                    <a:pt x="621" y="4136"/>
                  </a:lnTo>
                  <a:lnTo>
                    <a:pt x="1345" y="4240"/>
                  </a:lnTo>
                  <a:cubicBezTo>
                    <a:pt x="1435" y="4240"/>
                    <a:pt x="1539" y="4252"/>
                    <a:pt x="1629" y="4265"/>
                  </a:cubicBezTo>
                  <a:cubicBezTo>
                    <a:pt x="1836" y="4291"/>
                    <a:pt x="2030" y="4330"/>
                    <a:pt x="2224" y="4369"/>
                  </a:cubicBezTo>
                  <a:lnTo>
                    <a:pt x="5894" y="4912"/>
                  </a:lnTo>
                  <a:cubicBezTo>
                    <a:pt x="5829" y="4627"/>
                    <a:pt x="5791" y="4330"/>
                    <a:pt x="5804" y="4033"/>
                  </a:cubicBezTo>
                  <a:cubicBezTo>
                    <a:pt x="5893" y="4029"/>
                    <a:pt x="5983" y="4027"/>
                    <a:pt x="6072" y="4027"/>
                  </a:cubicBezTo>
                  <a:cubicBezTo>
                    <a:pt x="7517" y="4027"/>
                    <a:pt x="8923" y="4517"/>
                    <a:pt x="10043" y="5441"/>
                  </a:cubicBezTo>
                  <a:cubicBezTo>
                    <a:pt x="10094" y="5467"/>
                    <a:pt x="10133" y="5506"/>
                    <a:pt x="10172" y="5545"/>
                  </a:cubicBezTo>
                  <a:lnTo>
                    <a:pt x="10702" y="5622"/>
                  </a:lnTo>
                  <a:cubicBezTo>
                    <a:pt x="10611" y="5597"/>
                    <a:pt x="10547" y="5545"/>
                    <a:pt x="10508" y="5454"/>
                  </a:cubicBezTo>
                  <a:cubicBezTo>
                    <a:pt x="10482" y="5325"/>
                    <a:pt x="10572" y="5196"/>
                    <a:pt x="10702" y="5183"/>
                  </a:cubicBezTo>
                  <a:cubicBezTo>
                    <a:pt x="10718" y="5180"/>
                    <a:pt x="10735" y="5178"/>
                    <a:pt x="10752" y="5178"/>
                  </a:cubicBezTo>
                  <a:cubicBezTo>
                    <a:pt x="10866" y="5178"/>
                    <a:pt x="10980" y="5251"/>
                    <a:pt x="11025" y="5364"/>
                  </a:cubicBezTo>
                  <a:cubicBezTo>
                    <a:pt x="11051" y="5493"/>
                    <a:pt x="10960" y="5622"/>
                    <a:pt x="10831" y="5635"/>
                  </a:cubicBezTo>
                  <a:lnTo>
                    <a:pt x="10753" y="5635"/>
                  </a:lnTo>
                  <a:lnTo>
                    <a:pt x="13648" y="6062"/>
                  </a:lnTo>
                  <a:cubicBezTo>
                    <a:pt x="13403" y="5519"/>
                    <a:pt x="13183" y="4963"/>
                    <a:pt x="13015" y="4395"/>
                  </a:cubicBezTo>
                  <a:lnTo>
                    <a:pt x="13015" y="4395"/>
                  </a:lnTo>
                  <a:cubicBezTo>
                    <a:pt x="13015" y="4395"/>
                    <a:pt x="16246" y="5144"/>
                    <a:pt x="18650" y="6760"/>
                  </a:cubicBezTo>
                  <a:lnTo>
                    <a:pt x="21028" y="6320"/>
                  </a:lnTo>
                  <a:cubicBezTo>
                    <a:pt x="21015" y="6294"/>
                    <a:pt x="21002" y="6282"/>
                    <a:pt x="20989" y="6256"/>
                  </a:cubicBezTo>
                  <a:cubicBezTo>
                    <a:pt x="20976" y="6204"/>
                    <a:pt x="20989" y="6152"/>
                    <a:pt x="21002" y="6101"/>
                  </a:cubicBezTo>
                  <a:cubicBezTo>
                    <a:pt x="20343" y="5958"/>
                    <a:pt x="19710" y="5765"/>
                    <a:pt x="19076" y="5519"/>
                  </a:cubicBezTo>
                  <a:cubicBezTo>
                    <a:pt x="19076" y="5519"/>
                    <a:pt x="21028" y="4201"/>
                    <a:pt x="22980" y="4033"/>
                  </a:cubicBezTo>
                  <a:cubicBezTo>
                    <a:pt x="23123" y="4020"/>
                    <a:pt x="23266" y="4013"/>
                    <a:pt x="23409" y="4013"/>
                  </a:cubicBezTo>
                  <a:cubicBezTo>
                    <a:pt x="24400" y="4013"/>
                    <a:pt x="25370" y="4324"/>
                    <a:pt x="26172" y="4912"/>
                  </a:cubicBezTo>
                  <a:cubicBezTo>
                    <a:pt x="26004" y="5118"/>
                    <a:pt x="25810" y="5299"/>
                    <a:pt x="25603" y="5454"/>
                  </a:cubicBezTo>
                  <a:lnTo>
                    <a:pt x="28912" y="4834"/>
                  </a:lnTo>
                  <a:cubicBezTo>
                    <a:pt x="28485" y="4485"/>
                    <a:pt x="28110" y="4084"/>
                    <a:pt x="27813" y="3619"/>
                  </a:cubicBezTo>
                  <a:lnTo>
                    <a:pt x="19581" y="2482"/>
                  </a:lnTo>
                  <a:cubicBezTo>
                    <a:pt x="19076" y="2624"/>
                    <a:pt x="18560" y="2702"/>
                    <a:pt x="18043" y="2715"/>
                  </a:cubicBezTo>
                  <a:cubicBezTo>
                    <a:pt x="18008" y="2715"/>
                    <a:pt x="17974" y="2715"/>
                    <a:pt x="17940" y="2715"/>
                  </a:cubicBezTo>
                  <a:cubicBezTo>
                    <a:pt x="16146" y="2715"/>
                    <a:pt x="14210" y="2060"/>
                    <a:pt x="13170" y="1616"/>
                  </a:cubicBezTo>
                  <a:lnTo>
                    <a:pt x="8763" y="1021"/>
                  </a:lnTo>
                  <a:cubicBezTo>
                    <a:pt x="8256" y="1119"/>
                    <a:pt x="7744" y="1168"/>
                    <a:pt x="7234" y="1168"/>
                  </a:cubicBezTo>
                  <a:cubicBezTo>
                    <a:pt x="6326" y="1168"/>
                    <a:pt x="5423" y="1013"/>
                    <a:pt x="4563" y="698"/>
                  </a:cubicBezTo>
                  <a:cubicBezTo>
                    <a:pt x="4563" y="698"/>
                    <a:pt x="4576" y="608"/>
                    <a:pt x="4640" y="453"/>
                  </a:cubicBezTo>
                  <a:lnTo>
                    <a:pt x="2081" y="104"/>
                  </a:lnTo>
                  <a:cubicBezTo>
                    <a:pt x="2081" y="194"/>
                    <a:pt x="2017" y="259"/>
                    <a:pt x="1939" y="272"/>
                  </a:cubicBezTo>
                  <a:cubicBezTo>
                    <a:pt x="1924" y="276"/>
                    <a:pt x="1908" y="278"/>
                    <a:pt x="1893" y="278"/>
                  </a:cubicBezTo>
                  <a:cubicBezTo>
                    <a:pt x="1806" y="278"/>
                    <a:pt x="1727" y="219"/>
                    <a:pt x="1694" y="143"/>
                  </a:cubicBezTo>
                  <a:cubicBezTo>
                    <a:pt x="1694" y="117"/>
                    <a:pt x="1694" y="78"/>
                    <a:pt x="1694" y="65"/>
                  </a:cubicBezTo>
                  <a:lnTo>
                    <a:pt x="1280" y="0"/>
                  </a:lnTo>
                  <a:close/>
                </a:path>
              </a:pathLst>
            </a:custGeom>
            <a:solidFill>
              <a:srgbClr val="425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28"/>
            <p:cNvSpPr/>
            <p:nvPr/>
          </p:nvSpPr>
          <p:spPr>
            <a:xfrm>
              <a:off x="3001600" y="675250"/>
              <a:ext cx="140875" cy="59800"/>
            </a:xfrm>
            <a:custGeom>
              <a:avLst/>
              <a:gdLst/>
              <a:ahLst/>
              <a:cxnLst/>
              <a:rect l="l" t="t" r="r" b="b"/>
              <a:pathLst>
                <a:path w="5635" h="2392" extrusionOk="0">
                  <a:moveTo>
                    <a:pt x="0" y="1"/>
                  </a:moveTo>
                  <a:lnTo>
                    <a:pt x="0" y="1"/>
                  </a:lnTo>
                  <a:cubicBezTo>
                    <a:pt x="168" y="569"/>
                    <a:pt x="388" y="1125"/>
                    <a:pt x="633" y="1668"/>
                  </a:cubicBezTo>
                  <a:lnTo>
                    <a:pt x="4472" y="2237"/>
                  </a:lnTo>
                  <a:cubicBezTo>
                    <a:pt x="4536" y="2146"/>
                    <a:pt x="4627" y="2094"/>
                    <a:pt x="4730" y="2081"/>
                  </a:cubicBezTo>
                  <a:cubicBezTo>
                    <a:pt x="4767" y="2073"/>
                    <a:pt x="4804" y="2069"/>
                    <a:pt x="4840" y="2069"/>
                  </a:cubicBezTo>
                  <a:cubicBezTo>
                    <a:pt x="5030" y="2069"/>
                    <a:pt x="5197" y="2179"/>
                    <a:pt x="5273" y="2353"/>
                  </a:cubicBezTo>
                  <a:lnTo>
                    <a:pt x="5532" y="2392"/>
                  </a:lnTo>
                  <a:lnTo>
                    <a:pt x="5635" y="2379"/>
                  </a:lnTo>
                  <a:cubicBezTo>
                    <a:pt x="3231" y="763"/>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 name="Google Shape;593;p28"/>
            <p:cNvSpPr/>
            <p:nvPr/>
          </p:nvSpPr>
          <p:spPr>
            <a:xfrm>
              <a:off x="2790275" y="577025"/>
              <a:ext cx="105050" cy="17925"/>
            </a:xfrm>
            <a:custGeom>
              <a:avLst/>
              <a:gdLst/>
              <a:ahLst/>
              <a:cxnLst/>
              <a:rect l="l" t="t" r="r" b="b"/>
              <a:pathLst>
                <a:path w="4202" h="717" extrusionOk="0">
                  <a:moveTo>
                    <a:pt x="78" y="1"/>
                  </a:moveTo>
                  <a:cubicBezTo>
                    <a:pt x="27" y="156"/>
                    <a:pt x="1" y="246"/>
                    <a:pt x="1" y="246"/>
                  </a:cubicBezTo>
                  <a:cubicBezTo>
                    <a:pt x="861" y="561"/>
                    <a:pt x="1764" y="716"/>
                    <a:pt x="2672" y="716"/>
                  </a:cubicBezTo>
                  <a:cubicBezTo>
                    <a:pt x="3182" y="716"/>
                    <a:pt x="3694" y="667"/>
                    <a:pt x="4201" y="569"/>
                  </a:cubicBezTo>
                  <a:lnTo>
                    <a:pt x="3064" y="414"/>
                  </a:lnTo>
                  <a:cubicBezTo>
                    <a:pt x="3038" y="427"/>
                    <a:pt x="3012" y="440"/>
                    <a:pt x="2973" y="440"/>
                  </a:cubicBezTo>
                  <a:cubicBezTo>
                    <a:pt x="2954" y="446"/>
                    <a:pt x="2934" y="448"/>
                    <a:pt x="2914" y="448"/>
                  </a:cubicBezTo>
                  <a:cubicBezTo>
                    <a:pt x="2840" y="448"/>
                    <a:pt x="2766" y="414"/>
                    <a:pt x="2715" y="363"/>
                  </a:cubicBezTo>
                  <a:lnTo>
                    <a:pt x="78" y="1"/>
                  </a:lnTo>
                  <a:close/>
                </a:path>
              </a:pathLst>
            </a:custGeom>
            <a:solidFill>
              <a:srgbClr val="76D9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 name="Google Shape;594;p28"/>
            <p:cNvSpPr/>
            <p:nvPr/>
          </p:nvSpPr>
          <p:spPr>
            <a:xfrm>
              <a:off x="2660075" y="559275"/>
              <a:ext cx="48500" cy="56225"/>
            </a:xfrm>
            <a:custGeom>
              <a:avLst/>
              <a:gdLst/>
              <a:ahLst/>
              <a:cxnLst/>
              <a:rect l="l" t="t" r="r" b="b"/>
              <a:pathLst>
                <a:path w="1940" h="2249" extrusionOk="0">
                  <a:moveTo>
                    <a:pt x="0" y="0"/>
                  </a:moveTo>
                  <a:lnTo>
                    <a:pt x="660" y="2249"/>
                  </a:lnTo>
                  <a:cubicBezTo>
                    <a:pt x="1138" y="1809"/>
                    <a:pt x="1525" y="1267"/>
                    <a:pt x="1784" y="659"/>
                  </a:cubicBezTo>
                  <a:cubicBezTo>
                    <a:pt x="1849" y="530"/>
                    <a:pt x="1887" y="401"/>
                    <a:pt x="1939" y="258"/>
                  </a:cubicBez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 name="Google Shape;595;p28"/>
            <p:cNvSpPr/>
            <p:nvPr/>
          </p:nvSpPr>
          <p:spPr>
            <a:xfrm>
              <a:off x="2820975" y="666400"/>
              <a:ext cx="109550" cy="37950"/>
            </a:xfrm>
            <a:custGeom>
              <a:avLst/>
              <a:gdLst/>
              <a:ahLst/>
              <a:cxnLst/>
              <a:rect l="l" t="t" r="r" b="b"/>
              <a:pathLst>
                <a:path w="4382" h="1518" extrusionOk="0">
                  <a:moveTo>
                    <a:pt x="282" y="0"/>
                  </a:moveTo>
                  <a:cubicBezTo>
                    <a:pt x="193" y="0"/>
                    <a:pt x="103" y="2"/>
                    <a:pt x="14" y="6"/>
                  </a:cubicBezTo>
                  <a:cubicBezTo>
                    <a:pt x="1" y="303"/>
                    <a:pt x="39" y="600"/>
                    <a:pt x="104" y="885"/>
                  </a:cubicBezTo>
                  <a:lnTo>
                    <a:pt x="4382" y="1518"/>
                  </a:lnTo>
                  <a:cubicBezTo>
                    <a:pt x="4343" y="1479"/>
                    <a:pt x="4304" y="1440"/>
                    <a:pt x="4253" y="1414"/>
                  </a:cubicBezTo>
                  <a:cubicBezTo>
                    <a:pt x="3133" y="490"/>
                    <a:pt x="1727" y="0"/>
                    <a:pt x="2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 name="Google Shape;596;p28"/>
            <p:cNvSpPr/>
            <p:nvPr/>
          </p:nvSpPr>
          <p:spPr>
            <a:xfrm>
              <a:off x="3153450" y="665925"/>
              <a:ext cx="177075" cy="54275"/>
            </a:xfrm>
            <a:custGeom>
              <a:avLst/>
              <a:gdLst/>
              <a:ahLst/>
              <a:cxnLst/>
              <a:rect l="l" t="t" r="r" b="b"/>
              <a:pathLst>
                <a:path w="7083" h="2171" extrusionOk="0">
                  <a:moveTo>
                    <a:pt x="4371" y="1"/>
                  </a:moveTo>
                  <a:cubicBezTo>
                    <a:pt x="4216" y="1"/>
                    <a:pt x="4060" y="9"/>
                    <a:pt x="3903" y="25"/>
                  </a:cubicBezTo>
                  <a:cubicBezTo>
                    <a:pt x="1952" y="180"/>
                    <a:pt x="0" y="1498"/>
                    <a:pt x="0" y="1498"/>
                  </a:cubicBezTo>
                  <a:cubicBezTo>
                    <a:pt x="621" y="1744"/>
                    <a:pt x="1267" y="1938"/>
                    <a:pt x="1926" y="2080"/>
                  </a:cubicBezTo>
                  <a:cubicBezTo>
                    <a:pt x="1965" y="1963"/>
                    <a:pt x="2055" y="1886"/>
                    <a:pt x="2172" y="1873"/>
                  </a:cubicBezTo>
                  <a:cubicBezTo>
                    <a:pt x="2205" y="1864"/>
                    <a:pt x="2239" y="1860"/>
                    <a:pt x="2272" y="1860"/>
                  </a:cubicBezTo>
                  <a:cubicBezTo>
                    <a:pt x="2429" y="1860"/>
                    <a:pt x="2571" y="1956"/>
                    <a:pt x="2624" y="2106"/>
                  </a:cubicBezTo>
                  <a:cubicBezTo>
                    <a:pt x="2624" y="2131"/>
                    <a:pt x="2624" y="2157"/>
                    <a:pt x="2624" y="2170"/>
                  </a:cubicBezTo>
                  <a:lnTo>
                    <a:pt x="6514" y="1446"/>
                  </a:lnTo>
                  <a:cubicBezTo>
                    <a:pt x="6721" y="1291"/>
                    <a:pt x="6915" y="1110"/>
                    <a:pt x="7083" y="904"/>
                  </a:cubicBezTo>
                  <a:cubicBezTo>
                    <a:pt x="6291" y="313"/>
                    <a:pt x="5346" y="1"/>
                    <a:pt x="43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 name="Google Shape;597;p28"/>
            <p:cNvSpPr/>
            <p:nvPr/>
          </p:nvSpPr>
          <p:spPr>
            <a:xfrm>
              <a:off x="2709825" y="671700"/>
              <a:ext cx="22000" cy="3250"/>
            </a:xfrm>
            <a:custGeom>
              <a:avLst/>
              <a:gdLst/>
              <a:ahLst/>
              <a:cxnLst/>
              <a:rect l="l" t="t" r="r" b="b"/>
              <a:pathLst>
                <a:path w="880" h="130" extrusionOk="0">
                  <a:moveTo>
                    <a:pt x="1" y="1"/>
                  </a:moveTo>
                  <a:lnTo>
                    <a:pt x="880" y="130"/>
                  </a:lnTo>
                  <a:cubicBezTo>
                    <a:pt x="686" y="91"/>
                    <a:pt x="492" y="52"/>
                    <a:pt x="285" y="26"/>
                  </a:cubicBezTo>
                  <a:cubicBezTo>
                    <a:pt x="195" y="13"/>
                    <a:pt x="91" y="13"/>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 name="Google Shape;598;p28"/>
            <p:cNvSpPr/>
            <p:nvPr/>
          </p:nvSpPr>
          <p:spPr>
            <a:xfrm>
              <a:off x="3371550" y="656200"/>
              <a:ext cx="110525" cy="30400"/>
            </a:xfrm>
            <a:custGeom>
              <a:avLst/>
              <a:gdLst/>
              <a:ahLst/>
              <a:cxnLst/>
              <a:rect l="l" t="t" r="r" b="b"/>
              <a:pathLst>
                <a:path w="4421" h="1216" extrusionOk="0">
                  <a:moveTo>
                    <a:pt x="0" y="0"/>
                  </a:moveTo>
                  <a:cubicBezTo>
                    <a:pt x="297" y="465"/>
                    <a:pt x="672" y="879"/>
                    <a:pt x="1099" y="1215"/>
                  </a:cubicBezTo>
                  <a:lnTo>
                    <a:pt x="4420" y="59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 name="Google Shape;599;p28"/>
            <p:cNvSpPr/>
            <p:nvPr/>
          </p:nvSpPr>
          <p:spPr>
            <a:xfrm>
              <a:off x="3005475" y="606100"/>
              <a:ext cx="159950" cy="27525"/>
            </a:xfrm>
            <a:custGeom>
              <a:avLst/>
              <a:gdLst/>
              <a:ahLst/>
              <a:cxnLst/>
              <a:rect l="l" t="t" r="r" b="b"/>
              <a:pathLst>
                <a:path w="6398" h="1101" extrusionOk="0">
                  <a:moveTo>
                    <a:pt x="0" y="1"/>
                  </a:moveTo>
                  <a:lnTo>
                    <a:pt x="0" y="1"/>
                  </a:lnTo>
                  <a:cubicBezTo>
                    <a:pt x="1040" y="445"/>
                    <a:pt x="2964" y="1100"/>
                    <a:pt x="4769" y="1100"/>
                  </a:cubicBezTo>
                  <a:cubicBezTo>
                    <a:pt x="4804" y="1100"/>
                    <a:pt x="4838" y="1100"/>
                    <a:pt x="4873" y="1100"/>
                  </a:cubicBezTo>
                  <a:cubicBezTo>
                    <a:pt x="5390" y="1087"/>
                    <a:pt x="5906" y="1009"/>
                    <a:pt x="6398" y="880"/>
                  </a:cubicBez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 name="Google Shape;600;p28"/>
            <p:cNvSpPr/>
            <p:nvPr/>
          </p:nvSpPr>
          <p:spPr>
            <a:xfrm>
              <a:off x="2858450" y="586075"/>
              <a:ext cx="8425" cy="2175"/>
            </a:xfrm>
            <a:custGeom>
              <a:avLst/>
              <a:gdLst/>
              <a:ahLst/>
              <a:cxnLst/>
              <a:rect l="l" t="t" r="r" b="b"/>
              <a:pathLst>
                <a:path w="337" h="87" extrusionOk="0">
                  <a:moveTo>
                    <a:pt x="1" y="1"/>
                  </a:moveTo>
                  <a:cubicBezTo>
                    <a:pt x="52" y="52"/>
                    <a:pt x="118" y="86"/>
                    <a:pt x="195" y="86"/>
                  </a:cubicBezTo>
                  <a:cubicBezTo>
                    <a:pt x="216" y="86"/>
                    <a:pt x="237" y="84"/>
                    <a:pt x="259" y="78"/>
                  </a:cubicBezTo>
                  <a:cubicBezTo>
                    <a:pt x="285" y="78"/>
                    <a:pt x="311" y="65"/>
                    <a:pt x="337" y="52"/>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 name="Google Shape;601;p28"/>
            <p:cNvSpPr/>
            <p:nvPr/>
          </p:nvSpPr>
          <p:spPr>
            <a:xfrm>
              <a:off x="2938275" y="694850"/>
              <a:ext cx="14225" cy="11450"/>
            </a:xfrm>
            <a:custGeom>
              <a:avLst/>
              <a:gdLst/>
              <a:ahLst/>
              <a:cxnLst/>
              <a:rect l="l" t="t" r="r" b="b"/>
              <a:pathLst>
                <a:path w="569" h="458" extrusionOk="0">
                  <a:moveTo>
                    <a:pt x="270" y="0"/>
                  </a:moveTo>
                  <a:cubicBezTo>
                    <a:pt x="253" y="0"/>
                    <a:pt x="236" y="2"/>
                    <a:pt x="220" y="5"/>
                  </a:cubicBezTo>
                  <a:cubicBezTo>
                    <a:pt x="90" y="31"/>
                    <a:pt x="0" y="160"/>
                    <a:pt x="26" y="289"/>
                  </a:cubicBezTo>
                  <a:cubicBezTo>
                    <a:pt x="65" y="367"/>
                    <a:pt x="129" y="432"/>
                    <a:pt x="220" y="445"/>
                  </a:cubicBezTo>
                  <a:lnTo>
                    <a:pt x="271" y="445"/>
                  </a:lnTo>
                  <a:cubicBezTo>
                    <a:pt x="297" y="457"/>
                    <a:pt x="323" y="457"/>
                    <a:pt x="349" y="457"/>
                  </a:cubicBezTo>
                  <a:cubicBezTo>
                    <a:pt x="478" y="445"/>
                    <a:pt x="569" y="315"/>
                    <a:pt x="543" y="186"/>
                  </a:cubicBezTo>
                  <a:cubicBezTo>
                    <a:pt x="498" y="73"/>
                    <a:pt x="384" y="0"/>
                    <a:pt x="2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 name="Google Shape;602;p28"/>
            <p:cNvSpPr/>
            <p:nvPr/>
          </p:nvSpPr>
          <p:spPr>
            <a:xfrm>
              <a:off x="3113375" y="726975"/>
              <a:ext cx="20075" cy="7425"/>
            </a:xfrm>
            <a:custGeom>
              <a:avLst/>
              <a:gdLst/>
              <a:ahLst/>
              <a:cxnLst/>
              <a:rect l="l" t="t" r="r" b="b"/>
              <a:pathLst>
                <a:path w="803" h="297" extrusionOk="0">
                  <a:moveTo>
                    <a:pt x="369" y="0"/>
                  </a:moveTo>
                  <a:cubicBezTo>
                    <a:pt x="333" y="0"/>
                    <a:pt x="296" y="4"/>
                    <a:pt x="259" y="12"/>
                  </a:cubicBezTo>
                  <a:cubicBezTo>
                    <a:pt x="156" y="25"/>
                    <a:pt x="65" y="90"/>
                    <a:pt x="1" y="168"/>
                  </a:cubicBezTo>
                  <a:lnTo>
                    <a:pt x="802" y="297"/>
                  </a:lnTo>
                  <a:cubicBezTo>
                    <a:pt x="726" y="112"/>
                    <a:pt x="558" y="0"/>
                    <a:pt x="3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 name="Google Shape;603;p28"/>
            <p:cNvSpPr/>
            <p:nvPr/>
          </p:nvSpPr>
          <p:spPr>
            <a:xfrm>
              <a:off x="2904025" y="649375"/>
              <a:ext cx="32325" cy="25925"/>
            </a:xfrm>
            <a:custGeom>
              <a:avLst/>
              <a:gdLst/>
              <a:ahLst/>
              <a:cxnLst/>
              <a:rect l="l" t="t" r="r" b="b"/>
              <a:pathLst>
                <a:path w="1293" h="1037" extrusionOk="0">
                  <a:moveTo>
                    <a:pt x="636" y="1"/>
                  </a:moveTo>
                  <a:cubicBezTo>
                    <a:pt x="593" y="1"/>
                    <a:pt x="549" y="5"/>
                    <a:pt x="504" y="15"/>
                  </a:cubicBezTo>
                  <a:cubicBezTo>
                    <a:pt x="207" y="53"/>
                    <a:pt x="0" y="338"/>
                    <a:pt x="78" y="622"/>
                  </a:cubicBezTo>
                  <a:cubicBezTo>
                    <a:pt x="166" y="877"/>
                    <a:pt x="406" y="1037"/>
                    <a:pt x="668" y="1037"/>
                  </a:cubicBezTo>
                  <a:cubicBezTo>
                    <a:pt x="712" y="1037"/>
                    <a:pt x="757" y="1032"/>
                    <a:pt x="801" y="1023"/>
                  </a:cubicBezTo>
                  <a:cubicBezTo>
                    <a:pt x="1086" y="984"/>
                    <a:pt x="1292" y="700"/>
                    <a:pt x="1228" y="415"/>
                  </a:cubicBezTo>
                  <a:cubicBezTo>
                    <a:pt x="1128" y="161"/>
                    <a:pt x="896" y="1"/>
                    <a:pt x="6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 name="Google Shape;604;p28"/>
            <p:cNvSpPr/>
            <p:nvPr/>
          </p:nvSpPr>
          <p:spPr>
            <a:xfrm>
              <a:off x="2718550" y="567025"/>
              <a:ext cx="10050" cy="5550"/>
            </a:xfrm>
            <a:custGeom>
              <a:avLst/>
              <a:gdLst/>
              <a:ahLst/>
              <a:cxnLst/>
              <a:rect l="l" t="t" r="r" b="b"/>
              <a:pathLst>
                <a:path w="402" h="222" extrusionOk="0">
                  <a:moveTo>
                    <a:pt x="14" y="0"/>
                  </a:moveTo>
                  <a:cubicBezTo>
                    <a:pt x="1" y="26"/>
                    <a:pt x="1" y="52"/>
                    <a:pt x="14" y="78"/>
                  </a:cubicBezTo>
                  <a:cubicBezTo>
                    <a:pt x="48" y="171"/>
                    <a:pt x="136" y="222"/>
                    <a:pt x="228" y="222"/>
                  </a:cubicBezTo>
                  <a:cubicBezTo>
                    <a:pt x="238" y="222"/>
                    <a:pt x="249" y="221"/>
                    <a:pt x="259" y="220"/>
                  </a:cubicBezTo>
                  <a:cubicBezTo>
                    <a:pt x="337" y="207"/>
                    <a:pt x="401" y="142"/>
                    <a:pt x="401" y="52"/>
                  </a:cubicBezTo>
                  <a:lnTo>
                    <a:pt x="1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 name="Google Shape;605;p28"/>
            <p:cNvSpPr/>
            <p:nvPr/>
          </p:nvSpPr>
          <p:spPr>
            <a:xfrm>
              <a:off x="2787050" y="656050"/>
              <a:ext cx="10700" cy="8625"/>
            </a:xfrm>
            <a:custGeom>
              <a:avLst/>
              <a:gdLst/>
              <a:ahLst/>
              <a:cxnLst/>
              <a:rect l="l" t="t" r="r" b="b"/>
              <a:pathLst>
                <a:path w="428" h="345" extrusionOk="0">
                  <a:moveTo>
                    <a:pt x="210" y="0"/>
                  </a:moveTo>
                  <a:cubicBezTo>
                    <a:pt x="196" y="0"/>
                    <a:pt x="182" y="2"/>
                    <a:pt x="169" y="6"/>
                  </a:cubicBezTo>
                  <a:cubicBezTo>
                    <a:pt x="65" y="19"/>
                    <a:pt x="1" y="110"/>
                    <a:pt x="26" y="213"/>
                  </a:cubicBezTo>
                  <a:cubicBezTo>
                    <a:pt x="50" y="294"/>
                    <a:pt x="135" y="344"/>
                    <a:pt x="227" y="344"/>
                  </a:cubicBezTo>
                  <a:cubicBezTo>
                    <a:pt x="238" y="344"/>
                    <a:pt x="248" y="344"/>
                    <a:pt x="259" y="342"/>
                  </a:cubicBezTo>
                  <a:cubicBezTo>
                    <a:pt x="362" y="329"/>
                    <a:pt x="427" y="226"/>
                    <a:pt x="401" y="135"/>
                  </a:cubicBezTo>
                  <a:cubicBezTo>
                    <a:pt x="368" y="59"/>
                    <a:pt x="289" y="0"/>
                    <a:pt x="2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 name="Google Shape;606;p28"/>
            <p:cNvSpPr/>
            <p:nvPr/>
          </p:nvSpPr>
          <p:spPr>
            <a:xfrm>
              <a:off x="2850700" y="654675"/>
              <a:ext cx="17800" cy="14250"/>
            </a:xfrm>
            <a:custGeom>
              <a:avLst/>
              <a:gdLst/>
              <a:ahLst/>
              <a:cxnLst/>
              <a:rect l="l" t="t" r="r" b="b"/>
              <a:pathLst>
                <a:path w="712" h="570" extrusionOk="0">
                  <a:moveTo>
                    <a:pt x="350" y="1"/>
                  </a:moveTo>
                  <a:cubicBezTo>
                    <a:pt x="324" y="1"/>
                    <a:pt x="298" y="4"/>
                    <a:pt x="272" y="10"/>
                  </a:cubicBezTo>
                  <a:cubicBezTo>
                    <a:pt x="104" y="22"/>
                    <a:pt x="1" y="178"/>
                    <a:pt x="39" y="346"/>
                  </a:cubicBezTo>
                  <a:cubicBezTo>
                    <a:pt x="85" y="483"/>
                    <a:pt x="222" y="570"/>
                    <a:pt x="370" y="570"/>
                  </a:cubicBezTo>
                  <a:cubicBezTo>
                    <a:pt x="389" y="570"/>
                    <a:pt x="408" y="568"/>
                    <a:pt x="427" y="565"/>
                  </a:cubicBezTo>
                  <a:cubicBezTo>
                    <a:pt x="595" y="539"/>
                    <a:pt x="711" y="384"/>
                    <a:pt x="673" y="229"/>
                  </a:cubicBezTo>
                  <a:cubicBezTo>
                    <a:pt x="618" y="87"/>
                    <a:pt x="490" y="1"/>
                    <a:pt x="3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 name="Google Shape;607;p28"/>
            <p:cNvSpPr/>
            <p:nvPr/>
          </p:nvSpPr>
          <p:spPr>
            <a:xfrm>
              <a:off x="3200625" y="712400"/>
              <a:ext cx="18425" cy="11025"/>
            </a:xfrm>
            <a:custGeom>
              <a:avLst/>
              <a:gdLst/>
              <a:ahLst/>
              <a:cxnLst/>
              <a:rect l="l" t="t" r="r" b="b"/>
              <a:pathLst>
                <a:path w="737" h="441" extrusionOk="0">
                  <a:moveTo>
                    <a:pt x="385" y="1"/>
                  </a:moveTo>
                  <a:cubicBezTo>
                    <a:pt x="352" y="1"/>
                    <a:pt x="318" y="5"/>
                    <a:pt x="285" y="14"/>
                  </a:cubicBezTo>
                  <a:cubicBezTo>
                    <a:pt x="168" y="27"/>
                    <a:pt x="65" y="104"/>
                    <a:pt x="26" y="221"/>
                  </a:cubicBezTo>
                  <a:cubicBezTo>
                    <a:pt x="13" y="272"/>
                    <a:pt x="0" y="324"/>
                    <a:pt x="26" y="389"/>
                  </a:cubicBezTo>
                  <a:cubicBezTo>
                    <a:pt x="26" y="402"/>
                    <a:pt x="39" y="427"/>
                    <a:pt x="52" y="440"/>
                  </a:cubicBezTo>
                  <a:lnTo>
                    <a:pt x="737" y="311"/>
                  </a:lnTo>
                  <a:cubicBezTo>
                    <a:pt x="737" y="298"/>
                    <a:pt x="737" y="272"/>
                    <a:pt x="737" y="259"/>
                  </a:cubicBezTo>
                  <a:cubicBezTo>
                    <a:pt x="684" y="99"/>
                    <a:pt x="542" y="1"/>
                    <a:pt x="3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 name="Google Shape;608;p28"/>
            <p:cNvSpPr/>
            <p:nvPr/>
          </p:nvSpPr>
          <p:spPr>
            <a:xfrm>
              <a:off x="3142775" y="682050"/>
              <a:ext cx="776775" cy="167700"/>
            </a:xfrm>
            <a:custGeom>
              <a:avLst/>
              <a:gdLst/>
              <a:ahLst/>
              <a:cxnLst/>
              <a:rect l="l" t="t" r="r" b="b"/>
              <a:pathLst>
                <a:path w="31071" h="6708" extrusionOk="0">
                  <a:moveTo>
                    <a:pt x="5637" y="1523"/>
                  </a:moveTo>
                  <a:cubicBezTo>
                    <a:pt x="5858" y="1523"/>
                    <a:pt x="6053" y="1657"/>
                    <a:pt x="6140" y="1874"/>
                  </a:cubicBezTo>
                  <a:cubicBezTo>
                    <a:pt x="6204" y="2133"/>
                    <a:pt x="6024" y="2391"/>
                    <a:pt x="5765" y="2417"/>
                  </a:cubicBezTo>
                  <a:cubicBezTo>
                    <a:pt x="5723" y="2427"/>
                    <a:pt x="5682" y="2432"/>
                    <a:pt x="5641" y="2432"/>
                  </a:cubicBezTo>
                  <a:cubicBezTo>
                    <a:pt x="5415" y="2432"/>
                    <a:pt x="5208" y="2287"/>
                    <a:pt x="5132" y="2068"/>
                  </a:cubicBezTo>
                  <a:cubicBezTo>
                    <a:pt x="5067" y="1809"/>
                    <a:pt x="5235" y="1564"/>
                    <a:pt x="5507" y="1538"/>
                  </a:cubicBezTo>
                  <a:cubicBezTo>
                    <a:pt x="5551" y="1528"/>
                    <a:pt x="5594" y="1523"/>
                    <a:pt x="5637" y="1523"/>
                  </a:cubicBezTo>
                  <a:close/>
                  <a:moveTo>
                    <a:pt x="16686" y="0"/>
                  </a:moveTo>
                  <a:lnTo>
                    <a:pt x="16686" y="0"/>
                  </a:lnTo>
                  <a:cubicBezTo>
                    <a:pt x="17293" y="401"/>
                    <a:pt x="17862" y="853"/>
                    <a:pt x="18405" y="1344"/>
                  </a:cubicBezTo>
                  <a:cubicBezTo>
                    <a:pt x="18405" y="1344"/>
                    <a:pt x="16922" y="1674"/>
                    <a:pt x="15168" y="1674"/>
                  </a:cubicBezTo>
                  <a:cubicBezTo>
                    <a:pt x="14322" y="1674"/>
                    <a:pt x="13413" y="1597"/>
                    <a:pt x="12576" y="1370"/>
                  </a:cubicBezTo>
                  <a:cubicBezTo>
                    <a:pt x="11723" y="1150"/>
                    <a:pt x="10922" y="750"/>
                    <a:pt x="10250" y="181"/>
                  </a:cubicBezTo>
                  <a:lnTo>
                    <a:pt x="6941" y="801"/>
                  </a:lnTo>
                  <a:cubicBezTo>
                    <a:pt x="6282" y="1293"/>
                    <a:pt x="5494" y="1590"/>
                    <a:pt x="4679" y="1641"/>
                  </a:cubicBezTo>
                  <a:cubicBezTo>
                    <a:pt x="4517" y="1653"/>
                    <a:pt x="4354" y="1659"/>
                    <a:pt x="4191" y="1659"/>
                  </a:cubicBezTo>
                  <a:cubicBezTo>
                    <a:pt x="3812" y="1659"/>
                    <a:pt x="3435" y="1627"/>
                    <a:pt x="3064" y="1564"/>
                  </a:cubicBezTo>
                  <a:cubicBezTo>
                    <a:pt x="3038" y="1706"/>
                    <a:pt x="2935" y="1822"/>
                    <a:pt x="2792" y="1848"/>
                  </a:cubicBezTo>
                  <a:cubicBezTo>
                    <a:pt x="2771" y="1852"/>
                    <a:pt x="2749" y="1853"/>
                    <a:pt x="2728" y="1853"/>
                  </a:cubicBezTo>
                  <a:cubicBezTo>
                    <a:pt x="2583" y="1853"/>
                    <a:pt x="2447" y="1778"/>
                    <a:pt x="2379" y="1654"/>
                  </a:cubicBezTo>
                  <a:lnTo>
                    <a:pt x="1" y="2107"/>
                  </a:lnTo>
                  <a:lnTo>
                    <a:pt x="66" y="2146"/>
                  </a:lnTo>
                  <a:lnTo>
                    <a:pt x="15729" y="4446"/>
                  </a:lnTo>
                  <a:cubicBezTo>
                    <a:pt x="16259" y="3864"/>
                    <a:pt x="17254" y="2921"/>
                    <a:pt x="18431" y="2469"/>
                  </a:cubicBezTo>
                  <a:cubicBezTo>
                    <a:pt x="18965" y="2260"/>
                    <a:pt x="19528" y="2157"/>
                    <a:pt x="20093" y="2157"/>
                  </a:cubicBezTo>
                  <a:cubicBezTo>
                    <a:pt x="20649" y="2157"/>
                    <a:pt x="21207" y="2257"/>
                    <a:pt x="21739" y="2456"/>
                  </a:cubicBezTo>
                  <a:cubicBezTo>
                    <a:pt x="21739" y="2456"/>
                    <a:pt x="21351" y="3864"/>
                    <a:pt x="19581" y="4549"/>
                  </a:cubicBezTo>
                  <a:cubicBezTo>
                    <a:pt x="19219" y="4692"/>
                    <a:pt x="18857" y="4782"/>
                    <a:pt x="18482" y="4860"/>
                  </a:cubicBezTo>
                  <a:lnTo>
                    <a:pt x="31070" y="6708"/>
                  </a:lnTo>
                  <a:lnTo>
                    <a:pt x="30799" y="5777"/>
                  </a:lnTo>
                  <a:cubicBezTo>
                    <a:pt x="30385" y="5700"/>
                    <a:pt x="29972" y="5583"/>
                    <a:pt x="29584" y="5441"/>
                  </a:cubicBezTo>
                  <a:cubicBezTo>
                    <a:pt x="27762" y="4717"/>
                    <a:pt x="27296" y="3296"/>
                    <a:pt x="27296" y="3296"/>
                  </a:cubicBezTo>
                  <a:cubicBezTo>
                    <a:pt x="27789" y="3114"/>
                    <a:pt x="28307" y="3023"/>
                    <a:pt x="28826" y="3023"/>
                  </a:cubicBezTo>
                  <a:cubicBezTo>
                    <a:pt x="29232" y="3023"/>
                    <a:pt x="29639" y="3079"/>
                    <a:pt x="30036" y="3192"/>
                  </a:cubicBezTo>
                  <a:lnTo>
                    <a:pt x="29623" y="1745"/>
                  </a:lnTo>
                  <a:lnTo>
                    <a:pt x="27490" y="1461"/>
                  </a:lnTo>
                  <a:cubicBezTo>
                    <a:pt x="26431" y="2301"/>
                    <a:pt x="25138" y="2818"/>
                    <a:pt x="23794" y="2960"/>
                  </a:cubicBezTo>
                  <a:cubicBezTo>
                    <a:pt x="23768" y="3128"/>
                    <a:pt x="23639" y="3257"/>
                    <a:pt x="23471" y="3283"/>
                  </a:cubicBezTo>
                  <a:cubicBezTo>
                    <a:pt x="23443" y="3288"/>
                    <a:pt x="23414" y="3290"/>
                    <a:pt x="23387" y="3290"/>
                  </a:cubicBezTo>
                  <a:cubicBezTo>
                    <a:pt x="23197" y="3290"/>
                    <a:pt x="23022" y="3179"/>
                    <a:pt x="22954" y="2998"/>
                  </a:cubicBezTo>
                  <a:cubicBezTo>
                    <a:pt x="22902" y="2779"/>
                    <a:pt x="23044" y="2572"/>
                    <a:pt x="23264" y="2559"/>
                  </a:cubicBezTo>
                  <a:cubicBezTo>
                    <a:pt x="23291" y="2554"/>
                    <a:pt x="23318" y="2551"/>
                    <a:pt x="23346" y="2551"/>
                  </a:cubicBezTo>
                  <a:cubicBezTo>
                    <a:pt x="23455" y="2551"/>
                    <a:pt x="23570" y="2590"/>
                    <a:pt x="23652" y="2662"/>
                  </a:cubicBezTo>
                  <a:cubicBezTo>
                    <a:pt x="23536" y="2094"/>
                    <a:pt x="23510" y="1499"/>
                    <a:pt x="23587" y="918"/>
                  </a:cubicBezTo>
                  <a:lnTo>
                    <a:pt x="16686" y="0"/>
                  </a:lnTo>
                  <a:close/>
                </a:path>
              </a:pathLst>
            </a:custGeom>
            <a:solidFill>
              <a:srgbClr val="425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 name="Google Shape;609;p28"/>
            <p:cNvSpPr/>
            <p:nvPr/>
          </p:nvSpPr>
          <p:spPr>
            <a:xfrm>
              <a:off x="3399000" y="671375"/>
              <a:ext cx="203900" cy="52525"/>
            </a:xfrm>
            <a:custGeom>
              <a:avLst/>
              <a:gdLst/>
              <a:ahLst/>
              <a:cxnLst/>
              <a:rect l="l" t="t" r="r" b="b"/>
              <a:pathLst>
                <a:path w="8156" h="2101" extrusionOk="0">
                  <a:moveTo>
                    <a:pt x="3322" y="1"/>
                  </a:moveTo>
                  <a:lnTo>
                    <a:pt x="1" y="608"/>
                  </a:lnTo>
                  <a:cubicBezTo>
                    <a:pt x="673" y="1177"/>
                    <a:pt x="1474" y="1577"/>
                    <a:pt x="2327" y="1797"/>
                  </a:cubicBezTo>
                  <a:cubicBezTo>
                    <a:pt x="3164" y="2024"/>
                    <a:pt x="4073" y="2101"/>
                    <a:pt x="4919" y="2101"/>
                  </a:cubicBezTo>
                  <a:cubicBezTo>
                    <a:pt x="6673" y="2101"/>
                    <a:pt x="8156" y="1771"/>
                    <a:pt x="8156" y="1771"/>
                  </a:cubicBezTo>
                  <a:cubicBezTo>
                    <a:pt x="7613" y="1280"/>
                    <a:pt x="7044" y="828"/>
                    <a:pt x="6437" y="427"/>
                  </a:cubicBezTo>
                  <a:lnTo>
                    <a:pt x="33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28"/>
            <p:cNvSpPr/>
            <p:nvPr/>
          </p:nvSpPr>
          <p:spPr>
            <a:xfrm>
              <a:off x="3730500" y="705300"/>
              <a:ext cx="99550" cy="50750"/>
            </a:xfrm>
            <a:custGeom>
              <a:avLst/>
              <a:gdLst/>
              <a:ahLst/>
              <a:cxnLst/>
              <a:rect l="l" t="t" r="r" b="b"/>
              <a:pathLst>
                <a:path w="3982" h="2030" extrusionOk="0">
                  <a:moveTo>
                    <a:pt x="78" y="1"/>
                  </a:moveTo>
                  <a:lnTo>
                    <a:pt x="78" y="1"/>
                  </a:lnTo>
                  <a:cubicBezTo>
                    <a:pt x="1" y="582"/>
                    <a:pt x="27" y="1164"/>
                    <a:pt x="156" y="1732"/>
                  </a:cubicBezTo>
                  <a:cubicBezTo>
                    <a:pt x="207" y="1784"/>
                    <a:pt x="246" y="1849"/>
                    <a:pt x="272" y="1913"/>
                  </a:cubicBezTo>
                  <a:cubicBezTo>
                    <a:pt x="285" y="1952"/>
                    <a:pt x="285" y="1991"/>
                    <a:pt x="285" y="2030"/>
                  </a:cubicBezTo>
                  <a:cubicBezTo>
                    <a:pt x="1629" y="1900"/>
                    <a:pt x="2922" y="1371"/>
                    <a:pt x="3981" y="531"/>
                  </a:cubicBezTo>
                  <a:lnTo>
                    <a:pt x="7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 name="Google Shape;611;p28"/>
            <p:cNvSpPr/>
            <p:nvPr/>
          </p:nvSpPr>
          <p:spPr>
            <a:xfrm>
              <a:off x="3139875" y="734700"/>
              <a:ext cx="4225" cy="1000"/>
            </a:xfrm>
            <a:custGeom>
              <a:avLst/>
              <a:gdLst/>
              <a:ahLst/>
              <a:cxnLst/>
              <a:rect l="l" t="t" r="r" b="b"/>
              <a:pathLst>
                <a:path w="169" h="40" extrusionOk="0">
                  <a:moveTo>
                    <a:pt x="104" y="1"/>
                  </a:moveTo>
                  <a:lnTo>
                    <a:pt x="1" y="14"/>
                  </a:lnTo>
                  <a:lnTo>
                    <a:pt x="169" y="40"/>
                  </a:lnTo>
                  <a:lnTo>
                    <a:pt x="104" y="1"/>
                  </a:lnTo>
                  <a:close/>
                </a:path>
              </a:pathLst>
            </a:custGeom>
            <a:solidFill>
              <a:srgbClr val="76D9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 name="Google Shape;612;p28"/>
            <p:cNvSpPr/>
            <p:nvPr/>
          </p:nvSpPr>
          <p:spPr>
            <a:xfrm>
              <a:off x="3218725" y="702075"/>
              <a:ext cx="97275" cy="21450"/>
            </a:xfrm>
            <a:custGeom>
              <a:avLst/>
              <a:gdLst/>
              <a:ahLst/>
              <a:cxnLst/>
              <a:rect l="l" t="t" r="r" b="b"/>
              <a:pathLst>
                <a:path w="3891" h="858" extrusionOk="0">
                  <a:moveTo>
                    <a:pt x="3890" y="0"/>
                  </a:moveTo>
                  <a:lnTo>
                    <a:pt x="0" y="724"/>
                  </a:lnTo>
                  <a:cubicBezTo>
                    <a:pt x="13" y="737"/>
                    <a:pt x="13" y="750"/>
                    <a:pt x="13" y="763"/>
                  </a:cubicBezTo>
                  <a:cubicBezTo>
                    <a:pt x="384" y="826"/>
                    <a:pt x="761" y="858"/>
                    <a:pt x="1140" y="858"/>
                  </a:cubicBezTo>
                  <a:cubicBezTo>
                    <a:pt x="1303" y="858"/>
                    <a:pt x="1466" y="852"/>
                    <a:pt x="1628" y="840"/>
                  </a:cubicBezTo>
                  <a:cubicBezTo>
                    <a:pt x="2443" y="789"/>
                    <a:pt x="3231" y="492"/>
                    <a:pt x="38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 name="Google Shape;613;p28"/>
            <p:cNvSpPr/>
            <p:nvPr/>
          </p:nvSpPr>
          <p:spPr>
            <a:xfrm>
              <a:off x="3535675" y="735950"/>
              <a:ext cx="150275" cy="67600"/>
            </a:xfrm>
            <a:custGeom>
              <a:avLst/>
              <a:gdLst/>
              <a:ahLst/>
              <a:cxnLst/>
              <a:rect l="l" t="t" r="r" b="b"/>
              <a:pathLst>
                <a:path w="6011" h="2704" extrusionOk="0">
                  <a:moveTo>
                    <a:pt x="4364" y="1"/>
                  </a:moveTo>
                  <a:cubicBezTo>
                    <a:pt x="3799" y="1"/>
                    <a:pt x="3236" y="104"/>
                    <a:pt x="2702" y="313"/>
                  </a:cubicBezTo>
                  <a:cubicBezTo>
                    <a:pt x="1526" y="778"/>
                    <a:pt x="530" y="1721"/>
                    <a:pt x="1" y="2303"/>
                  </a:cubicBezTo>
                  <a:lnTo>
                    <a:pt x="2740" y="2704"/>
                  </a:lnTo>
                  <a:cubicBezTo>
                    <a:pt x="3115" y="2639"/>
                    <a:pt x="3490" y="2536"/>
                    <a:pt x="3852" y="2406"/>
                  </a:cubicBezTo>
                  <a:cubicBezTo>
                    <a:pt x="5635" y="1708"/>
                    <a:pt x="6010" y="300"/>
                    <a:pt x="6010" y="300"/>
                  </a:cubicBezTo>
                  <a:cubicBezTo>
                    <a:pt x="5478" y="101"/>
                    <a:pt x="4921" y="1"/>
                    <a:pt x="43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 name="Google Shape;614;p28"/>
            <p:cNvSpPr/>
            <p:nvPr/>
          </p:nvSpPr>
          <p:spPr>
            <a:xfrm>
              <a:off x="3824850" y="757600"/>
              <a:ext cx="87575" cy="68900"/>
            </a:xfrm>
            <a:custGeom>
              <a:avLst/>
              <a:gdLst/>
              <a:ahLst/>
              <a:cxnLst/>
              <a:rect l="l" t="t" r="r" b="b"/>
              <a:pathLst>
                <a:path w="3503" h="2756" extrusionOk="0">
                  <a:moveTo>
                    <a:pt x="1538" y="1"/>
                  </a:moveTo>
                  <a:cubicBezTo>
                    <a:pt x="1015" y="1"/>
                    <a:pt x="494" y="92"/>
                    <a:pt x="1" y="274"/>
                  </a:cubicBezTo>
                  <a:cubicBezTo>
                    <a:pt x="1" y="274"/>
                    <a:pt x="466" y="1695"/>
                    <a:pt x="2288" y="2419"/>
                  </a:cubicBezTo>
                  <a:cubicBezTo>
                    <a:pt x="2676" y="2561"/>
                    <a:pt x="3089" y="2678"/>
                    <a:pt x="3503" y="2755"/>
                  </a:cubicBezTo>
                  <a:lnTo>
                    <a:pt x="2753" y="170"/>
                  </a:lnTo>
                  <a:cubicBezTo>
                    <a:pt x="2356" y="57"/>
                    <a:pt x="1947" y="1"/>
                    <a:pt x="15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 name="Google Shape;615;p28"/>
            <p:cNvSpPr/>
            <p:nvPr/>
          </p:nvSpPr>
          <p:spPr>
            <a:xfrm>
              <a:off x="3201925" y="720175"/>
              <a:ext cx="17775" cy="8225"/>
            </a:xfrm>
            <a:custGeom>
              <a:avLst/>
              <a:gdLst/>
              <a:ahLst/>
              <a:cxnLst/>
              <a:rect l="l" t="t" r="r" b="b"/>
              <a:pathLst>
                <a:path w="711" h="329" extrusionOk="0">
                  <a:moveTo>
                    <a:pt x="685" y="0"/>
                  </a:moveTo>
                  <a:lnTo>
                    <a:pt x="0" y="129"/>
                  </a:lnTo>
                  <a:cubicBezTo>
                    <a:pt x="79" y="253"/>
                    <a:pt x="207" y="328"/>
                    <a:pt x="350" y="328"/>
                  </a:cubicBezTo>
                  <a:cubicBezTo>
                    <a:pt x="371" y="328"/>
                    <a:pt x="392" y="327"/>
                    <a:pt x="414" y="323"/>
                  </a:cubicBezTo>
                  <a:cubicBezTo>
                    <a:pt x="582" y="323"/>
                    <a:pt x="711" y="168"/>
                    <a:pt x="6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 name="Google Shape;616;p28"/>
            <p:cNvSpPr/>
            <p:nvPr/>
          </p:nvSpPr>
          <p:spPr>
            <a:xfrm>
              <a:off x="3715325" y="745825"/>
              <a:ext cx="22325" cy="18600"/>
            </a:xfrm>
            <a:custGeom>
              <a:avLst/>
              <a:gdLst/>
              <a:ahLst/>
              <a:cxnLst/>
              <a:rect l="l" t="t" r="r" b="b"/>
              <a:pathLst>
                <a:path w="893" h="744" extrusionOk="0">
                  <a:moveTo>
                    <a:pt x="449" y="0"/>
                  </a:moveTo>
                  <a:cubicBezTo>
                    <a:pt x="420" y="0"/>
                    <a:pt x="391" y="3"/>
                    <a:pt x="362" y="8"/>
                  </a:cubicBezTo>
                  <a:cubicBezTo>
                    <a:pt x="142" y="34"/>
                    <a:pt x="0" y="241"/>
                    <a:pt x="52" y="447"/>
                  </a:cubicBezTo>
                  <a:cubicBezTo>
                    <a:pt x="117" y="632"/>
                    <a:pt x="283" y="744"/>
                    <a:pt x="465" y="744"/>
                  </a:cubicBezTo>
                  <a:cubicBezTo>
                    <a:pt x="499" y="744"/>
                    <a:pt x="534" y="740"/>
                    <a:pt x="569" y="732"/>
                  </a:cubicBezTo>
                  <a:cubicBezTo>
                    <a:pt x="737" y="719"/>
                    <a:pt x="866" y="577"/>
                    <a:pt x="892" y="409"/>
                  </a:cubicBezTo>
                  <a:cubicBezTo>
                    <a:pt x="892" y="370"/>
                    <a:pt x="892" y="331"/>
                    <a:pt x="879" y="292"/>
                  </a:cubicBezTo>
                  <a:cubicBezTo>
                    <a:pt x="853" y="228"/>
                    <a:pt x="814" y="163"/>
                    <a:pt x="763" y="111"/>
                  </a:cubicBezTo>
                  <a:cubicBezTo>
                    <a:pt x="670" y="39"/>
                    <a:pt x="561" y="0"/>
                    <a:pt x="4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 name="Google Shape;617;p28"/>
            <p:cNvSpPr/>
            <p:nvPr/>
          </p:nvSpPr>
          <p:spPr>
            <a:xfrm>
              <a:off x="3269450" y="719900"/>
              <a:ext cx="28450" cy="22850"/>
            </a:xfrm>
            <a:custGeom>
              <a:avLst/>
              <a:gdLst/>
              <a:ahLst/>
              <a:cxnLst/>
              <a:rect l="l" t="t" r="r" b="b"/>
              <a:pathLst>
                <a:path w="1138" h="914" extrusionOk="0">
                  <a:moveTo>
                    <a:pt x="551" y="1"/>
                  </a:moveTo>
                  <a:cubicBezTo>
                    <a:pt x="514" y="1"/>
                    <a:pt x="477" y="4"/>
                    <a:pt x="440" y="11"/>
                  </a:cubicBezTo>
                  <a:cubicBezTo>
                    <a:pt x="168" y="37"/>
                    <a:pt x="0" y="295"/>
                    <a:pt x="65" y="554"/>
                  </a:cubicBezTo>
                  <a:cubicBezTo>
                    <a:pt x="143" y="777"/>
                    <a:pt x="356" y="913"/>
                    <a:pt x="587" y="913"/>
                  </a:cubicBezTo>
                  <a:cubicBezTo>
                    <a:pt x="624" y="913"/>
                    <a:pt x="661" y="910"/>
                    <a:pt x="698" y="903"/>
                  </a:cubicBezTo>
                  <a:cubicBezTo>
                    <a:pt x="957" y="877"/>
                    <a:pt x="1137" y="619"/>
                    <a:pt x="1073" y="360"/>
                  </a:cubicBezTo>
                  <a:cubicBezTo>
                    <a:pt x="995" y="137"/>
                    <a:pt x="782" y="1"/>
                    <a:pt x="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 name="Google Shape;618;p28"/>
            <p:cNvSpPr/>
            <p:nvPr/>
          </p:nvSpPr>
          <p:spPr>
            <a:xfrm>
              <a:off x="3907875" y="4865550"/>
              <a:ext cx="1258825" cy="290150"/>
            </a:xfrm>
            <a:custGeom>
              <a:avLst/>
              <a:gdLst/>
              <a:ahLst/>
              <a:cxnLst/>
              <a:rect l="l" t="t" r="r" b="b"/>
              <a:pathLst>
                <a:path w="50353" h="11606" extrusionOk="0">
                  <a:moveTo>
                    <a:pt x="8622" y="3409"/>
                  </a:moveTo>
                  <a:cubicBezTo>
                    <a:pt x="8664" y="3409"/>
                    <a:pt x="8703" y="3434"/>
                    <a:pt x="8725" y="3477"/>
                  </a:cubicBezTo>
                  <a:cubicBezTo>
                    <a:pt x="8738" y="3528"/>
                    <a:pt x="8699" y="3580"/>
                    <a:pt x="8647" y="3580"/>
                  </a:cubicBezTo>
                  <a:cubicBezTo>
                    <a:pt x="8638" y="3582"/>
                    <a:pt x="8629" y="3583"/>
                    <a:pt x="8621" y="3583"/>
                  </a:cubicBezTo>
                  <a:cubicBezTo>
                    <a:pt x="8579" y="3583"/>
                    <a:pt x="8542" y="3558"/>
                    <a:pt x="8531" y="3516"/>
                  </a:cubicBezTo>
                  <a:cubicBezTo>
                    <a:pt x="8518" y="3464"/>
                    <a:pt x="8544" y="3412"/>
                    <a:pt x="8595" y="3412"/>
                  </a:cubicBezTo>
                  <a:cubicBezTo>
                    <a:pt x="8604" y="3410"/>
                    <a:pt x="8613" y="3409"/>
                    <a:pt x="8622" y="3409"/>
                  </a:cubicBezTo>
                  <a:close/>
                  <a:moveTo>
                    <a:pt x="8918" y="5061"/>
                  </a:moveTo>
                  <a:cubicBezTo>
                    <a:pt x="9013" y="5061"/>
                    <a:pt x="9092" y="5121"/>
                    <a:pt x="9125" y="5209"/>
                  </a:cubicBezTo>
                  <a:cubicBezTo>
                    <a:pt x="9164" y="5325"/>
                    <a:pt x="9087" y="5428"/>
                    <a:pt x="8970" y="5441"/>
                  </a:cubicBezTo>
                  <a:cubicBezTo>
                    <a:pt x="8953" y="5445"/>
                    <a:pt x="8936" y="5447"/>
                    <a:pt x="8919" y="5447"/>
                  </a:cubicBezTo>
                  <a:cubicBezTo>
                    <a:pt x="8821" y="5447"/>
                    <a:pt x="8732" y="5385"/>
                    <a:pt x="8699" y="5286"/>
                  </a:cubicBezTo>
                  <a:cubicBezTo>
                    <a:pt x="8673" y="5183"/>
                    <a:pt x="8751" y="5079"/>
                    <a:pt x="8867" y="5066"/>
                  </a:cubicBezTo>
                  <a:cubicBezTo>
                    <a:pt x="8884" y="5063"/>
                    <a:pt x="8901" y="5061"/>
                    <a:pt x="8918" y="5061"/>
                  </a:cubicBezTo>
                  <a:close/>
                  <a:moveTo>
                    <a:pt x="1" y="0"/>
                  </a:moveTo>
                  <a:lnTo>
                    <a:pt x="66" y="233"/>
                  </a:lnTo>
                  <a:cubicBezTo>
                    <a:pt x="259" y="285"/>
                    <a:pt x="440" y="349"/>
                    <a:pt x="621" y="414"/>
                  </a:cubicBezTo>
                  <a:cubicBezTo>
                    <a:pt x="2444" y="1138"/>
                    <a:pt x="3904" y="2960"/>
                    <a:pt x="3904" y="2960"/>
                  </a:cubicBezTo>
                  <a:cubicBezTo>
                    <a:pt x="3575" y="2985"/>
                    <a:pt x="3244" y="2998"/>
                    <a:pt x="2912" y="2998"/>
                  </a:cubicBezTo>
                  <a:cubicBezTo>
                    <a:pt x="2212" y="2998"/>
                    <a:pt x="1508" y="2940"/>
                    <a:pt x="815" y="2818"/>
                  </a:cubicBezTo>
                  <a:lnTo>
                    <a:pt x="815" y="2818"/>
                  </a:lnTo>
                  <a:lnTo>
                    <a:pt x="1319" y="4575"/>
                  </a:lnTo>
                  <a:cubicBezTo>
                    <a:pt x="2095" y="4718"/>
                    <a:pt x="2857" y="4937"/>
                    <a:pt x="3581" y="5222"/>
                  </a:cubicBezTo>
                  <a:lnTo>
                    <a:pt x="14799" y="6760"/>
                  </a:lnTo>
                  <a:cubicBezTo>
                    <a:pt x="15938" y="6125"/>
                    <a:pt x="17218" y="5800"/>
                    <a:pt x="18508" y="5800"/>
                  </a:cubicBezTo>
                  <a:cubicBezTo>
                    <a:pt x="19004" y="5800"/>
                    <a:pt x="19502" y="5848"/>
                    <a:pt x="19994" y="5945"/>
                  </a:cubicBezTo>
                  <a:cubicBezTo>
                    <a:pt x="19943" y="6449"/>
                    <a:pt x="19814" y="6953"/>
                    <a:pt x="19607" y="7419"/>
                  </a:cubicBezTo>
                  <a:lnTo>
                    <a:pt x="23768" y="7987"/>
                  </a:lnTo>
                  <a:cubicBezTo>
                    <a:pt x="24285" y="7561"/>
                    <a:pt x="24867" y="7212"/>
                    <a:pt x="25474" y="6940"/>
                  </a:cubicBezTo>
                  <a:cubicBezTo>
                    <a:pt x="26264" y="6603"/>
                    <a:pt x="27103" y="6433"/>
                    <a:pt x="27942" y="6433"/>
                  </a:cubicBezTo>
                  <a:cubicBezTo>
                    <a:pt x="28613" y="6433"/>
                    <a:pt x="29284" y="6541"/>
                    <a:pt x="29933" y="6760"/>
                  </a:cubicBezTo>
                  <a:cubicBezTo>
                    <a:pt x="29713" y="7483"/>
                    <a:pt x="29313" y="8142"/>
                    <a:pt x="28744" y="8659"/>
                  </a:cubicBezTo>
                  <a:lnTo>
                    <a:pt x="31277" y="9008"/>
                  </a:lnTo>
                  <a:cubicBezTo>
                    <a:pt x="31368" y="8866"/>
                    <a:pt x="31458" y="8737"/>
                    <a:pt x="31549" y="8608"/>
                  </a:cubicBezTo>
                  <a:cubicBezTo>
                    <a:pt x="32466" y="7457"/>
                    <a:pt x="33720" y="6643"/>
                    <a:pt x="35141" y="6281"/>
                  </a:cubicBezTo>
                  <a:lnTo>
                    <a:pt x="35141" y="6281"/>
                  </a:lnTo>
                  <a:cubicBezTo>
                    <a:pt x="35132" y="6282"/>
                    <a:pt x="35122" y="6282"/>
                    <a:pt x="35112" y="6282"/>
                  </a:cubicBezTo>
                  <a:cubicBezTo>
                    <a:pt x="34852" y="6282"/>
                    <a:pt x="34621" y="6117"/>
                    <a:pt x="34521" y="5868"/>
                  </a:cubicBezTo>
                  <a:cubicBezTo>
                    <a:pt x="34456" y="5570"/>
                    <a:pt x="34663" y="5286"/>
                    <a:pt x="34960" y="5260"/>
                  </a:cubicBezTo>
                  <a:cubicBezTo>
                    <a:pt x="35011" y="5248"/>
                    <a:pt x="35062" y="5241"/>
                    <a:pt x="35112" y="5241"/>
                  </a:cubicBezTo>
                  <a:cubicBezTo>
                    <a:pt x="35367" y="5241"/>
                    <a:pt x="35598" y="5400"/>
                    <a:pt x="35684" y="5648"/>
                  </a:cubicBezTo>
                  <a:cubicBezTo>
                    <a:pt x="35736" y="5881"/>
                    <a:pt x="35632" y="6113"/>
                    <a:pt x="35413" y="6204"/>
                  </a:cubicBezTo>
                  <a:cubicBezTo>
                    <a:pt x="35684" y="6139"/>
                    <a:pt x="35956" y="6100"/>
                    <a:pt x="36227" y="6075"/>
                  </a:cubicBezTo>
                  <a:lnTo>
                    <a:pt x="36227" y="6075"/>
                  </a:lnTo>
                  <a:cubicBezTo>
                    <a:pt x="36576" y="7251"/>
                    <a:pt x="36498" y="8530"/>
                    <a:pt x="35994" y="9654"/>
                  </a:cubicBezTo>
                  <a:lnTo>
                    <a:pt x="50353" y="11606"/>
                  </a:lnTo>
                  <a:lnTo>
                    <a:pt x="50301" y="11335"/>
                  </a:lnTo>
                  <a:lnTo>
                    <a:pt x="49746" y="9461"/>
                  </a:lnTo>
                  <a:cubicBezTo>
                    <a:pt x="49246" y="9504"/>
                    <a:pt x="48743" y="9527"/>
                    <a:pt x="48239" y="9527"/>
                  </a:cubicBezTo>
                  <a:cubicBezTo>
                    <a:pt x="47700" y="9527"/>
                    <a:pt x="47159" y="9501"/>
                    <a:pt x="46618" y="9448"/>
                  </a:cubicBezTo>
                  <a:cubicBezTo>
                    <a:pt x="47290" y="8608"/>
                    <a:pt x="48065" y="7845"/>
                    <a:pt x="48918" y="7186"/>
                  </a:cubicBezTo>
                  <a:lnTo>
                    <a:pt x="45687" y="6708"/>
                  </a:lnTo>
                  <a:cubicBezTo>
                    <a:pt x="45174" y="6911"/>
                    <a:pt x="44638" y="7013"/>
                    <a:pt x="44097" y="7013"/>
                  </a:cubicBezTo>
                  <a:cubicBezTo>
                    <a:pt x="43917" y="7013"/>
                    <a:pt x="43736" y="7002"/>
                    <a:pt x="43555" y="6979"/>
                  </a:cubicBezTo>
                  <a:cubicBezTo>
                    <a:pt x="43542" y="6785"/>
                    <a:pt x="43568" y="6591"/>
                    <a:pt x="43607" y="6411"/>
                  </a:cubicBezTo>
                  <a:lnTo>
                    <a:pt x="42172" y="6191"/>
                  </a:lnTo>
                  <a:lnTo>
                    <a:pt x="42172" y="6191"/>
                  </a:lnTo>
                  <a:cubicBezTo>
                    <a:pt x="42366" y="7419"/>
                    <a:pt x="42340" y="8672"/>
                    <a:pt x="42107" y="9887"/>
                  </a:cubicBezTo>
                  <a:cubicBezTo>
                    <a:pt x="42107" y="9887"/>
                    <a:pt x="39393" y="8000"/>
                    <a:pt x="38437" y="5803"/>
                  </a:cubicBezTo>
                  <a:cubicBezTo>
                    <a:pt x="38411" y="5751"/>
                    <a:pt x="38385" y="5687"/>
                    <a:pt x="38372" y="5648"/>
                  </a:cubicBezTo>
                  <a:lnTo>
                    <a:pt x="26973" y="3968"/>
                  </a:lnTo>
                  <a:cubicBezTo>
                    <a:pt x="26314" y="4239"/>
                    <a:pt x="25603" y="4381"/>
                    <a:pt x="24880" y="4407"/>
                  </a:cubicBezTo>
                  <a:cubicBezTo>
                    <a:pt x="24799" y="4410"/>
                    <a:pt x="24718" y="4411"/>
                    <a:pt x="24637" y="4411"/>
                  </a:cubicBezTo>
                  <a:cubicBezTo>
                    <a:pt x="22037" y="4411"/>
                    <a:pt x="19193" y="3050"/>
                    <a:pt x="19193" y="3050"/>
                  </a:cubicBezTo>
                  <a:cubicBezTo>
                    <a:pt x="19193" y="3050"/>
                    <a:pt x="19322" y="2986"/>
                    <a:pt x="19516" y="2869"/>
                  </a:cubicBezTo>
                  <a:lnTo>
                    <a:pt x="13520" y="1991"/>
                  </a:lnTo>
                  <a:cubicBezTo>
                    <a:pt x="13507" y="2107"/>
                    <a:pt x="13481" y="2223"/>
                    <a:pt x="13468" y="2352"/>
                  </a:cubicBezTo>
                  <a:cubicBezTo>
                    <a:pt x="13041" y="4627"/>
                    <a:pt x="11038" y="5545"/>
                    <a:pt x="11038" y="5545"/>
                  </a:cubicBezTo>
                  <a:cubicBezTo>
                    <a:pt x="11038" y="5545"/>
                    <a:pt x="9513" y="4020"/>
                    <a:pt x="9940" y="1745"/>
                  </a:cubicBezTo>
                  <a:cubicBezTo>
                    <a:pt x="9952" y="1655"/>
                    <a:pt x="9978" y="1564"/>
                    <a:pt x="9991" y="1474"/>
                  </a:cubicBezTo>
                  <a:lnTo>
                    <a:pt x="7238" y="1060"/>
                  </a:lnTo>
                  <a:cubicBezTo>
                    <a:pt x="7083" y="1603"/>
                    <a:pt x="6877" y="2146"/>
                    <a:pt x="6644" y="2663"/>
                  </a:cubicBezTo>
                  <a:cubicBezTo>
                    <a:pt x="6101" y="2068"/>
                    <a:pt x="5623" y="1435"/>
                    <a:pt x="5184" y="763"/>
                  </a:cubicBez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 name="Google Shape;619;p28"/>
            <p:cNvSpPr/>
            <p:nvPr/>
          </p:nvSpPr>
          <p:spPr>
            <a:xfrm>
              <a:off x="3941175" y="4979600"/>
              <a:ext cx="56550" cy="16175"/>
            </a:xfrm>
            <a:custGeom>
              <a:avLst/>
              <a:gdLst/>
              <a:ahLst/>
              <a:cxnLst/>
              <a:rect l="l" t="t" r="r" b="b"/>
              <a:pathLst>
                <a:path w="2262" h="647" extrusionOk="0">
                  <a:moveTo>
                    <a:pt x="0" y="0"/>
                  </a:moveTo>
                  <a:lnTo>
                    <a:pt x="104" y="349"/>
                  </a:lnTo>
                  <a:lnTo>
                    <a:pt x="2262" y="647"/>
                  </a:lnTo>
                  <a:cubicBezTo>
                    <a:pt x="1525" y="362"/>
                    <a:pt x="776" y="143"/>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 name="Google Shape;620;p28"/>
            <p:cNvSpPr/>
            <p:nvPr/>
          </p:nvSpPr>
          <p:spPr>
            <a:xfrm>
              <a:off x="4689800" y="5016750"/>
              <a:ext cx="132800" cy="89525"/>
            </a:xfrm>
            <a:custGeom>
              <a:avLst/>
              <a:gdLst/>
              <a:ahLst/>
              <a:cxnLst/>
              <a:rect l="l" t="t" r="r" b="b"/>
              <a:pathLst>
                <a:path w="5312" h="3581" extrusionOk="0">
                  <a:moveTo>
                    <a:pt x="4963" y="1"/>
                  </a:moveTo>
                  <a:lnTo>
                    <a:pt x="4963" y="1"/>
                  </a:lnTo>
                  <a:cubicBezTo>
                    <a:pt x="4692" y="27"/>
                    <a:pt x="4420" y="78"/>
                    <a:pt x="4149" y="143"/>
                  </a:cubicBezTo>
                  <a:cubicBezTo>
                    <a:pt x="4097" y="169"/>
                    <a:pt x="4045" y="182"/>
                    <a:pt x="3994" y="195"/>
                  </a:cubicBezTo>
                  <a:cubicBezTo>
                    <a:pt x="3955" y="195"/>
                    <a:pt x="3916" y="207"/>
                    <a:pt x="3890" y="207"/>
                  </a:cubicBezTo>
                  <a:cubicBezTo>
                    <a:pt x="2456" y="569"/>
                    <a:pt x="1202" y="1384"/>
                    <a:pt x="284" y="2534"/>
                  </a:cubicBezTo>
                  <a:cubicBezTo>
                    <a:pt x="181" y="2663"/>
                    <a:pt x="91" y="2792"/>
                    <a:pt x="0" y="2934"/>
                  </a:cubicBezTo>
                  <a:lnTo>
                    <a:pt x="4730" y="3581"/>
                  </a:lnTo>
                  <a:cubicBezTo>
                    <a:pt x="5234" y="2456"/>
                    <a:pt x="5312" y="1190"/>
                    <a:pt x="49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 name="Google Shape;621;p28"/>
            <p:cNvSpPr/>
            <p:nvPr/>
          </p:nvSpPr>
          <p:spPr>
            <a:xfrm>
              <a:off x="4278150" y="5009950"/>
              <a:ext cx="129600" cy="40425"/>
            </a:xfrm>
            <a:custGeom>
              <a:avLst/>
              <a:gdLst/>
              <a:ahLst/>
              <a:cxnLst/>
              <a:rect l="l" t="t" r="r" b="b"/>
              <a:pathLst>
                <a:path w="5184" h="1617" extrusionOk="0">
                  <a:moveTo>
                    <a:pt x="3717" y="1"/>
                  </a:moveTo>
                  <a:cubicBezTo>
                    <a:pt x="2425" y="1"/>
                    <a:pt x="1145" y="329"/>
                    <a:pt x="1" y="958"/>
                  </a:cubicBezTo>
                  <a:lnTo>
                    <a:pt x="4796" y="1617"/>
                  </a:lnTo>
                  <a:cubicBezTo>
                    <a:pt x="5015" y="1152"/>
                    <a:pt x="5145" y="660"/>
                    <a:pt x="5183" y="143"/>
                  </a:cubicBezTo>
                  <a:cubicBezTo>
                    <a:pt x="4697" y="48"/>
                    <a:pt x="4206" y="1"/>
                    <a:pt x="37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 name="Google Shape;622;p28"/>
            <p:cNvSpPr/>
            <p:nvPr/>
          </p:nvSpPr>
          <p:spPr>
            <a:xfrm>
              <a:off x="4146000" y="4901725"/>
              <a:ext cx="100200" cy="102125"/>
            </a:xfrm>
            <a:custGeom>
              <a:avLst/>
              <a:gdLst/>
              <a:ahLst/>
              <a:cxnLst/>
              <a:rect l="l" t="t" r="r" b="b"/>
              <a:pathLst>
                <a:path w="4008" h="4085" extrusionOk="0">
                  <a:moveTo>
                    <a:pt x="492" y="1"/>
                  </a:moveTo>
                  <a:cubicBezTo>
                    <a:pt x="466" y="104"/>
                    <a:pt x="440" y="195"/>
                    <a:pt x="427" y="272"/>
                  </a:cubicBezTo>
                  <a:cubicBezTo>
                    <a:pt x="1" y="2560"/>
                    <a:pt x="1526" y="4085"/>
                    <a:pt x="1526" y="4085"/>
                  </a:cubicBezTo>
                  <a:cubicBezTo>
                    <a:pt x="1526" y="4085"/>
                    <a:pt x="3516" y="3167"/>
                    <a:pt x="3956" y="892"/>
                  </a:cubicBezTo>
                  <a:cubicBezTo>
                    <a:pt x="3969" y="763"/>
                    <a:pt x="3995" y="647"/>
                    <a:pt x="4007" y="531"/>
                  </a:cubicBezTo>
                  <a:lnTo>
                    <a:pt x="4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 name="Google Shape;623;p28"/>
            <p:cNvSpPr/>
            <p:nvPr/>
          </p:nvSpPr>
          <p:spPr>
            <a:xfrm>
              <a:off x="4867175" y="5006425"/>
              <a:ext cx="99850" cy="106000"/>
            </a:xfrm>
            <a:custGeom>
              <a:avLst/>
              <a:gdLst/>
              <a:ahLst/>
              <a:cxnLst/>
              <a:rect l="l" t="t" r="r" b="b"/>
              <a:pathLst>
                <a:path w="3994" h="4240" extrusionOk="0">
                  <a:moveTo>
                    <a:pt x="0" y="0"/>
                  </a:moveTo>
                  <a:cubicBezTo>
                    <a:pt x="26" y="52"/>
                    <a:pt x="39" y="104"/>
                    <a:pt x="65" y="168"/>
                  </a:cubicBezTo>
                  <a:cubicBezTo>
                    <a:pt x="1034" y="2365"/>
                    <a:pt x="3748" y="4239"/>
                    <a:pt x="3748" y="4239"/>
                  </a:cubicBezTo>
                  <a:cubicBezTo>
                    <a:pt x="3981" y="3024"/>
                    <a:pt x="3994" y="1784"/>
                    <a:pt x="3800" y="556"/>
                  </a:cubicBez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 name="Google Shape;624;p28"/>
            <p:cNvSpPr/>
            <p:nvPr/>
          </p:nvSpPr>
          <p:spPr>
            <a:xfrm>
              <a:off x="4996725" y="5025475"/>
              <a:ext cx="53350" cy="15250"/>
            </a:xfrm>
            <a:custGeom>
              <a:avLst/>
              <a:gdLst/>
              <a:ahLst/>
              <a:cxnLst/>
              <a:rect l="l" t="t" r="r" b="b"/>
              <a:pathLst>
                <a:path w="2134" h="610" extrusionOk="0">
                  <a:moveTo>
                    <a:pt x="66" y="1"/>
                  </a:moveTo>
                  <a:cubicBezTo>
                    <a:pt x="14" y="194"/>
                    <a:pt x="1" y="388"/>
                    <a:pt x="1" y="582"/>
                  </a:cubicBezTo>
                  <a:cubicBezTo>
                    <a:pt x="168" y="600"/>
                    <a:pt x="336" y="609"/>
                    <a:pt x="503" y="609"/>
                  </a:cubicBezTo>
                  <a:cubicBezTo>
                    <a:pt x="1061" y="609"/>
                    <a:pt x="1616" y="510"/>
                    <a:pt x="2133" y="311"/>
                  </a:cubicBezTo>
                  <a:lnTo>
                    <a:pt x="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 name="Google Shape;625;p28"/>
            <p:cNvSpPr/>
            <p:nvPr/>
          </p:nvSpPr>
          <p:spPr>
            <a:xfrm>
              <a:off x="3909825" y="4871025"/>
              <a:ext cx="95975" cy="69150"/>
            </a:xfrm>
            <a:custGeom>
              <a:avLst/>
              <a:gdLst/>
              <a:ahLst/>
              <a:cxnLst/>
              <a:rect l="l" t="t" r="r" b="b"/>
              <a:pathLst>
                <a:path w="3839" h="2766" extrusionOk="0">
                  <a:moveTo>
                    <a:pt x="1" y="1"/>
                  </a:moveTo>
                  <a:lnTo>
                    <a:pt x="750" y="2586"/>
                  </a:lnTo>
                  <a:cubicBezTo>
                    <a:pt x="1443" y="2708"/>
                    <a:pt x="2141" y="2766"/>
                    <a:pt x="2841" y="2766"/>
                  </a:cubicBezTo>
                  <a:cubicBezTo>
                    <a:pt x="3173" y="2766"/>
                    <a:pt x="3506" y="2753"/>
                    <a:pt x="3839" y="2728"/>
                  </a:cubicBezTo>
                  <a:cubicBezTo>
                    <a:pt x="3839" y="2728"/>
                    <a:pt x="2366" y="906"/>
                    <a:pt x="543" y="182"/>
                  </a:cubicBezTo>
                  <a:cubicBezTo>
                    <a:pt x="362" y="117"/>
                    <a:pt x="181" y="53"/>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 name="Google Shape;626;p28"/>
            <p:cNvSpPr/>
            <p:nvPr/>
          </p:nvSpPr>
          <p:spPr>
            <a:xfrm>
              <a:off x="4502075" y="5025725"/>
              <a:ext cx="154125" cy="55675"/>
            </a:xfrm>
            <a:custGeom>
              <a:avLst/>
              <a:gdLst/>
              <a:ahLst/>
              <a:cxnLst/>
              <a:rect l="l" t="t" r="r" b="b"/>
              <a:pathLst>
                <a:path w="6165" h="2227" extrusionOk="0">
                  <a:moveTo>
                    <a:pt x="4175" y="0"/>
                  </a:moveTo>
                  <a:cubicBezTo>
                    <a:pt x="3337" y="0"/>
                    <a:pt x="2502" y="170"/>
                    <a:pt x="1719" y="508"/>
                  </a:cubicBezTo>
                  <a:cubicBezTo>
                    <a:pt x="1099" y="779"/>
                    <a:pt x="530" y="1128"/>
                    <a:pt x="0" y="1554"/>
                  </a:cubicBezTo>
                  <a:lnTo>
                    <a:pt x="4989" y="2226"/>
                  </a:lnTo>
                  <a:cubicBezTo>
                    <a:pt x="5545" y="1722"/>
                    <a:pt x="5958" y="1063"/>
                    <a:pt x="6165" y="327"/>
                  </a:cubicBezTo>
                  <a:cubicBezTo>
                    <a:pt x="5516" y="109"/>
                    <a:pt x="4845" y="0"/>
                    <a:pt x="41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 name="Google Shape;627;p28"/>
            <p:cNvSpPr/>
            <p:nvPr/>
          </p:nvSpPr>
          <p:spPr>
            <a:xfrm>
              <a:off x="4037775" y="4884275"/>
              <a:ext cx="51075" cy="47525"/>
            </a:xfrm>
            <a:custGeom>
              <a:avLst/>
              <a:gdLst/>
              <a:ahLst/>
              <a:cxnLst/>
              <a:rect l="l" t="t" r="r" b="b"/>
              <a:pathLst>
                <a:path w="2043" h="1901" extrusionOk="0">
                  <a:moveTo>
                    <a:pt x="0" y="1"/>
                  </a:moveTo>
                  <a:lnTo>
                    <a:pt x="0" y="1"/>
                  </a:lnTo>
                  <a:cubicBezTo>
                    <a:pt x="427" y="673"/>
                    <a:pt x="918" y="1306"/>
                    <a:pt x="1448" y="1901"/>
                  </a:cubicBezTo>
                  <a:cubicBezTo>
                    <a:pt x="1693" y="1384"/>
                    <a:pt x="1887" y="841"/>
                    <a:pt x="2042" y="298"/>
                  </a:cubicBezTo>
                  <a:lnTo>
                    <a:pt x="1409" y="208"/>
                  </a:lnTo>
                  <a:lnTo>
                    <a:pt x="1409" y="208"/>
                  </a:lnTo>
                  <a:cubicBezTo>
                    <a:pt x="1435" y="440"/>
                    <a:pt x="1267" y="647"/>
                    <a:pt x="1034" y="686"/>
                  </a:cubicBezTo>
                  <a:cubicBezTo>
                    <a:pt x="999" y="693"/>
                    <a:pt x="963" y="696"/>
                    <a:pt x="928" y="696"/>
                  </a:cubicBezTo>
                  <a:cubicBezTo>
                    <a:pt x="705" y="696"/>
                    <a:pt x="492" y="560"/>
                    <a:pt x="414" y="337"/>
                  </a:cubicBezTo>
                  <a:cubicBezTo>
                    <a:pt x="388" y="246"/>
                    <a:pt x="388" y="143"/>
                    <a:pt x="440" y="65"/>
                  </a:cubicBez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 name="Google Shape;628;p28"/>
            <p:cNvSpPr/>
            <p:nvPr/>
          </p:nvSpPr>
          <p:spPr>
            <a:xfrm>
              <a:off x="4388025" y="4936950"/>
              <a:ext cx="194525" cy="38575"/>
            </a:xfrm>
            <a:custGeom>
              <a:avLst/>
              <a:gdLst/>
              <a:ahLst/>
              <a:cxnLst/>
              <a:rect l="l" t="t" r="r" b="b"/>
              <a:pathLst>
                <a:path w="7781" h="1543" extrusionOk="0">
                  <a:moveTo>
                    <a:pt x="323" y="0"/>
                  </a:moveTo>
                  <a:cubicBezTo>
                    <a:pt x="116" y="117"/>
                    <a:pt x="0" y="181"/>
                    <a:pt x="0" y="181"/>
                  </a:cubicBezTo>
                  <a:cubicBezTo>
                    <a:pt x="0" y="181"/>
                    <a:pt x="2844" y="1542"/>
                    <a:pt x="5444" y="1542"/>
                  </a:cubicBezTo>
                  <a:cubicBezTo>
                    <a:pt x="5525" y="1542"/>
                    <a:pt x="5606" y="1541"/>
                    <a:pt x="5687" y="1538"/>
                  </a:cubicBezTo>
                  <a:cubicBezTo>
                    <a:pt x="6397" y="1513"/>
                    <a:pt x="7108" y="1370"/>
                    <a:pt x="7780" y="1099"/>
                  </a:cubicBezTo>
                  <a:lnTo>
                    <a:pt x="1680" y="207"/>
                  </a:lnTo>
                  <a:lnTo>
                    <a:pt x="1680" y="207"/>
                  </a:lnTo>
                  <a:cubicBezTo>
                    <a:pt x="1732" y="233"/>
                    <a:pt x="1771" y="298"/>
                    <a:pt x="1784" y="349"/>
                  </a:cubicBezTo>
                  <a:cubicBezTo>
                    <a:pt x="1822" y="517"/>
                    <a:pt x="1719" y="672"/>
                    <a:pt x="1551" y="698"/>
                  </a:cubicBezTo>
                  <a:cubicBezTo>
                    <a:pt x="1532" y="701"/>
                    <a:pt x="1513" y="703"/>
                    <a:pt x="1494" y="703"/>
                  </a:cubicBezTo>
                  <a:cubicBezTo>
                    <a:pt x="1346" y="703"/>
                    <a:pt x="1208" y="616"/>
                    <a:pt x="1150" y="479"/>
                  </a:cubicBezTo>
                  <a:cubicBezTo>
                    <a:pt x="1112" y="336"/>
                    <a:pt x="1202" y="194"/>
                    <a:pt x="1344" y="156"/>
                  </a:cubicBezTo>
                  <a:lnTo>
                    <a:pt x="3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 name="Google Shape;629;p28"/>
            <p:cNvSpPr/>
            <p:nvPr/>
          </p:nvSpPr>
          <p:spPr>
            <a:xfrm>
              <a:off x="5073625" y="5045175"/>
              <a:ext cx="78225" cy="58400"/>
            </a:xfrm>
            <a:custGeom>
              <a:avLst/>
              <a:gdLst/>
              <a:ahLst/>
              <a:cxnLst/>
              <a:rect l="l" t="t" r="r" b="b"/>
              <a:pathLst>
                <a:path w="3129" h="2336" extrusionOk="0">
                  <a:moveTo>
                    <a:pt x="2301" y="1"/>
                  </a:moveTo>
                  <a:cubicBezTo>
                    <a:pt x="1435" y="647"/>
                    <a:pt x="660" y="1410"/>
                    <a:pt x="1" y="2263"/>
                  </a:cubicBezTo>
                  <a:cubicBezTo>
                    <a:pt x="535" y="2309"/>
                    <a:pt x="1073" y="2335"/>
                    <a:pt x="1612" y="2335"/>
                  </a:cubicBezTo>
                  <a:cubicBezTo>
                    <a:pt x="2116" y="2335"/>
                    <a:pt x="2622" y="2313"/>
                    <a:pt x="3128" y="2263"/>
                  </a:cubicBezTo>
                  <a:lnTo>
                    <a:pt x="2831" y="1255"/>
                  </a:lnTo>
                  <a:cubicBezTo>
                    <a:pt x="2702" y="1255"/>
                    <a:pt x="2586" y="1164"/>
                    <a:pt x="2547" y="1048"/>
                  </a:cubicBezTo>
                  <a:cubicBezTo>
                    <a:pt x="2508" y="932"/>
                    <a:pt x="2573" y="802"/>
                    <a:pt x="2689" y="764"/>
                  </a:cubicBezTo>
                  <a:lnTo>
                    <a:pt x="2482" y="27"/>
                  </a:lnTo>
                  <a:lnTo>
                    <a:pt x="230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 name="Google Shape;630;p28"/>
            <p:cNvSpPr/>
            <p:nvPr/>
          </p:nvSpPr>
          <p:spPr>
            <a:xfrm>
              <a:off x="4769275" y="4996050"/>
              <a:ext cx="32325" cy="25925"/>
            </a:xfrm>
            <a:custGeom>
              <a:avLst/>
              <a:gdLst/>
              <a:ahLst/>
              <a:cxnLst/>
              <a:rect l="l" t="t" r="r" b="b"/>
              <a:pathLst>
                <a:path w="1293" h="1037" extrusionOk="0">
                  <a:moveTo>
                    <a:pt x="637" y="1"/>
                  </a:moveTo>
                  <a:cubicBezTo>
                    <a:pt x="593" y="1"/>
                    <a:pt x="549" y="5"/>
                    <a:pt x="504" y="14"/>
                  </a:cubicBezTo>
                  <a:cubicBezTo>
                    <a:pt x="207" y="40"/>
                    <a:pt x="0" y="338"/>
                    <a:pt x="78" y="622"/>
                  </a:cubicBezTo>
                  <a:cubicBezTo>
                    <a:pt x="165" y="871"/>
                    <a:pt x="408" y="1036"/>
                    <a:pt x="669" y="1036"/>
                  </a:cubicBezTo>
                  <a:cubicBezTo>
                    <a:pt x="679" y="1036"/>
                    <a:pt x="689" y="1036"/>
                    <a:pt x="698" y="1035"/>
                  </a:cubicBezTo>
                  <a:cubicBezTo>
                    <a:pt x="737" y="1035"/>
                    <a:pt x="763" y="1023"/>
                    <a:pt x="802" y="1023"/>
                  </a:cubicBezTo>
                  <a:cubicBezTo>
                    <a:pt x="853" y="1010"/>
                    <a:pt x="918" y="997"/>
                    <a:pt x="970" y="971"/>
                  </a:cubicBezTo>
                  <a:cubicBezTo>
                    <a:pt x="1176" y="867"/>
                    <a:pt x="1293" y="635"/>
                    <a:pt x="1228" y="415"/>
                  </a:cubicBezTo>
                  <a:cubicBezTo>
                    <a:pt x="1140" y="161"/>
                    <a:pt x="899" y="1"/>
                    <a:pt x="6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 name="Google Shape;631;p28"/>
            <p:cNvSpPr/>
            <p:nvPr/>
          </p:nvSpPr>
          <p:spPr>
            <a:xfrm>
              <a:off x="5136325" y="5064250"/>
              <a:ext cx="8100" cy="12300"/>
            </a:xfrm>
            <a:custGeom>
              <a:avLst/>
              <a:gdLst/>
              <a:ahLst/>
              <a:cxnLst/>
              <a:rect l="l" t="t" r="r" b="b"/>
              <a:pathLst>
                <a:path w="324" h="492" extrusionOk="0">
                  <a:moveTo>
                    <a:pt x="181" y="1"/>
                  </a:moveTo>
                  <a:cubicBezTo>
                    <a:pt x="65" y="39"/>
                    <a:pt x="0" y="169"/>
                    <a:pt x="39" y="285"/>
                  </a:cubicBezTo>
                  <a:cubicBezTo>
                    <a:pt x="78" y="414"/>
                    <a:pt x="194" y="492"/>
                    <a:pt x="323" y="492"/>
                  </a:cubicBezTo>
                  <a:lnTo>
                    <a:pt x="1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 name="Google Shape;632;p28"/>
            <p:cNvSpPr/>
            <p:nvPr/>
          </p:nvSpPr>
          <p:spPr>
            <a:xfrm>
              <a:off x="4415800" y="4940500"/>
              <a:ext cx="17800" cy="14025"/>
            </a:xfrm>
            <a:custGeom>
              <a:avLst/>
              <a:gdLst/>
              <a:ahLst/>
              <a:cxnLst/>
              <a:rect l="l" t="t" r="r" b="b"/>
              <a:pathLst>
                <a:path w="712" h="561" extrusionOk="0">
                  <a:moveTo>
                    <a:pt x="233" y="1"/>
                  </a:moveTo>
                  <a:cubicBezTo>
                    <a:pt x="78" y="39"/>
                    <a:pt x="1" y="194"/>
                    <a:pt x="39" y="337"/>
                  </a:cubicBezTo>
                  <a:cubicBezTo>
                    <a:pt x="97" y="474"/>
                    <a:pt x="235" y="561"/>
                    <a:pt x="383" y="561"/>
                  </a:cubicBezTo>
                  <a:cubicBezTo>
                    <a:pt x="402" y="561"/>
                    <a:pt x="421" y="559"/>
                    <a:pt x="440" y="556"/>
                  </a:cubicBezTo>
                  <a:cubicBezTo>
                    <a:pt x="608" y="530"/>
                    <a:pt x="711" y="375"/>
                    <a:pt x="686" y="207"/>
                  </a:cubicBezTo>
                  <a:cubicBezTo>
                    <a:pt x="660" y="143"/>
                    <a:pt x="621" y="91"/>
                    <a:pt x="569" y="52"/>
                  </a:cubicBezTo>
                  <a:lnTo>
                    <a:pt x="2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 name="Google Shape;633;p28"/>
            <p:cNvSpPr/>
            <p:nvPr/>
          </p:nvSpPr>
          <p:spPr>
            <a:xfrm>
              <a:off x="4047475" y="4885575"/>
              <a:ext cx="26500" cy="16125"/>
            </a:xfrm>
            <a:custGeom>
              <a:avLst/>
              <a:gdLst/>
              <a:ahLst/>
              <a:cxnLst/>
              <a:rect l="l" t="t" r="r" b="b"/>
              <a:pathLst>
                <a:path w="1060" h="645" extrusionOk="0">
                  <a:moveTo>
                    <a:pt x="52" y="1"/>
                  </a:moveTo>
                  <a:cubicBezTo>
                    <a:pt x="13" y="91"/>
                    <a:pt x="0" y="194"/>
                    <a:pt x="26" y="285"/>
                  </a:cubicBezTo>
                  <a:cubicBezTo>
                    <a:pt x="104" y="508"/>
                    <a:pt x="317" y="644"/>
                    <a:pt x="540" y="644"/>
                  </a:cubicBezTo>
                  <a:cubicBezTo>
                    <a:pt x="575" y="644"/>
                    <a:pt x="611" y="641"/>
                    <a:pt x="646" y="634"/>
                  </a:cubicBezTo>
                  <a:cubicBezTo>
                    <a:pt x="892" y="608"/>
                    <a:pt x="1060" y="388"/>
                    <a:pt x="1021" y="143"/>
                  </a:cubicBezTo>
                  <a:lnTo>
                    <a:pt x="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 name="Google Shape;634;p28"/>
            <p:cNvSpPr/>
            <p:nvPr/>
          </p:nvSpPr>
          <p:spPr>
            <a:xfrm>
              <a:off x="4120800" y="4950775"/>
              <a:ext cx="5525" cy="4375"/>
            </a:xfrm>
            <a:custGeom>
              <a:avLst/>
              <a:gdLst/>
              <a:ahLst/>
              <a:cxnLst/>
              <a:rect l="l" t="t" r="r" b="b"/>
              <a:pathLst>
                <a:path w="221" h="175" extrusionOk="0">
                  <a:moveTo>
                    <a:pt x="99" y="1"/>
                  </a:moveTo>
                  <a:cubicBezTo>
                    <a:pt x="92" y="1"/>
                    <a:pt x="85" y="1"/>
                    <a:pt x="78" y="3"/>
                  </a:cubicBezTo>
                  <a:cubicBezTo>
                    <a:pt x="27" y="16"/>
                    <a:pt x="1" y="55"/>
                    <a:pt x="14" y="107"/>
                  </a:cubicBezTo>
                  <a:cubicBezTo>
                    <a:pt x="25" y="149"/>
                    <a:pt x="62" y="174"/>
                    <a:pt x="104" y="174"/>
                  </a:cubicBezTo>
                  <a:cubicBezTo>
                    <a:pt x="112" y="174"/>
                    <a:pt x="121" y="173"/>
                    <a:pt x="130" y="171"/>
                  </a:cubicBezTo>
                  <a:cubicBezTo>
                    <a:pt x="182" y="171"/>
                    <a:pt x="221" y="119"/>
                    <a:pt x="208" y="68"/>
                  </a:cubicBezTo>
                  <a:cubicBezTo>
                    <a:pt x="185" y="34"/>
                    <a:pt x="144" y="1"/>
                    <a:pt x="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 name="Google Shape;635;p28"/>
            <p:cNvSpPr/>
            <p:nvPr/>
          </p:nvSpPr>
          <p:spPr>
            <a:xfrm>
              <a:off x="4124675" y="4992050"/>
              <a:ext cx="12000" cy="9675"/>
            </a:xfrm>
            <a:custGeom>
              <a:avLst/>
              <a:gdLst/>
              <a:ahLst/>
              <a:cxnLst/>
              <a:rect l="l" t="t" r="r" b="b"/>
              <a:pathLst>
                <a:path w="480" h="387" extrusionOk="0">
                  <a:moveTo>
                    <a:pt x="241" y="1"/>
                  </a:moveTo>
                  <a:cubicBezTo>
                    <a:pt x="226" y="1"/>
                    <a:pt x="210" y="3"/>
                    <a:pt x="195" y="6"/>
                  </a:cubicBezTo>
                  <a:cubicBezTo>
                    <a:pt x="79" y="19"/>
                    <a:pt x="1" y="123"/>
                    <a:pt x="27" y="239"/>
                  </a:cubicBezTo>
                  <a:cubicBezTo>
                    <a:pt x="60" y="327"/>
                    <a:pt x="149" y="387"/>
                    <a:pt x="246" y="387"/>
                  </a:cubicBezTo>
                  <a:cubicBezTo>
                    <a:pt x="264" y="387"/>
                    <a:pt x="281" y="385"/>
                    <a:pt x="298" y="381"/>
                  </a:cubicBezTo>
                  <a:cubicBezTo>
                    <a:pt x="415" y="368"/>
                    <a:pt x="479" y="265"/>
                    <a:pt x="453" y="162"/>
                  </a:cubicBezTo>
                  <a:cubicBezTo>
                    <a:pt x="420" y="62"/>
                    <a:pt x="331" y="1"/>
                    <a:pt x="2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 name="Google Shape;636;p28"/>
            <p:cNvSpPr/>
            <p:nvPr/>
          </p:nvSpPr>
          <p:spPr>
            <a:xfrm>
              <a:off x="2543750" y="543425"/>
              <a:ext cx="148000" cy="125725"/>
            </a:xfrm>
            <a:custGeom>
              <a:avLst/>
              <a:gdLst/>
              <a:ahLst/>
              <a:cxnLst/>
              <a:rect l="l" t="t" r="r" b="b"/>
              <a:pathLst>
                <a:path w="5920" h="5029" extrusionOk="0">
                  <a:moveTo>
                    <a:pt x="1" y="1"/>
                  </a:moveTo>
                  <a:cubicBezTo>
                    <a:pt x="376" y="763"/>
                    <a:pt x="621" y="1577"/>
                    <a:pt x="712" y="2430"/>
                  </a:cubicBezTo>
                  <a:cubicBezTo>
                    <a:pt x="750" y="3038"/>
                    <a:pt x="673" y="3645"/>
                    <a:pt x="453" y="4227"/>
                  </a:cubicBezTo>
                  <a:lnTo>
                    <a:pt x="5920" y="5028"/>
                  </a:lnTo>
                  <a:lnTo>
                    <a:pt x="5920" y="5028"/>
                  </a:lnTo>
                  <a:lnTo>
                    <a:pt x="5300" y="2883"/>
                  </a:lnTo>
                  <a:cubicBezTo>
                    <a:pt x="4744" y="3400"/>
                    <a:pt x="4072" y="3787"/>
                    <a:pt x="3348" y="4020"/>
                  </a:cubicBezTo>
                  <a:cubicBezTo>
                    <a:pt x="2689" y="2922"/>
                    <a:pt x="2560" y="1603"/>
                    <a:pt x="2986" y="401"/>
                  </a:cubicBezTo>
                  <a:lnTo>
                    <a:pt x="1" y="1"/>
                  </a:lnTo>
                  <a:close/>
                </a:path>
              </a:pathLst>
            </a:custGeom>
            <a:solidFill>
              <a:srgbClr val="425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 name="Google Shape;637;p28"/>
            <p:cNvSpPr/>
            <p:nvPr/>
          </p:nvSpPr>
          <p:spPr>
            <a:xfrm>
              <a:off x="1445850" y="409675"/>
              <a:ext cx="1038150" cy="228125"/>
            </a:xfrm>
            <a:custGeom>
              <a:avLst/>
              <a:gdLst/>
              <a:ahLst/>
              <a:cxnLst/>
              <a:rect l="l" t="t" r="r" b="b"/>
              <a:pathLst>
                <a:path w="41526" h="9125" extrusionOk="0">
                  <a:moveTo>
                    <a:pt x="12756" y="4205"/>
                  </a:moveTo>
                  <a:cubicBezTo>
                    <a:pt x="12912" y="4205"/>
                    <a:pt x="13063" y="4304"/>
                    <a:pt x="13119" y="4459"/>
                  </a:cubicBezTo>
                  <a:cubicBezTo>
                    <a:pt x="13158" y="4627"/>
                    <a:pt x="13041" y="4795"/>
                    <a:pt x="12860" y="4821"/>
                  </a:cubicBezTo>
                  <a:cubicBezTo>
                    <a:pt x="12835" y="4826"/>
                    <a:pt x="12809" y="4829"/>
                    <a:pt x="12784" y="4829"/>
                  </a:cubicBezTo>
                  <a:cubicBezTo>
                    <a:pt x="12630" y="4829"/>
                    <a:pt x="12489" y="4732"/>
                    <a:pt x="12434" y="4588"/>
                  </a:cubicBezTo>
                  <a:cubicBezTo>
                    <a:pt x="12382" y="4420"/>
                    <a:pt x="12511" y="4239"/>
                    <a:pt x="12679" y="4213"/>
                  </a:cubicBezTo>
                  <a:cubicBezTo>
                    <a:pt x="12705" y="4208"/>
                    <a:pt x="12731" y="4205"/>
                    <a:pt x="12756" y="4205"/>
                  </a:cubicBezTo>
                  <a:close/>
                  <a:moveTo>
                    <a:pt x="37721" y="8188"/>
                  </a:moveTo>
                  <a:cubicBezTo>
                    <a:pt x="37811" y="8188"/>
                    <a:pt x="37900" y="8248"/>
                    <a:pt x="37933" y="8336"/>
                  </a:cubicBezTo>
                  <a:cubicBezTo>
                    <a:pt x="37959" y="8440"/>
                    <a:pt x="37881" y="8543"/>
                    <a:pt x="37765" y="8556"/>
                  </a:cubicBezTo>
                  <a:cubicBezTo>
                    <a:pt x="37755" y="8557"/>
                    <a:pt x="37744" y="8558"/>
                    <a:pt x="37733" y="8558"/>
                  </a:cubicBezTo>
                  <a:cubicBezTo>
                    <a:pt x="37639" y="8558"/>
                    <a:pt x="37541" y="8507"/>
                    <a:pt x="37506" y="8414"/>
                  </a:cubicBezTo>
                  <a:cubicBezTo>
                    <a:pt x="37481" y="8297"/>
                    <a:pt x="37558" y="8194"/>
                    <a:pt x="37674" y="8194"/>
                  </a:cubicBezTo>
                  <a:cubicBezTo>
                    <a:pt x="37690" y="8190"/>
                    <a:pt x="37706" y="8188"/>
                    <a:pt x="37721" y="8188"/>
                  </a:cubicBezTo>
                  <a:close/>
                  <a:moveTo>
                    <a:pt x="4770" y="0"/>
                  </a:moveTo>
                  <a:lnTo>
                    <a:pt x="4770" y="0"/>
                  </a:lnTo>
                  <a:cubicBezTo>
                    <a:pt x="4925" y="297"/>
                    <a:pt x="5054" y="621"/>
                    <a:pt x="5145" y="944"/>
                  </a:cubicBezTo>
                  <a:cubicBezTo>
                    <a:pt x="4471" y="1127"/>
                    <a:pt x="3780" y="1218"/>
                    <a:pt x="3090" y="1218"/>
                  </a:cubicBezTo>
                  <a:cubicBezTo>
                    <a:pt x="2032" y="1218"/>
                    <a:pt x="979" y="1004"/>
                    <a:pt x="1" y="582"/>
                  </a:cubicBezTo>
                  <a:lnTo>
                    <a:pt x="1" y="582"/>
                  </a:lnTo>
                  <a:lnTo>
                    <a:pt x="699" y="3024"/>
                  </a:lnTo>
                  <a:cubicBezTo>
                    <a:pt x="1255" y="2895"/>
                    <a:pt x="1629" y="2843"/>
                    <a:pt x="1629" y="2843"/>
                  </a:cubicBezTo>
                  <a:lnTo>
                    <a:pt x="1629" y="2843"/>
                  </a:lnTo>
                  <a:cubicBezTo>
                    <a:pt x="1629" y="2843"/>
                    <a:pt x="1578" y="2999"/>
                    <a:pt x="1474" y="3257"/>
                  </a:cubicBezTo>
                  <a:lnTo>
                    <a:pt x="13868" y="5092"/>
                  </a:lnTo>
                  <a:cubicBezTo>
                    <a:pt x="13985" y="4989"/>
                    <a:pt x="14101" y="4885"/>
                    <a:pt x="14204" y="4782"/>
                  </a:cubicBezTo>
                  <a:cubicBezTo>
                    <a:pt x="14347" y="4666"/>
                    <a:pt x="14489" y="4562"/>
                    <a:pt x="14644" y="4459"/>
                  </a:cubicBezTo>
                  <a:cubicBezTo>
                    <a:pt x="14631" y="4446"/>
                    <a:pt x="14618" y="4420"/>
                    <a:pt x="14605" y="4394"/>
                  </a:cubicBezTo>
                  <a:cubicBezTo>
                    <a:pt x="14566" y="4213"/>
                    <a:pt x="14696" y="4032"/>
                    <a:pt x="14877" y="4020"/>
                  </a:cubicBezTo>
                  <a:cubicBezTo>
                    <a:pt x="14903" y="4014"/>
                    <a:pt x="14929" y="4012"/>
                    <a:pt x="14955" y="4012"/>
                  </a:cubicBezTo>
                  <a:cubicBezTo>
                    <a:pt x="15057" y="4012"/>
                    <a:pt x="15156" y="4051"/>
                    <a:pt x="15238" y="4123"/>
                  </a:cubicBezTo>
                  <a:cubicBezTo>
                    <a:pt x="16060" y="3707"/>
                    <a:pt x="16974" y="3495"/>
                    <a:pt x="17894" y="3495"/>
                  </a:cubicBezTo>
                  <a:cubicBezTo>
                    <a:pt x="18060" y="3495"/>
                    <a:pt x="18226" y="3502"/>
                    <a:pt x="18392" y="3516"/>
                  </a:cubicBezTo>
                  <a:cubicBezTo>
                    <a:pt x="18431" y="4265"/>
                    <a:pt x="18263" y="5015"/>
                    <a:pt x="17888" y="5674"/>
                  </a:cubicBezTo>
                  <a:lnTo>
                    <a:pt x="20356" y="6049"/>
                  </a:lnTo>
                  <a:cubicBezTo>
                    <a:pt x="20550" y="5764"/>
                    <a:pt x="20783" y="5506"/>
                    <a:pt x="21028" y="5273"/>
                  </a:cubicBezTo>
                  <a:cubicBezTo>
                    <a:pt x="21819" y="4592"/>
                    <a:pt x="22815" y="4209"/>
                    <a:pt x="23856" y="4209"/>
                  </a:cubicBezTo>
                  <a:cubicBezTo>
                    <a:pt x="23921" y="4209"/>
                    <a:pt x="23987" y="4210"/>
                    <a:pt x="24053" y="4213"/>
                  </a:cubicBezTo>
                  <a:cubicBezTo>
                    <a:pt x="24130" y="5028"/>
                    <a:pt x="23872" y="5855"/>
                    <a:pt x="23342" y="6475"/>
                  </a:cubicBezTo>
                  <a:lnTo>
                    <a:pt x="31859" y="7729"/>
                  </a:lnTo>
                  <a:cubicBezTo>
                    <a:pt x="31962" y="7315"/>
                    <a:pt x="32117" y="6902"/>
                    <a:pt x="32337" y="6514"/>
                  </a:cubicBezTo>
                  <a:cubicBezTo>
                    <a:pt x="32208" y="6449"/>
                    <a:pt x="32104" y="6333"/>
                    <a:pt x="32065" y="6191"/>
                  </a:cubicBezTo>
                  <a:cubicBezTo>
                    <a:pt x="32053" y="6152"/>
                    <a:pt x="32040" y="6100"/>
                    <a:pt x="32053" y="6062"/>
                  </a:cubicBezTo>
                  <a:cubicBezTo>
                    <a:pt x="31897" y="6010"/>
                    <a:pt x="31768" y="5894"/>
                    <a:pt x="31729" y="5738"/>
                  </a:cubicBezTo>
                  <a:cubicBezTo>
                    <a:pt x="31665" y="5493"/>
                    <a:pt x="31833" y="5247"/>
                    <a:pt x="32091" y="5221"/>
                  </a:cubicBezTo>
                  <a:cubicBezTo>
                    <a:pt x="32133" y="5211"/>
                    <a:pt x="32175" y="5206"/>
                    <a:pt x="32217" y="5206"/>
                  </a:cubicBezTo>
                  <a:cubicBezTo>
                    <a:pt x="32433" y="5206"/>
                    <a:pt x="32636" y="5341"/>
                    <a:pt x="32712" y="5558"/>
                  </a:cubicBezTo>
                  <a:lnTo>
                    <a:pt x="32712" y="5570"/>
                  </a:lnTo>
                  <a:cubicBezTo>
                    <a:pt x="32944" y="5596"/>
                    <a:pt x="33138" y="5751"/>
                    <a:pt x="33203" y="5971"/>
                  </a:cubicBezTo>
                  <a:cubicBezTo>
                    <a:pt x="33242" y="6087"/>
                    <a:pt x="33229" y="6204"/>
                    <a:pt x="33177" y="6307"/>
                  </a:cubicBezTo>
                  <a:cubicBezTo>
                    <a:pt x="34056" y="6785"/>
                    <a:pt x="34831" y="7457"/>
                    <a:pt x="35439" y="8259"/>
                  </a:cubicBezTo>
                  <a:lnTo>
                    <a:pt x="41371" y="9125"/>
                  </a:lnTo>
                  <a:cubicBezTo>
                    <a:pt x="41203" y="8724"/>
                    <a:pt x="41112" y="8284"/>
                    <a:pt x="41074" y="7845"/>
                  </a:cubicBezTo>
                  <a:cubicBezTo>
                    <a:pt x="40996" y="6876"/>
                    <a:pt x="41229" y="5868"/>
                    <a:pt x="41526" y="5015"/>
                  </a:cubicBezTo>
                  <a:lnTo>
                    <a:pt x="37636" y="4485"/>
                  </a:lnTo>
                  <a:lnTo>
                    <a:pt x="37636" y="4485"/>
                  </a:lnTo>
                  <a:cubicBezTo>
                    <a:pt x="37920" y="4717"/>
                    <a:pt x="38166" y="4976"/>
                    <a:pt x="38398" y="5260"/>
                  </a:cubicBezTo>
                  <a:cubicBezTo>
                    <a:pt x="39523" y="6695"/>
                    <a:pt x="39070" y="8078"/>
                    <a:pt x="39070" y="8078"/>
                  </a:cubicBezTo>
                  <a:cubicBezTo>
                    <a:pt x="37972" y="7923"/>
                    <a:pt x="36951" y="7367"/>
                    <a:pt x="36253" y="6501"/>
                  </a:cubicBezTo>
                  <a:cubicBezTo>
                    <a:pt x="35684" y="5777"/>
                    <a:pt x="35348" y="4885"/>
                    <a:pt x="35167" y="4149"/>
                  </a:cubicBezTo>
                  <a:lnTo>
                    <a:pt x="31393" y="3632"/>
                  </a:lnTo>
                  <a:cubicBezTo>
                    <a:pt x="29752" y="5002"/>
                    <a:pt x="27710" y="5881"/>
                    <a:pt x="27141" y="6113"/>
                  </a:cubicBezTo>
                  <a:cubicBezTo>
                    <a:pt x="27103" y="6139"/>
                    <a:pt x="27051" y="6152"/>
                    <a:pt x="27012" y="6165"/>
                  </a:cubicBezTo>
                  <a:lnTo>
                    <a:pt x="26986" y="6178"/>
                  </a:lnTo>
                  <a:lnTo>
                    <a:pt x="26986" y="6165"/>
                  </a:lnTo>
                  <a:cubicBezTo>
                    <a:pt x="26969" y="6168"/>
                    <a:pt x="26951" y="6169"/>
                    <a:pt x="26933" y="6169"/>
                  </a:cubicBezTo>
                  <a:cubicBezTo>
                    <a:pt x="26797" y="6169"/>
                    <a:pt x="26670" y="6083"/>
                    <a:pt x="26624" y="5945"/>
                  </a:cubicBezTo>
                  <a:cubicBezTo>
                    <a:pt x="26599" y="5790"/>
                    <a:pt x="26702" y="5648"/>
                    <a:pt x="26857" y="5622"/>
                  </a:cubicBezTo>
                  <a:cubicBezTo>
                    <a:pt x="26909" y="5622"/>
                    <a:pt x="26973" y="5622"/>
                    <a:pt x="27025" y="5635"/>
                  </a:cubicBezTo>
                  <a:cubicBezTo>
                    <a:pt x="27103" y="4782"/>
                    <a:pt x="27258" y="3942"/>
                    <a:pt x="27490" y="3115"/>
                  </a:cubicBezTo>
                  <a:lnTo>
                    <a:pt x="19064" y="1965"/>
                  </a:lnTo>
                  <a:cubicBezTo>
                    <a:pt x="18883" y="1952"/>
                    <a:pt x="18792" y="1952"/>
                    <a:pt x="18792" y="1952"/>
                  </a:cubicBezTo>
                  <a:lnTo>
                    <a:pt x="18805" y="1926"/>
                  </a:lnTo>
                  <a:lnTo>
                    <a:pt x="14902" y="1396"/>
                  </a:lnTo>
                  <a:cubicBezTo>
                    <a:pt x="14799" y="1461"/>
                    <a:pt x="14709" y="1525"/>
                    <a:pt x="14605" y="1590"/>
                  </a:cubicBezTo>
                  <a:cubicBezTo>
                    <a:pt x="11930" y="3257"/>
                    <a:pt x="7678" y="3477"/>
                    <a:pt x="7678" y="3477"/>
                  </a:cubicBezTo>
                  <a:cubicBezTo>
                    <a:pt x="8169" y="2469"/>
                    <a:pt x="8776" y="1525"/>
                    <a:pt x="9474" y="646"/>
                  </a:cubicBezTo>
                  <a:lnTo>
                    <a:pt x="4770" y="0"/>
                  </a:lnTo>
                  <a:close/>
                </a:path>
              </a:pathLst>
            </a:custGeom>
            <a:solidFill>
              <a:srgbClr val="425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8" name="Google Shape;638;p28"/>
            <p:cNvSpPr/>
            <p:nvPr/>
          </p:nvSpPr>
          <p:spPr>
            <a:xfrm>
              <a:off x="2242625" y="567350"/>
              <a:ext cx="89525" cy="48800"/>
            </a:xfrm>
            <a:custGeom>
              <a:avLst/>
              <a:gdLst/>
              <a:ahLst/>
              <a:cxnLst/>
              <a:rect l="l" t="t" r="r" b="b"/>
              <a:pathLst>
                <a:path w="3581" h="1952" extrusionOk="0">
                  <a:moveTo>
                    <a:pt x="1306" y="0"/>
                  </a:moveTo>
                  <a:cubicBezTo>
                    <a:pt x="1228" y="142"/>
                    <a:pt x="1086" y="246"/>
                    <a:pt x="918" y="284"/>
                  </a:cubicBezTo>
                  <a:cubicBezTo>
                    <a:pt x="879" y="291"/>
                    <a:pt x="841" y="294"/>
                    <a:pt x="802" y="294"/>
                  </a:cubicBezTo>
                  <a:cubicBezTo>
                    <a:pt x="686" y="294"/>
                    <a:pt x="572" y="265"/>
                    <a:pt x="466" y="207"/>
                  </a:cubicBezTo>
                  <a:cubicBezTo>
                    <a:pt x="259" y="595"/>
                    <a:pt x="104" y="995"/>
                    <a:pt x="1" y="1422"/>
                  </a:cubicBezTo>
                  <a:lnTo>
                    <a:pt x="3581" y="1952"/>
                  </a:lnTo>
                  <a:cubicBezTo>
                    <a:pt x="2973" y="1150"/>
                    <a:pt x="2198" y="478"/>
                    <a:pt x="13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9" name="Google Shape;639;p28"/>
            <p:cNvSpPr/>
            <p:nvPr/>
          </p:nvSpPr>
          <p:spPr>
            <a:xfrm>
              <a:off x="1436500" y="392225"/>
              <a:ext cx="137975" cy="48000"/>
            </a:xfrm>
            <a:custGeom>
              <a:avLst/>
              <a:gdLst/>
              <a:ahLst/>
              <a:cxnLst/>
              <a:rect l="l" t="t" r="r" b="b"/>
              <a:pathLst>
                <a:path w="5519" h="1920" extrusionOk="0">
                  <a:moveTo>
                    <a:pt x="0" y="0"/>
                  </a:moveTo>
                  <a:lnTo>
                    <a:pt x="375" y="1280"/>
                  </a:lnTo>
                  <a:cubicBezTo>
                    <a:pt x="1367" y="1705"/>
                    <a:pt x="2427" y="1919"/>
                    <a:pt x="3489" y="1919"/>
                  </a:cubicBezTo>
                  <a:cubicBezTo>
                    <a:pt x="4170" y="1919"/>
                    <a:pt x="4852" y="1831"/>
                    <a:pt x="5519" y="1655"/>
                  </a:cubicBezTo>
                  <a:cubicBezTo>
                    <a:pt x="5428" y="1319"/>
                    <a:pt x="5299" y="1008"/>
                    <a:pt x="5144" y="711"/>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0" name="Google Shape;640;p28"/>
            <p:cNvSpPr/>
            <p:nvPr/>
          </p:nvSpPr>
          <p:spPr>
            <a:xfrm>
              <a:off x="2121475" y="487200"/>
              <a:ext cx="109225" cy="75325"/>
            </a:xfrm>
            <a:custGeom>
              <a:avLst/>
              <a:gdLst/>
              <a:ahLst/>
              <a:cxnLst/>
              <a:rect l="l" t="t" r="r" b="b"/>
              <a:pathLst>
                <a:path w="4369" h="3013" extrusionOk="0">
                  <a:moveTo>
                    <a:pt x="478" y="1"/>
                  </a:moveTo>
                  <a:cubicBezTo>
                    <a:pt x="246" y="828"/>
                    <a:pt x="91" y="1681"/>
                    <a:pt x="0" y="2534"/>
                  </a:cubicBezTo>
                  <a:cubicBezTo>
                    <a:pt x="103" y="2560"/>
                    <a:pt x="194" y="2637"/>
                    <a:pt x="233" y="2728"/>
                  </a:cubicBezTo>
                  <a:cubicBezTo>
                    <a:pt x="259" y="2844"/>
                    <a:pt x="207" y="2961"/>
                    <a:pt x="116" y="3012"/>
                  </a:cubicBezTo>
                  <a:cubicBezTo>
                    <a:pt x="685" y="2780"/>
                    <a:pt x="2727" y="1901"/>
                    <a:pt x="4368" y="531"/>
                  </a:cubicBezTo>
                  <a:lnTo>
                    <a:pt x="47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 name="Google Shape;641;p28"/>
            <p:cNvSpPr/>
            <p:nvPr/>
          </p:nvSpPr>
          <p:spPr>
            <a:xfrm>
              <a:off x="2120500" y="563775"/>
              <a:ext cx="675" cy="350"/>
            </a:xfrm>
            <a:custGeom>
              <a:avLst/>
              <a:gdLst/>
              <a:ahLst/>
              <a:cxnLst/>
              <a:rect l="l" t="t" r="r" b="b"/>
              <a:pathLst>
                <a:path w="27" h="14" extrusionOk="0">
                  <a:moveTo>
                    <a:pt x="0" y="1"/>
                  </a:moveTo>
                  <a:lnTo>
                    <a:pt x="0" y="14"/>
                  </a:lnTo>
                  <a:lnTo>
                    <a:pt x="26" y="1"/>
                  </a:lnTo>
                  <a:close/>
                </a:path>
              </a:pathLst>
            </a:custGeom>
            <a:solidFill>
              <a:srgbClr val="76D9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 name="Google Shape;642;p28"/>
            <p:cNvSpPr/>
            <p:nvPr/>
          </p:nvSpPr>
          <p:spPr>
            <a:xfrm>
              <a:off x="1637775" y="425825"/>
              <a:ext cx="180650" cy="70775"/>
            </a:xfrm>
            <a:custGeom>
              <a:avLst/>
              <a:gdLst/>
              <a:ahLst/>
              <a:cxnLst/>
              <a:rect l="l" t="t" r="r" b="b"/>
              <a:pathLst>
                <a:path w="7226" h="2831" extrusionOk="0">
                  <a:moveTo>
                    <a:pt x="1797" y="0"/>
                  </a:moveTo>
                  <a:cubicBezTo>
                    <a:pt x="1099" y="879"/>
                    <a:pt x="492" y="1823"/>
                    <a:pt x="1" y="2831"/>
                  </a:cubicBezTo>
                  <a:cubicBezTo>
                    <a:pt x="1" y="2831"/>
                    <a:pt x="4253" y="2611"/>
                    <a:pt x="6928" y="944"/>
                  </a:cubicBezTo>
                  <a:cubicBezTo>
                    <a:pt x="7032" y="879"/>
                    <a:pt x="7122" y="815"/>
                    <a:pt x="7225" y="750"/>
                  </a:cubicBezTo>
                  <a:lnTo>
                    <a:pt x="17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3" name="Google Shape;643;p28"/>
            <p:cNvSpPr/>
            <p:nvPr/>
          </p:nvSpPr>
          <p:spPr>
            <a:xfrm>
              <a:off x="2607725" y="553125"/>
              <a:ext cx="68525" cy="90500"/>
            </a:xfrm>
            <a:custGeom>
              <a:avLst/>
              <a:gdLst/>
              <a:ahLst/>
              <a:cxnLst/>
              <a:rect l="l" t="t" r="r" b="b"/>
              <a:pathLst>
                <a:path w="2741" h="3620" extrusionOk="0">
                  <a:moveTo>
                    <a:pt x="427" y="0"/>
                  </a:moveTo>
                  <a:lnTo>
                    <a:pt x="427" y="0"/>
                  </a:lnTo>
                  <a:cubicBezTo>
                    <a:pt x="1" y="1202"/>
                    <a:pt x="130" y="2534"/>
                    <a:pt x="789" y="3619"/>
                  </a:cubicBezTo>
                  <a:cubicBezTo>
                    <a:pt x="1513" y="3399"/>
                    <a:pt x="2185" y="3012"/>
                    <a:pt x="2741" y="2495"/>
                  </a:cubicBezTo>
                  <a:lnTo>
                    <a:pt x="2094" y="233"/>
                  </a:lnTo>
                  <a:lnTo>
                    <a:pt x="4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 name="Google Shape;644;p28"/>
            <p:cNvSpPr/>
            <p:nvPr/>
          </p:nvSpPr>
          <p:spPr>
            <a:xfrm>
              <a:off x="1792875" y="497050"/>
              <a:ext cx="113750" cy="54475"/>
            </a:xfrm>
            <a:custGeom>
              <a:avLst/>
              <a:gdLst/>
              <a:ahLst/>
              <a:cxnLst/>
              <a:rect l="l" t="t" r="r" b="b"/>
              <a:pathLst>
                <a:path w="4550" h="2179" extrusionOk="0">
                  <a:moveTo>
                    <a:pt x="4030" y="1"/>
                  </a:moveTo>
                  <a:cubicBezTo>
                    <a:pt x="3107" y="1"/>
                    <a:pt x="2195" y="220"/>
                    <a:pt x="1357" y="628"/>
                  </a:cubicBezTo>
                  <a:cubicBezTo>
                    <a:pt x="1396" y="667"/>
                    <a:pt x="1435" y="718"/>
                    <a:pt x="1448" y="770"/>
                  </a:cubicBezTo>
                  <a:cubicBezTo>
                    <a:pt x="1500" y="951"/>
                    <a:pt x="1370" y="1132"/>
                    <a:pt x="1176" y="1158"/>
                  </a:cubicBezTo>
                  <a:cubicBezTo>
                    <a:pt x="1154" y="1162"/>
                    <a:pt x="1131" y="1163"/>
                    <a:pt x="1109" y="1163"/>
                  </a:cubicBezTo>
                  <a:cubicBezTo>
                    <a:pt x="974" y="1163"/>
                    <a:pt x="840" y="1099"/>
                    <a:pt x="763" y="977"/>
                  </a:cubicBezTo>
                  <a:cubicBezTo>
                    <a:pt x="621" y="1067"/>
                    <a:pt x="466" y="1184"/>
                    <a:pt x="336" y="1300"/>
                  </a:cubicBezTo>
                  <a:cubicBezTo>
                    <a:pt x="220" y="1390"/>
                    <a:pt x="104" y="1494"/>
                    <a:pt x="0" y="1597"/>
                  </a:cubicBezTo>
                  <a:lnTo>
                    <a:pt x="4007" y="2179"/>
                  </a:lnTo>
                  <a:cubicBezTo>
                    <a:pt x="4382" y="1520"/>
                    <a:pt x="4550" y="770"/>
                    <a:pt x="4511" y="21"/>
                  </a:cubicBezTo>
                  <a:cubicBezTo>
                    <a:pt x="4351" y="7"/>
                    <a:pt x="4190" y="1"/>
                    <a:pt x="40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 name="Google Shape;645;p28"/>
            <p:cNvSpPr/>
            <p:nvPr/>
          </p:nvSpPr>
          <p:spPr>
            <a:xfrm>
              <a:off x="1954750" y="514875"/>
              <a:ext cx="94375" cy="56700"/>
            </a:xfrm>
            <a:custGeom>
              <a:avLst/>
              <a:gdLst/>
              <a:ahLst/>
              <a:cxnLst/>
              <a:rect l="l" t="t" r="r" b="b"/>
              <a:pathLst>
                <a:path w="3775" h="2268" extrusionOk="0">
                  <a:moveTo>
                    <a:pt x="3494" y="1"/>
                  </a:moveTo>
                  <a:cubicBezTo>
                    <a:pt x="2455" y="1"/>
                    <a:pt x="1461" y="373"/>
                    <a:pt x="672" y="1065"/>
                  </a:cubicBezTo>
                  <a:cubicBezTo>
                    <a:pt x="427" y="1298"/>
                    <a:pt x="194" y="1556"/>
                    <a:pt x="0" y="1841"/>
                  </a:cubicBezTo>
                  <a:lnTo>
                    <a:pt x="2986" y="2267"/>
                  </a:lnTo>
                  <a:cubicBezTo>
                    <a:pt x="3516" y="1647"/>
                    <a:pt x="3774" y="820"/>
                    <a:pt x="3697" y="5"/>
                  </a:cubicBezTo>
                  <a:cubicBezTo>
                    <a:pt x="3629" y="2"/>
                    <a:pt x="3561" y="1"/>
                    <a:pt x="34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6" name="Google Shape;646;p28"/>
            <p:cNvSpPr/>
            <p:nvPr/>
          </p:nvSpPr>
          <p:spPr>
            <a:xfrm>
              <a:off x="2325025" y="513375"/>
              <a:ext cx="109225" cy="98250"/>
            </a:xfrm>
            <a:custGeom>
              <a:avLst/>
              <a:gdLst/>
              <a:ahLst/>
              <a:cxnLst/>
              <a:rect l="l" t="t" r="r" b="b"/>
              <a:pathLst>
                <a:path w="4369" h="3930" extrusionOk="0">
                  <a:moveTo>
                    <a:pt x="3166" y="1779"/>
                  </a:moveTo>
                  <a:cubicBezTo>
                    <a:pt x="3261" y="1779"/>
                    <a:pt x="3342" y="1839"/>
                    <a:pt x="3386" y="1926"/>
                  </a:cubicBezTo>
                  <a:cubicBezTo>
                    <a:pt x="3412" y="2030"/>
                    <a:pt x="3335" y="2146"/>
                    <a:pt x="3218" y="2146"/>
                  </a:cubicBezTo>
                  <a:cubicBezTo>
                    <a:pt x="3201" y="2150"/>
                    <a:pt x="3184" y="2152"/>
                    <a:pt x="3167" y="2152"/>
                  </a:cubicBezTo>
                  <a:cubicBezTo>
                    <a:pt x="3073" y="2152"/>
                    <a:pt x="2993" y="2092"/>
                    <a:pt x="2960" y="2004"/>
                  </a:cubicBezTo>
                  <a:cubicBezTo>
                    <a:pt x="2934" y="1901"/>
                    <a:pt x="2999" y="1784"/>
                    <a:pt x="3115" y="1784"/>
                  </a:cubicBezTo>
                  <a:cubicBezTo>
                    <a:pt x="3132" y="1780"/>
                    <a:pt x="3149" y="1779"/>
                    <a:pt x="3166" y="1779"/>
                  </a:cubicBezTo>
                  <a:close/>
                  <a:moveTo>
                    <a:pt x="2477" y="2324"/>
                  </a:moveTo>
                  <a:cubicBezTo>
                    <a:pt x="2511" y="2324"/>
                    <a:pt x="2548" y="2349"/>
                    <a:pt x="2559" y="2392"/>
                  </a:cubicBezTo>
                  <a:cubicBezTo>
                    <a:pt x="2572" y="2431"/>
                    <a:pt x="2546" y="2482"/>
                    <a:pt x="2495" y="2482"/>
                  </a:cubicBezTo>
                  <a:cubicBezTo>
                    <a:pt x="2488" y="2484"/>
                    <a:pt x="2481" y="2485"/>
                    <a:pt x="2474" y="2485"/>
                  </a:cubicBezTo>
                  <a:cubicBezTo>
                    <a:pt x="2439" y="2485"/>
                    <a:pt x="2402" y="2460"/>
                    <a:pt x="2391" y="2418"/>
                  </a:cubicBezTo>
                  <a:cubicBezTo>
                    <a:pt x="2378" y="2379"/>
                    <a:pt x="2404" y="2340"/>
                    <a:pt x="2443" y="2327"/>
                  </a:cubicBezTo>
                  <a:lnTo>
                    <a:pt x="2456" y="2327"/>
                  </a:lnTo>
                  <a:cubicBezTo>
                    <a:pt x="2462" y="2325"/>
                    <a:pt x="2469" y="2324"/>
                    <a:pt x="2477" y="2324"/>
                  </a:cubicBezTo>
                  <a:close/>
                  <a:moveTo>
                    <a:pt x="0" y="1"/>
                  </a:moveTo>
                  <a:lnTo>
                    <a:pt x="0" y="1"/>
                  </a:lnTo>
                  <a:cubicBezTo>
                    <a:pt x="181" y="725"/>
                    <a:pt x="517" y="1629"/>
                    <a:pt x="1086" y="2353"/>
                  </a:cubicBezTo>
                  <a:cubicBezTo>
                    <a:pt x="1784" y="3219"/>
                    <a:pt x="2792" y="3775"/>
                    <a:pt x="3903" y="3930"/>
                  </a:cubicBezTo>
                  <a:cubicBezTo>
                    <a:pt x="3903" y="3930"/>
                    <a:pt x="4369" y="2547"/>
                    <a:pt x="3231" y="1112"/>
                  </a:cubicBezTo>
                  <a:cubicBezTo>
                    <a:pt x="2999" y="828"/>
                    <a:pt x="2740" y="569"/>
                    <a:pt x="2469" y="337"/>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7" name="Google Shape;647;p28"/>
            <p:cNvSpPr/>
            <p:nvPr/>
          </p:nvSpPr>
          <p:spPr>
            <a:xfrm>
              <a:off x="1463300" y="480750"/>
              <a:ext cx="23300" cy="10375"/>
            </a:xfrm>
            <a:custGeom>
              <a:avLst/>
              <a:gdLst/>
              <a:ahLst/>
              <a:cxnLst/>
              <a:rect l="l" t="t" r="r" b="b"/>
              <a:pathLst>
                <a:path w="932" h="415" extrusionOk="0">
                  <a:moveTo>
                    <a:pt x="931" y="0"/>
                  </a:moveTo>
                  <a:cubicBezTo>
                    <a:pt x="931" y="0"/>
                    <a:pt x="557" y="52"/>
                    <a:pt x="1" y="181"/>
                  </a:cubicBezTo>
                  <a:lnTo>
                    <a:pt x="40" y="311"/>
                  </a:lnTo>
                  <a:lnTo>
                    <a:pt x="776" y="414"/>
                  </a:lnTo>
                  <a:cubicBezTo>
                    <a:pt x="880" y="168"/>
                    <a:pt x="931" y="0"/>
                    <a:pt x="9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8" name="Google Shape;648;p28"/>
            <p:cNvSpPr/>
            <p:nvPr/>
          </p:nvSpPr>
          <p:spPr>
            <a:xfrm>
              <a:off x="1915650" y="457800"/>
              <a:ext cx="6800" cy="675"/>
            </a:xfrm>
            <a:custGeom>
              <a:avLst/>
              <a:gdLst/>
              <a:ahLst/>
              <a:cxnLst/>
              <a:rect l="l" t="t" r="r" b="b"/>
              <a:pathLst>
                <a:path w="272" h="27" extrusionOk="0">
                  <a:moveTo>
                    <a:pt x="13" y="1"/>
                  </a:moveTo>
                  <a:lnTo>
                    <a:pt x="0" y="14"/>
                  </a:lnTo>
                  <a:cubicBezTo>
                    <a:pt x="0" y="14"/>
                    <a:pt x="104" y="27"/>
                    <a:pt x="272" y="27"/>
                  </a:cubicBezTo>
                  <a:lnTo>
                    <a:pt x="13" y="1"/>
                  </a:lnTo>
                  <a:close/>
                </a:path>
              </a:pathLst>
            </a:custGeom>
            <a:solidFill>
              <a:srgbClr val="52C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 name="Google Shape;649;p28"/>
            <p:cNvSpPr/>
            <p:nvPr/>
          </p:nvSpPr>
          <p:spPr>
            <a:xfrm>
              <a:off x="2471050" y="535025"/>
              <a:ext cx="91475" cy="114075"/>
            </a:xfrm>
            <a:custGeom>
              <a:avLst/>
              <a:gdLst/>
              <a:ahLst/>
              <a:cxnLst/>
              <a:rect l="l" t="t" r="r" b="b"/>
              <a:pathLst>
                <a:path w="3659" h="4563" extrusionOk="0">
                  <a:moveTo>
                    <a:pt x="531" y="1"/>
                  </a:moveTo>
                  <a:cubicBezTo>
                    <a:pt x="234" y="854"/>
                    <a:pt x="1" y="1862"/>
                    <a:pt x="66" y="2831"/>
                  </a:cubicBezTo>
                  <a:cubicBezTo>
                    <a:pt x="104" y="3270"/>
                    <a:pt x="208" y="3710"/>
                    <a:pt x="363" y="4123"/>
                  </a:cubicBezTo>
                  <a:lnTo>
                    <a:pt x="3361" y="4563"/>
                  </a:lnTo>
                  <a:cubicBezTo>
                    <a:pt x="3581" y="3981"/>
                    <a:pt x="3658" y="3361"/>
                    <a:pt x="3620" y="2754"/>
                  </a:cubicBezTo>
                  <a:cubicBezTo>
                    <a:pt x="3529" y="1913"/>
                    <a:pt x="3284" y="1086"/>
                    <a:pt x="2909" y="324"/>
                  </a:cubicBezTo>
                  <a:lnTo>
                    <a:pt x="53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0" name="Google Shape;650;p28"/>
            <p:cNvSpPr/>
            <p:nvPr/>
          </p:nvSpPr>
          <p:spPr>
            <a:xfrm>
              <a:off x="1810000" y="509950"/>
              <a:ext cx="20375" cy="16175"/>
            </a:xfrm>
            <a:custGeom>
              <a:avLst/>
              <a:gdLst/>
              <a:ahLst/>
              <a:cxnLst/>
              <a:rect l="l" t="t" r="r" b="b"/>
              <a:pathLst>
                <a:path w="815" h="647" extrusionOk="0">
                  <a:moveTo>
                    <a:pt x="389" y="1"/>
                  </a:moveTo>
                  <a:cubicBezTo>
                    <a:pt x="363" y="1"/>
                    <a:pt x="337" y="3"/>
                    <a:pt x="311" y="9"/>
                  </a:cubicBezTo>
                  <a:cubicBezTo>
                    <a:pt x="130" y="21"/>
                    <a:pt x="0" y="202"/>
                    <a:pt x="39" y="383"/>
                  </a:cubicBezTo>
                  <a:cubicBezTo>
                    <a:pt x="52" y="409"/>
                    <a:pt x="65" y="435"/>
                    <a:pt x="78" y="448"/>
                  </a:cubicBezTo>
                  <a:cubicBezTo>
                    <a:pt x="157" y="572"/>
                    <a:pt x="295" y="647"/>
                    <a:pt x="431" y="647"/>
                  </a:cubicBezTo>
                  <a:cubicBezTo>
                    <a:pt x="452" y="647"/>
                    <a:pt x="472" y="645"/>
                    <a:pt x="491" y="642"/>
                  </a:cubicBezTo>
                  <a:cubicBezTo>
                    <a:pt x="685" y="616"/>
                    <a:pt x="815" y="435"/>
                    <a:pt x="763" y="254"/>
                  </a:cubicBezTo>
                  <a:cubicBezTo>
                    <a:pt x="750" y="202"/>
                    <a:pt x="711" y="151"/>
                    <a:pt x="672" y="112"/>
                  </a:cubicBezTo>
                  <a:cubicBezTo>
                    <a:pt x="590" y="40"/>
                    <a:pt x="491" y="1"/>
                    <a:pt x="3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1" name="Google Shape;651;p28"/>
            <p:cNvSpPr/>
            <p:nvPr/>
          </p:nvSpPr>
          <p:spPr>
            <a:xfrm>
              <a:off x="2110800" y="550075"/>
              <a:ext cx="17150" cy="13525"/>
            </a:xfrm>
            <a:custGeom>
              <a:avLst/>
              <a:gdLst/>
              <a:ahLst/>
              <a:cxnLst/>
              <a:rect l="l" t="t" r="r" b="b"/>
              <a:pathLst>
                <a:path w="686" h="541" extrusionOk="0">
                  <a:moveTo>
                    <a:pt x="317" y="1"/>
                  </a:moveTo>
                  <a:cubicBezTo>
                    <a:pt x="302" y="1"/>
                    <a:pt x="287" y="2"/>
                    <a:pt x="272" y="6"/>
                  </a:cubicBezTo>
                  <a:cubicBezTo>
                    <a:pt x="104" y="19"/>
                    <a:pt x="1" y="174"/>
                    <a:pt x="39" y="329"/>
                  </a:cubicBezTo>
                  <a:cubicBezTo>
                    <a:pt x="85" y="455"/>
                    <a:pt x="202" y="540"/>
                    <a:pt x="345" y="540"/>
                  </a:cubicBezTo>
                  <a:cubicBezTo>
                    <a:pt x="363" y="540"/>
                    <a:pt x="382" y="539"/>
                    <a:pt x="401" y="536"/>
                  </a:cubicBezTo>
                  <a:lnTo>
                    <a:pt x="427" y="536"/>
                  </a:lnTo>
                  <a:cubicBezTo>
                    <a:pt x="466" y="536"/>
                    <a:pt x="505" y="510"/>
                    <a:pt x="543" y="497"/>
                  </a:cubicBezTo>
                  <a:cubicBezTo>
                    <a:pt x="634" y="433"/>
                    <a:pt x="686" y="329"/>
                    <a:pt x="660" y="213"/>
                  </a:cubicBezTo>
                  <a:cubicBezTo>
                    <a:pt x="621" y="122"/>
                    <a:pt x="530" y="45"/>
                    <a:pt x="427" y="19"/>
                  </a:cubicBezTo>
                  <a:cubicBezTo>
                    <a:pt x="391" y="10"/>
                    <a:pt x="354" y="1"/>
                    <a:pt x="3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 name="Google Shape;652;p28"/>
            <p:cNvSpPr/>
            <p:nvPr/>
          </p:nvSpPr>
          <p:spPr>
            <a:xfrm>
              <a:off x="2383175" y="614375"/>
              <a:ext cx="11650" cy="9250"/>
            </a:xfrm>
            <a:custGeom>
              <a:avLst/>
              <a:gdLst/>
              <a:ahLst/>
              <a:cxnLst/>
              <a:rect l="l" t="t" r="r" b="b"/>
              <a:pathLst>
                <a:path w="466" h="370" extrusionOk="0">
                  <a:moveTo>
                    <a:pt x="233" y="0"/>
                  </a:moveTo>
                  <a:cubicBezTo>
                    <a:pt x="216" y="0"/>
                    <a:pt x="199" y="2"/>
                    <a:pt x="181" y="6"/>
                  </a:cubicBezTo>
                  <a:cubicBezTo>
                    <a:pt x="78" y="6"/>
                    <a:pt x="1" y="109"/>
                    <a:pt x="26" y="226"/>
                  </a:cubicBezTo>
                  <a:cubicBezTo>
                    <a:pt x="61" y="319"/>
                    <a:pt x="148" y="370"/>
                    <a:pt x="250" y="370"/>
                  </a:cubicBezTo>
                  <a:cubicBezTo>
                    <a:pt x="262" y="370"/>
                    <a:pt x="273" y="369"/>
                    <a:pt x="285" y="368"/>
                  </a:cubicBezTo>
                  <a:cubicBezTo>
                    <a:pt x="388" y="355"/>
                    <a:pt x="466" y="252"/>
                    <a:pt x="440" y="148"/>
                  </a:cubicBezTo>
                  <a:cubicBezTo>
                    <a:pt x="407" y="60"/>
                    <a:pt x="327" y="0"/>
                    <a:pt x="2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3" name="Google Shape;653;p28"/>
            <p:cNvSpPr/>
            <p:nvPr/>
          </p:nvSpPr>
          <p:spPr>
            <a:xfrm>
              <a:off x="2237775" y="539925"/>
              <a:ext cx="39450" cy="34800"/>
            </a:xfrm>
            <a:custGeom>
              <a:avLst/>
              <a:gdLst/>
              <a:ahLst/>
              <a:cxnLst/>
              <a:rect l="l" t="t" r="r" b="b"/>
              <a:pathLst>
                <a:path w="1578" h="1392" extrusionOk="0">
                  <a:moveTo>
                    <a:pt x="534" y="1"/>
                  </a:moveTo>
                  <a:cubicBezTo>
                    <a:pt x="499" y="1"/>
                    <a:pt x="463" y="4"/>
                    <a:pt x="427" y="11"/>
                  </a:cubicBezTo>
                  <a:cubicBezTo>
                    <a:pt x="169" y="37"/>
                    <a:pt x="1" y="283"/>
                    <a:pt x="65" y="541"/>
                  </a:cubicBezTo>
                  <a:cubicBezTo>
                    <a:pt x="104" y="696"/>
                    <a:pt x="233" y="813"/>
                    <a:pt x="388" y="864"/>
                  </a:cubicBezTo>
                  <a:cubicBezTo>
                    <a:pt x="388" y="903"/>
                    <a:pt x="388" y="942"/>
                    <a:pt x="401" y="981"/>
                  </a:cubicBezTo>
                  <a:cubicBezTo>
                    <a:pt x="440" y="1123"/>
                    <a:pt x="544" y="1239"/>
                    <a:pt x="673" y="1304"/>
                  </a:cubicBezTo>
                  <a:cubicBezTo>
                    <a:pt x="770" y="1362"/>
                    <a:pt x="881" y="1391"/>
                    <a:pt x="996" y="1391"/>
                  </a:cubicBezTo>
                  <a:cubicBezTo>
                    <a:pt x="1035" y="1391"/>
                    <a:pt x="1073" y="1388"/>
                    <a:pt x="1112" y="1381"/>
                  </a:cubicBezTo>
                  <a:cubicBezTo>
                    <a:pt x="1280" y="1356"/>
                    <a:pt x="1422" y="1252"/>
                    <a:pt x="1513" y="1097"/>
                  </a:cubicBezTo>
                  <a:cubicBezTo>
                    <a:pt x="1565" y="994"/>
                    <a:pt x="1577" y="877"/>
                    <a:pt x="1539" y="761"/>
                  </a:cubicBezTo>
                  <a:cubicBezTo>
                    <a:pt x="1461" y="554"/>
                    <a:pt x="1267" y="399"/>
                    <a:pt x="1048" y="373"/>
                  </a:cubicBezTo>
                  <a:lnTo>
                    <a:pt x="1048" y="348"/>
                  </a:lnTo>
                  <a:cubicBezTo>
                    <a:pt x="970" y="136"/>
                    <a:pt x="757" y="1"/>
                    <a:pt x="5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4" name="Google Shape;654;p28"/>
            <p:cNvSpPr/>
            <p:nvPr/>
          </p:nvSpPr>
          <p:spPr>
            <a:xfrm>
              <a:off x="2398050" y="557825"/>
              <a:ext cx="11975" cy="9350"/>
            </a:xfrm>
            <a:custGeom>
              <a:avLst/>
              <a:gdLst/>
              <a:ahLst/>
              <a:cxnLst/>
              <a:rect l="l" t="t" r="r" b="b"/>
              <a:pathLst>
                <a:path w="479" h="374" extrusionOk="0">
                  <a:moveTo>
                    <a:pt x="241" y="1"/>
                  </a:moveTo>
                  <a:cubicBezTo>
                    <a:pt x="225" y="1"/>
                    <a:pt x="209" y="2"/>
                    <a:pt x="194" y="6"/>
                  </a:cubicBezTo>
                  <a:cubicBezTo>
                    <a:pt x="78" y="6"/>
                    <a:pt x="0" y="123"/>
                    <a:pt x="26" y="226"/>
                  </a:cubicBezTo>
                  <a:cubicBezTo>
                    <a:pt x="59" y="314"/>
                    <a:pt x="148" y="374"/>
                    <a:pt x="245" y="374"/>
                  </a:cubicBezTo>
                  <a:cubicBezTo>
                    <a:pt x="263" y="374"/>
                    <a:pt x="280" y="372"/>
                    <a:pt x="297" y="368"/>
                  </a:cubicBezTo>
                  <a:cubicBezTo>
                    <a:pt x="401" y="368"/>
                    <a:pt x="478" y="252"/>
                    <a:pt x="452" y="148"/>
                  </a:cubicBezTo>
                  <a:cubicBezTo>
                    <a:pt x="419" y="61"/>
                    <a:pt x="330" y="1"/>
                    <a:pt x="2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28"/>
            <p:cNvSpPr/>
            <p:nvPr/>
          </p:nvSpPr>
          <p:spPr>
            <a:xfrm>
              <a:off x="1755400" y="514800"/>
              <a:ext cx="19400" cy="15600"/>
            </a:xfrm>
            <a:custGeom>
              <a:avLst/>
              <a:gdLst/>
              <a:ahLst/>
              <a:cxnLst/>
              <a:rect l="l" t="t" r="r" b="b"/>
              <a:pathLst>
                <a:path w="776" h="624" extrusionOk="0">
                  <a:moveTo>
                    <a:pt x="374" y="0"/>
                  </a:moveTo>
                  <a:cubicBezTo>
                    <a:pt x="349" y="0"/>
                    <a:pt x="323" y="3"/>
                    <a:pt x="297" y="8"/>
                  </a:cubicBezTo>
                  <a:cubicBezTo>
                    <a:pt x="129" y="34"/>
                    <a:pt x="0" y="215"/>
                    <a:pt x="52" y="383"/>
                  </a:cubicBezTo>
                  <a:cubicBezTo>
                    <a:pt x="107" y="527"/>
                    <a:pt x="248" y="624"/>
                    <a:pt x="402" y="624"/>
                  </a:cubicBezTo>
                  <a:cubicBezTo>
                    <a:pt x="427" y="624"/>
                    <a:pt x="453" y="621"/>
                    <a:pt x="478" y="616"/>
                  </a:cubicBezTo>
                  <a:cubicBezTo>
                    <a:pt x="659" y="590"/>
                    <a:pt x="776" y="422"/>
                    <a:pt x="737" y="254"/>
                  </a:cubicBezTo>
                  <a:cubicBezTo>
                    <a:pt x="681" y="99"/>
                    <a:pt x="530" y="0"/>
                    <a:pt x="3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28"/>
            <p:cNvSpPr/>
            <p:nvPr/>
          </p:nvSpPr>
          <p:spPr>
            <a:xfrm>
              <a:off x="2384150" y="571450"/>
              <a:ext cx="5200" cy="4075"/>
            </a:xfrm>
            <a:custGeom>
              <a:avLst/>
              <a:gdLst/>
              <a:ahLst/>
              <a:cxnLst/>
              <a:rect l="l" t="t" r="r" b="b"/>
              <a:pathLst>
                <a:path w="208" h="163" extrusionOk="0">
                  <a:moveTo>
                    <a:pt x="104" y="1"/>
                  </a:moveTo>
                  <a:cubicBezTo>
                    <a:pt x="96" y="1"/>
                    <a:pt x="87" y="2"/>
                    <a:pt x="78" y="4"/>
                  </a:cubicBezTo>
                  <a:cubicBezTo>
                    <a:pt x="39" y="4"/>
                    <a:pt x="0" y="56"/>
                    <a:pt x="13" y="95"/>
                  </a:cubicBezTo>
                  <a:cubicBezTo>
                    <a:pt x="24" y="137"/>
                    <a:pt x="61" y="162"/>
                    <a:pt x="103" y="162"/>
                  </a:cubicBezTo>
                  <a:cubicBezTo>
                    <a:pt x="112" y="162"/>
                    <a:pt x="121" y="161"/>
                    <a:pt x="130" y="159"/>
                  </a:cubicBezTo>
                  <a:cubicBezTo>
                    <a:pt x="168" y="159"/>
                    <a:pt x="207" y="108"/>
                    <a:pt x="194" y="69"/>
                  </a:cubicBezTo>
                  <a:cubicBezTo>
                    <a:pt x="183" y="26"/>
                    <a:pt x="146" y="1"/>
                    <a:pt x="1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28"/>
            <p:cNvSpPr/>
            <p:nvPr/>
          </p:nvSpPr>
          <p:spPr>
            <a:xfrm>
              <a:off x="2692050" y="4708525"/>
              <a:ext cx="564175" cy="157700"/>
            </a:xfrm>
            <a:custGeom>
              <a:avLst/>
              <a:gdLst/>
              <a:ahLst/>
              <a:cxnLst/>
              <a:rect l="l" t="t" r="r" b="b"/>
              <a:pathLst>
                <a:path w="22567" h="6308" extrusionOk="0">
                  <a:moveTo>
                    <a:pt x="4633" y="2273"/>
                  </a:moveTo>
                  <a:cubicBezTo>
                    <a:pt x="4726" y="2273"/>
                    <a:pt x="4813" y="2323"/>
                    <a:pt x="4847" y="2404"/>
                  </a:cubicBezTo>
                  <a:cubicBezTo>
                    <a:pt x="4873" y="2507"/>
                    <a:pt x="4796" y="2598"/>
                    <a:pt x="4705" y="2611"/>
                  </a:cubicBezTo>
                  <a:cubicBezTo>
                    <a:pt x="4690" y="2615"/>
                    <a:pt x="4674" y="2617"/>
                    <a:pt x="4659" y="2617"/>
                  </a:cubicBezTo>
                  <a:cubicBezTo>
                    <a:pt x="4572" y="2617"/>
                    <a:pt x="4493" y="2558"/>
                    <a:pt x="4460" y="2482"/>
                  </a:cubicBezTo>
                  <a:cubicBezTo>
                    <a:pt x="4447" y="2378"/>
                    <a:pt x="4511" y="2288"/>
                    <a:pt x="4602" y="2275"/>
                  </a:cubicBezTo>
                  <a:cubicBezTo>
                    <a:pt x="4612" y="2273"/>
                    <a:pt x="4623" y="2273"/>
                    <a:pt x="4633" y="2273"/>
                  </a:cubicBezTo>
                  <a:close/>
                  <a:moveTo>
                    <a:pt x="7342" y="2214"/>
                  </a:moveTo>
                  <a:cubicBezTo>
                    <a:pt x="7481" y="2214"/>
                    <a:pt x="7608" y="2301"/>
                    <a:pt x="7652" y="2443"/>
                  </a:cubicBezTo>
                  <a:cubicBezTo>
                    <a:pt x="7704" y="2598"/>
                    <a:pt x="7587" y="2766"/>
                    <a:pt x="7419" y="2779"/>
                  </a:cubicBezTo>
                  <a:lnTo>
                    <a:pt x="7419" y="2766"/>
                  </a:lnTo>
                  <a:cubicBezTo>
                    <a:pt x="7393" y="2772"/>
                    <a:pt x="7367" y="2775"/>
                    <a:pt x="7341" y="2775"/>
                  </a:cubicBezTo>
                  <a:cubicBezTo>
                    <a:pt x="7201" y="2775"/>
                    <a:pt x="7073" y="2690"/>
                    <a:pt x="7019" y="2559"/>
                  </a:cubicBezTo>
                  <a:cubicBezTo>
                    <a:pt x="6980" y="2391"/>
                    <a:pt x="7096" y="2236"/>
                    <a:pt x="7264" y="2223"/>
                  </a:cubicBezTo>
                  <a:cubicBezTo>
                    <a:pt x="7290" y="2217"/>
                    <a:pt x="7316" y="2214"/>
                    <a:pt x="7342" y="2214"/>
                  </a:cubicBezTo>
                  <a:close/>
                  <a:moveTo>
                    <a:pt x="9758" y="2003"/>
                  </a:moveTo>
                  <a:cubicBezTo>
                    <a:pt x="10012" y="2003"/>
                    <a:pt x="10252" y="2161"/>
                    <a:pt x="10340" y="2404"/>
                  </a:cubicBezTo>
                  <a:cubicBezTo>
                    <a:pt x="10418" y="2701"/>
                    <a:pt x="10224" y="2999"/>
                    <a:pt x="9927" y="3024"/>
                  </a:cubicBezTo>
                  <a:lnTo>
                    <a:pt x="9914" y="3011"/>
                  </a:lnTo>
                  <a:cubicBezTo>
                    <a:pt x="9863" y="3024"/>
                    <a:pt x="9812" y="3030"/>
                    <a:pt x="9763" y="3030"/>
                  </a:cubicBezTo>
                  <a:cubicBezTo>
                    <a:pt x="9511" y="3030"/>
                    <a:pt x="9287" y="2872"/>
                    <a:pt x="9190" y="2624"/>
                  </a:cubicBezTo>
                  <a:cubicBezTo>
                    <a:pt x="9125" y="2339"/>
                    <a:pt x="9319" y="2042"/>
                    <a:pt x="9629" y="2016"/>
                  </a:cubicBezTo>
                  <a:cubicBezTo>
                    <a:pt x="9672" y="2007"/>
                    <a:pt x="9715" y="2003"/>
                    <a:pt x="9758" y="2003"/>
                  </a:cubicBezTo>
                  <a:close/>
                  <a:moveTo>
                    <a:pt x="10765" y="3821"/>
                  </a:moveTo>
                  <a:cubicBezTo>
                    <a:pt x="10879" y="3821"/>
                    <a:pt x="10993" y="3894"/>
                    <a:pt x="11038" y="4007"/>
                  </a:cubicBezTo>
                  <a:cubicBezTo>
                    <a:pt x="11064" y="4136"/>
                    <a:pt x="10973" y="4278"/>
                    <a:pt x="10844" y="4291"/>
                  </a:cubicBezTo>
                  <a:lnTo>
                    <a:pt x="10844" y="4278"/>
                  </a:lnTo>
                  <a:cubicBezTo>
                    <a:pt x="10824" y="4282"/>
                    <a:pt x="10803" y="4284"/>
                    <a:pt x="10783" y="4284"/>
                  </a:cubicBezTo>
                  <a:cubicBezTo>
                    <a:pt x="10663" y="4284"/>
                    <a:pt x="10554" y="4219"/>
                    <a:pt x="10521" y="4097"/>
                  </a:cubicBezTo>
                  <a:cubicBezTo>
                    <a:pt x="10482" y="3968"/>
                    <a:pt x="10573" y="3839"/>
                    <a:pt x="10715" y="3826"/>
                  </a:cubicBezTo>
                  <a:cubicBezTo>
                    <a:pt x="10732" y="3822"/>
                    <a:pt x="10749" y="3821"/>
                    <a:pt x="10765" y="3821"/>
                  </a:cubicBezTo>
                  <a:close/>
                  <a:moveTo>
                    <a:pt x="608" y="0"/>
                  </a:moveTo>
                  <a:cubicBezTo>
                    <a:pt x="427" y="233"/>
                    <a:pt x="221" y="465"/>
                    <a:pt x="1" y="659"/>
                  </a:cubicBezTo>
                  <a:lnTo>
                    <a:pt x="647" y="2908"/>
                  </a:lnTo>
                  <a:cubicBezTo>
                    <a:pt x="770" y="2903"/>
                    <a:pt x="891" y="2900"/>
                    <a:pt x="1012" y="2900"/>
                  </a:cubicBezTo>
                  <a:cubicBezTo>
                    <a:pt x="1220" y="2900"/>
                    <a:pt x="1424" y="2909"/>
                    <a:pt x="1629" y="2934"/>
                  </a:cubicBezTo>
                  <a:cubicBezTo>
                    <a:pt x="3594" y="3167"/>
                    <a:pt x="4537" y="4407"/>
                    <a:pt x="4537" y="4407"/>
                  </a:cubicBezTo>
                  <a:cubicBezTo>
                    <a:pt x="4279" y="4614"/>
                    <a:pt x="4007" y="4769"/>
                    <a:pt x="3710" y="4898"/>
                  </a:cubicBezTo>
                  <a:lnTo>
                    <a:pt x="6683" y="5299"/>
                  </a:lnTo>
                  <a:cubicBezTo>
                    <a:pt x="5713" y="3968"/>
                    <a:pt x="5804" y="2714"/>
                    <a:pt x="5804" y="2714"/>
                  </a:cubicBezTo>
                  <a:cubicBezTo>
                    <a:pt x="5894" y="2710"/>
                    <a:pt x="5983" y="2709"/>
                    <a:pt x="6073" y="2709"/>
                  </a:cubicBezTo>
                  <a:cubicBezTo>
                    <a:pt x="7517" y="2709"/>
                    <a:pt x="8924" y="3197"/>
                    <a:pt x="10056" y="4110"/>
                  </a:cubicBezTo>
                  <a:cubicBezTo>
                    <a:pt x="10689" y="4653"/>
                    <a:pt x="11232" y="5286"/>
                    <a:pt x="11684" y="5984"/>
                  </a:cubicBezTo>
                  <a:lnTo>
                    <a:pt x="14011" y="6307"/>
                  </a:lnTo>
                  <a:lnTo>
                    <a:pt x="14411" y="6230"/>
                  </a:lnTo>
                  <a:cubicBezTo>
                    <a:pt x="13830" y="5221"/>
                    <a:pt x="13364" y="4162"/>
                    <a:pt x="13028" y="3050"/>
                  </a:cubicBezTo>
                  <a:lnTo>
                    <a:pt x="13028" y="3050"/>
                  </a:lnTo>
                  <a:cubicBezTo>
                    <a:pt x="13029" y="3050"/>
                    <a:pt x="16259" y="3787"/>
                    <a:pt x="18663" y="5415"/>
                  </a:cubicBezTo>
                  <a:lnTo>
                    <a:pt x="21041" y="4976"/>
                  </a:lnTo>
                  <a:cubicBezTo>
                    <a:pt x="21028" y="4950"/>
                    <a:pt x="21015" y="4937"/>
                    <a:pt x="21002" y="4911"/>
                  </a:cubicBezTo>
                  <a:cubicBezTo>
                    <a:pt x="20990" y="4860"/>
                    <a:pt x="20990" y="4808"/>
                    <a:pt x="21002" y="4756"/>
                  </a:cubicBezTo>
                  <a:cubicBezTo>
                    <a:pt x="20356" y="4601"/>
                    <a:pt x="19710" y="4407"/>
                    <a:pt x="19077" y="4162"/>
                  </a:cubicBezTo>
                  <a:cubicBezTo>
                    <a:pt x="19077" y="4162"/>
                    <a:pt x="20757" y="3037"/>
                    <a:pt x="22566" y="2740"/>
                  </a:cubicBezTo>
                  <a:lnTo>
                    <a:pt x="6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8" name="Google Shape;658;p28"/>
            <p:cNvSpPr/>
            <p:nvPr/>
          </p:nvSpPr>
          <p:spPr>
            <a:xfrm>
              <a:off x="3326300" y="4785750"/>
              <a:ext cx="85650" cy="25850"/>
            </a:xfrm>
            <a:custGeom>
              <a:avLst/>
              <a:gdLst/>
              <a:ahLst/>
              <a:cxnLst/>
              <a:rect l="l" t="t" r="r" b="b"/>
              <a:pathLst>
                <a:path w="3426" h="1034" extrusionOk="0">
                  <a:moveTo>
                    <a:pt x="1" y="0"/>
                  </a:moveTo>
                  <a:lnTo>
                    <a:pt x="1" y="0"/>
                  </a:lnTo>
                  <a:cubicBezTo>
                    <a:pt x="285" y="129"/>
                    <a:pt x="556" y="284"/>
                    <a:pt x="815" y="478"/>
                  </a:cubicBezTo>
                  <a:cubicBezTo>
                    <a:pt x="647" y="685"/>
                    <a:pt x="453" y="866"/>
                    <a:pt x="246" y="1034"/>
                  </a:cubicBezTo>
                  <a:lnTo>
                    <a:pt x="3426" y="427"/>
                  </a:lnTo>
                  <a:lnTo>
                    <a:pt x="1" y="0"/>
                  </a:lnTo>
                  <a:close/>
                </a:path>
              </a:pathLst>
            </a:custGeom>
            <a:solidFill>
              <a:srgbClr val="425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9" name="Google Shape;659;p28"/>
            <p:cNvSpPr/>
            <p:nvPr/>
          </p:nvSpPr>
          <p:spPr>
            <a:xfrm>
              <a:off x="3017425" y="4784775"/>
              <a:ext cx="141225" cy="79175"/>
            </a:xfrm>
            <a:custGeom>
              <a:avLst/>
              <a:gdLst/>
              <a:ahLst/>
              <a:cxnLst/>
              <a:rect l="l" t="t" r="r" b="b"/>
              <a:pathLst>
                <a:path w="5649" h="3167" extrusionOk="0">
                  <a:moveTo>
                    <a:pt x="0" y="0"/>
                  </a:moveTo>
                  <a:lnTo>
                    <a:pt x="0" y="0"/>
                  </a:lnTo>
                  <a:cubicBezTo>
                    <a:pt x="349" y="1099"/>
                    <a:pt x="815" y="2159"/>
                    <a:pt x="1409" y="3167"/>
                  </a:cubicBezTo>
                  <a:lnTo>
                    <a:pt x="4446" y="2598"/>
                  </a:lnTo>
                  <a:cubicBezTo>
                    <a:pt x="4433" y="2572"/>
                    <a:pt x="4420" y="2559"/>
                    <a:pt x="4420" y="2533"/>
                  </a:cubicBezTo>
                  <a:cubicBezTo>
                    <a:pt x="4356" y="2314"/>
                    <a:pt x="4511" y="2094"/>
                    <a:pt x="4744" y="2068"/>
                  </a:cubicBezTo>
                  <a:cubicBezTo>
                    <a:pt x="4778" y="2060"/>
                    <a:pt x="4812" y="2057"/>
                    <a:pt x="4846" y="2057"/>
                  </a:cubicBezTo>
                  <a:cubicBezTo>
                    <a:pt x="5041" y="2057"/>
                    <a:pt x="5220" y="2180"/>
                    <a:pt x="5286" y="2378"/>
                  </a:cubicBezTo>
                  <a:cubicBezTo>
                    <a:pt x="5299" y="2391"/>
                    <a:pt x="5299" y="2404"/>
                    <a:pt x="5299" y="2430"/>
                  </a:cubicBezTo>
                  <a:lnTo>
                    <a:pt x="5648" y="2365"/>
                  </a:lnTo>
                  <a:cubicBezTo>
                    <a:pt x="3231" y="750"/>
                    <a:pt x="1"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0" name="Google Shape;660;p28"/>
            <p:cNvSpPr/>
            <p:nvPr/>
          </p:nvSpPr>
          <p:spPr>
            <a:xfrm>
              <a:off x="2686900" y="4705600"/>
              <a:ext cx="20700" cy="19425"/>
            </a:xfrm>
            <a:custGeom>
              <a:avLst/>
              <a:gdLst/>
              <a:ahLst/>
              <a:cxnLst/>
              <a:rect l="l" t="t" r="r" b="b"/>
              <a:pathLst>
                <a:path w="828" h="777" extrusionOk="0">
                  <a:moveTo>
                    <a:pt x="0" y="1"/>
                  </a:moveTo>
                  <a:lnTo>
                    <a:pt x="220" y="776"/>
                  </a:lnTo>
                  <a:cubicBezTo>
                    <a:pt x="440" y="570"/>
                    <a:pt x="646" y="350"/>
                    <a:pt x="827" y="104"/>
                  </a:cubicBezTo>
                  <a:lnTo>
                    <a:pt x="0" y="1"/>
                  </a:lnTo>
                  <a:close/>
                </a:path>
              </a:pathLst>
            </a:custGeom>
            <a:solidFill>
              <a:srgbClr val="52A2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1" name="Google Shape;661;p28"/>
            <p:cNvSpPr/>
            <p:nvPr/>
          </p:nvSpPr>
          <p:spPr>
            <a:xfrm>
              <a:off x="2835200" y="4775850"/>
              <a:ext cx="148975" cy="81975"/>
            </a:xfrm>
            <a:custGeom>
              <a:avLst/>
              <a:gdLst/>
              <a:ahLst/>
              <a:cxnLst/>
              <a:rect l="l" t="t" r="r" b="b"/>
              <a:pathLst>
                <a:path w="5959" h="3279" extrusionOk="0">
                  <a:moveTo>
                    <a:pt x="389" y="1"/>
                  </a:moveTo>
                  <a:cubicBezTo>
                    <a:pt x="286" y="1"/>
                    <a:pt x="182" y="3"/>
                    <a:pt x="78" y="8"/>
                  </a:cubicBezTo>
                  <a:cubicBezTo>
                    <a:pt x="78" y="8"/>
                    <a:pt x="0" y="1262"/>
                    <a:pt x="957" y="2593"/>
                  </a:cubicBezTo>
                  <a:lnTo>
                    <a:pt x="5958" y="3278"/>
                  </a:lnTo>
                  <a:cubicBezTo>
                    <a:pt x="5506" y="2567"/>
                    <a:pt x="4963" y="1947"/>
                    <a:pt x="4330" y="1404"/>
                  </a:cubicBezTo>
                  <a:cubicBezTo>
                    <a:pt x="3221" y="500"/>
                    <a:pt x="1830" y="1"/>
                    <a:pt x="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28"/>
            <p:cNvSpPr/>
            <p:nvPr/>
          </p:nvSpPr>
          <p:spPr>
            <a:xfrm>
              <a:off x="3169275" y="4777325"/>
              <a:ext cx="177400" cy="52375"/>
            </a:xfrm>
            <a:custGeom>
              <a:avLst/>
              <a:gdLst/>
              <a:ahLst/>
              <a:cxnLst/>
              <a:rect l="l" t="t" r="r" b="b"/>
              <a:pathLst>
                <a:path w="7096" h="2095" extrusionOk="0">
                  <a:moveTo>
                    <a:pt x="3490" y="1"/>
                  </a:moveTo>
                  <a:cubicBezTo>
                    <a:pt x="1681" y="285"/>
                    <a:pt x="1" y="1423"/>
                    <a:pt x="1" y="1423"/>
                  </a:cubicBezTo>
                  <a:cubicBezTo>
                    <a:pt x="621" y="1668"/>
                    <a:pt x="1267" y="1862"/>
                    <a:pt x="1926" y="2004"/>
                  </a:cubicBezTo>
                  <a:cubicBezTo>
                    <a:pt x="1965" y="1888"/>
                    <a:pt x="2069" y="1810"/>
                    <a:pt x="2185" y="1785"/>
                  </a:cubicBezTo>
                  <a:cubicBezTo>
                    <a:pt x="2210" y="1779"/>
                    <a:pt x="2236" y="1776"/>
                    <a:pt x="2262" y="1776"/>
                  </a:cubicBezTo>
                  <a:cubicBezTo>
                    <a:pt x="2418" y="1776"/>
                    <a:pt x="2569" y="1875"/>
                    <a:pt x="2624" y="2030"/>
                  </a:cubicBezTo>
                  <a:cubicBezTo>
                    <a:pt x="2624" y="2056"/>
                    <a:pt x="2624" y="2082"/>
                    <a:pt x="2624" y="2095"/>
                  </a:cubicBezTo>
                  <a:lnTo>
                    <a:pt x="6514" y="1371"/>
                  </a:lnTo>
                  <a:cubicBezTo>
                    <a:pt x="6734" y="1216"/>
                    <a:pt x="6928" y="1022"/>
                    <a:pt x="7096" y="815"/>
                  </a:cubicBezTo>
                  <a:cubicBezTo>
                    <a:pt x="6837" y="621"/>
                    <a:pt x="6566" y="453"/>
                    <a:pt x="6282" y="337"/>
                  </a:cubicBezTo>
                  <a:lnTo>
                    <a:pt x="349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3" name="Google Shape;663;p28"/>
            <p:cNvSpPr/>
            <p:nvPr/>
          </p:nvSpPr>
          <p:spPr>
            <a:xfrm>
              <a:off x="2708550" y="4780775"/>
              <a:ext cx="96950" cy="49575"/>
            </a:xfrm>
            <a:custGeom>
              <a:avLst/>
              <a:gdLst/>
              <a:ahLst/>
              <a:cxnLst/>
              <a:rect l="l" t="t" r="r" b="b"/>
              <a:pathLst>
                <a:path w="3878" h="1983" extrusionOk="0">
                  <a:moveTo>
                    <a:pt x="268" y="0"/>
                  </a:moveTo>
                  <a:cubicBezTo>
                    <a:pt x="179" y="0"/>
                    <a:pt x="90" y="2"/>
                    <a:pt x="0" y="5"/>
                  </a:cubicBezTo>
                  <a:lnTo>
                    <a:pt x="478" y="1634"/>
                  </a:lnTo>
                  <a:lnTo>
                    <a:pt x="3050" y="1983"/>
                  </a:lnTo>
                  <a:cubicBezTo>
                    <a:pt x="3347" y="1866"/>
                    <a:pt x="3632" y="1711"/>
                    <a:pt x="3877" y="1504"/>
                  </a:cubicBezTo>
                  <a:cubicBezTo>
                    <a:pt x="3877" y="1504"/>
                    <a:pt x="2947" y="264"/>
                    <a:pt x="982" y="31"/>
                  </a:cubicBezTo>
                  <a:cubicBezTo>
                    <a:pt x="746" y="12"/>
                    <a:pt x="509" y="0"/>
                    <a:pt x="2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 name="Google Shape;664;p28"/>
            <p:cNvSpPr/>
            <p:nvPr/>
          </p:nvSpPr>
          <p:spPr>
            <a:xfrm>
              <a:off x="2954100" y="4804350"/>
              <a:ext cx="14550" cy="11575"/>
            </a:xfrm>
            <a:custGeom>
              <a:avLst/>
              <a:gdLst/>
              <a:ahLst/>
              <a:cxnLst/>
              <a:rect l="l" t="t" r="r" b="b"/>
              <a:pathLst>
                <a:path w="582" h="463" extrusionOk="0">
                  <a:moveTo>
                    <a:pt x="289" y="0"/>
                  </a:moveTo>
                  <a:cubicBezTo>
                    <a:pt x="270" y="0"/>
                    <a:pt x="252" y="2"/>
                    <a:pt x="233" y="6"/>
                  </a:cubicBezTo>
                  <a:cubicBezTo>
                    <a:pt x="91" y="19"/>
                    <a:pt x="0" y="148"/>
                    <a:pt x="39" y="277"/>
                  </a:cubicBezTo>
                  <a:cubicBezTo>
                    <a:pt x="73" y="390"/>
                    <a:pt x="185" y="463"/>
                    <a:pt x="307" y="463"/>
                  </a:cubicBezTo>
                  <a:cubicBezTo>
                    <a:pt x="325" y="463"/>
                    <a:pt x="344" y="461"/>
                    <a:pt x="362" y="458"/>
                  </a:cubicBezTo>
                  <a:cubicBezTo>
                    <a:pt x="491" y="445"/>
                    <a:pt x="582" y="316"/>
                    <a:pt x="556" y="187"/>
                  </a:cubicBezTo>
                  <a:cubicBezTo>
                    <a:pt x="512" y="65"/>
                    <a:pt x="401"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28"/>
            <p:cNvSpPr/>
            <p:nvPr/>
          </p:nvSpPr>
          <p:spPr>
            <a:xfrm>
              <a:off x="3126625" y="4836175"/>
              <a:ext cx="23625" cy="13550"/>
            </a:xfrm>
            <a:custGeom>
              <a:avLst/>
              <a:gdLst/>
              <a:ahLst/>
              <a:cxnLst/>
              <a:rect l="l" t="t" r="r" b="b"/>
              <a:pathLst>
                <a:path w="945" h="542" extrusionOk="0">
                  <a:moveTo>
                    <a:pt x="478" y="1"/>
                  </a:moveTo>
                  <a:cubicBezTo>
                    <a:pt x="444" y="1"/>
                    <a:pt x="410" y="4"/>
                    <a:pt x="376" y="12"/>
                  </a:cubicBezTo>
                  <a:cubicBezTo>
                    <a:pt x="156" y="38"/>
                    <a:pt x="1" y="258"/>
                    <a:pt x="52" y="477"/>
                  </a:cubicBezTo>
                  <a:cubicBezTo>
                    <a:pt x="52" y="503"/>
                    <a:pt x="65" y="516"/>
                    <a:pt x="78" y="542"/>
                  </a:cubicBezTo>
                  <a:lnTo>
                    <a:pt x="944" y="374"/>
                  </a:lnTo>
                  <a:cubicBezTo>
                    <a:pt x="944" y="348"/>
                    <a:pt x="931" y="335"/>
                    <a:pt x="931" y="322"/>
                  </a:cubicBezTo>
                  <a:cubicBezTo>
                    <a:pt x="854" y="124"/>
                    <a:pt x="674" y="1"/>
                    <a:pt x="4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28"/>
            <p:cNvSpPr/>
            <p:nvPr/>
          </p:nvSpPr>
          <p:spPr>
            <a:xfrm>
              <a:off x="2920175" y="4758900"/>
              <a:ext cx="32325" cy="25925"/>
            </a:xfrm>
            <a:custGeom>
              <a:avLst/>
              <a:gdLst/>
              <a:ahLst/>
              <a:cxnLst/>
              <a:rect l="l" t="t" r="r" b="b"/>
              <a:pathLst>
                <a:path w="1293" h="1037" extrusionOk="0">
                  <a:moveTo>
                    <a:pt x="632" y="0"/>
                  </a:moveTo>
                  <a:cubicBezTo>
                    <a:pt x="590" y="0"/>
                    <a:pt x="547" y="5"/>
                    <a:pt x="504" y="14"/>
                  </a:cubicBezTo>
                  <a:cubicBezTo>
                    <a:pt x="194" y="40"/>
                    <a:pt x="0" y="337"/>
                    <a:pt x="65" y="622"/>
                  </a:cubicBezTo>
                  <a:cubicBezTo>
                    <a:pt x="165" y="876"/>
                    <a:pt x="397" y="1036"/>
                    <a:pt x="656" y="1036"/>
                  </a:cubicBezTo>
                  <a:cubicBezTo>
                    <a:pt x="700" y="1036"/>
                    <a:pt x="744" y="1032"/>
                    <a:pt x="789" y="1022"/>
                  </a:cubicBezTo>
                  <a:cubicBezTo>
                    <a:pt x="1086" y="984"/>
                    <a:pt x="1293" y="699"/>
                    <a:pt x="1215" y="415"/>
                  </a:cubicBezTo>
                  <a:cubicBezTo>
                    <a:pt x="1127" y="160"/>
                    <a:pt x="886" y="0"/>
                    <a:pt x="6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7" name="Google Shape;667;p28"/>
            <p:cNvSpPr/>
            <p:nvPr/>
          </p:nvSpPr>
          <p:spPr>
            <a:xfrm>
              <a:off x="2803200" y="4765325"/>
              <a:ext cx="10700" cy="8625"/>
            </a:xfrm>
            <a:custGeom>
              <a:avLst/>
              <a:gdLst/>
              <a:ahLst/>
              <a:cxnLst/>
              <a:rect l="l" t="t" r="r" b="b"/>
              <a:pathLst>
                <a:path w="428" h="345" extrusionOk="0">
                  <a:moveTo>
                    <a:pt x="187" y="1"/>
                  </a:moveTo>
                  <a:cubicBezTo>
                    <a:pt x="177" y="1"/>
                    <a:pt x="166" y="1"/>
                    <a:pt x="156" y="3"/>
                  </a:cubicBezTo>
                  <a:cubicBezTo>
                    <a:pt x="65" y="16"/>
                    <a:pt x="1" y="106"/>
                    <a:pt x="14" y="210"/>
                  </a:cubicBezTo>
                  <a:cubicBezTo>
                    <a:pt x="47" y="286"/>
                    <a:pt x="126" y="345"/>
                    <a:pt x="213" y="345"/>
                  </a:cubicBezTo>
                  <a:cubicBezTo>
                    <a:pt x="228" y="345"/>
                    <a:pt x="244" y="343"/>
                    <a:pt x="259" y="339"/>
                  </a:cubicBezTo>
                  <a:cubicBezTo>
                    <a:pt x="350" y="326"/>
                    <a:pt x="427" y="235"/>
                    <a:pt x="401" y="132"/>
                  </a:cubicBezTo>
                  <a:cubicBezTo>
                    <a:pt x="367" y="51"/>
                    <a:pt x="280" y="1"/>
                    <a:pt x="1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 name="Google Shape;668;p28"/>
            <p:cNvSpPr/>
            <p:nvPr/>
          </p:nvSpPr>
          <p:spPr>
            <a:xfrm>
              <a:off x="2866525" y="4763875"/>
              <a:ext cx="17800" cy="14350"/>
            </a:xfrm>
            <a:custGeom>
              <a:avLst/>
              <a:gdLst/>
              <a:ahLst/>
              <a:cxnLst/>
              <a:rect l="l" t="t" r="r" b="b"/>
              <a:pathLst>
                <a:path w="712" h="574" extrusionOk="0">
                  <a:moveTo>
                    <a:pt x="357" y="1"/>
                  </a:moveTo>
                  <a:cubicBezTo>
                    <a:pt x="333" y="1"/>
                    <a:pt x="309" y="4"/>
                    <a:pt x="285" y="9"/>
                  </a:cubicBezTo>
                  <a:cubicBezTo>
                    <a:pt x="117" y="35"/>
                    <a:pt x="1" y="190"/>
                    <a:pt x="40" y="345"/>
                  </a:cubicBezTo>
                  <a:cubicBezTo>
                    <a:pt x="94" y="487"/>
                    <a:pt x="223" y="574"/>
                    <a:pt x="363" y="574"/>
                  </a:cubicBezTo>
                  <a:cubicBezTo>
                    <a:pt x="388" y="574"/>
                    <a:pt x="414" y="571"/>
                    <a:pt x="440" y="565"/>
                  </a:cubicBezTo>
                  <a:cubicBezTo>
                    <a:pt x="608" y="552"/>
                    <a:pt x="712" y="397"/>
                    <a:pt x="673" y="229"/>
                  </a:cubicBezTo>
                  <a:cubicBezTo>
                    <a:pt x="629" y="96"/>
                    <a:pt x="499" y="1"/>
                    <a:pt x="3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9" name="Google Shape;669;p28"/>
            <p:cNvSpPr/>
            <p:nvPr/>
          </p:nvSpPr>
          <p:spPr>
            <a:xfrm>
              <a:off x="3216775" y="4821725"/>
              <a:ext cx="18450" cy="11200"/>
            </a:xfrm>
            <a:custGeom>
              <a:avLst/>
              <a:gdLst/>
              <a:ahLst/>
              <a:cxnLst/>
              <a:rect l="l" t="t" r="r" b="b"/>
              <a:pathLst>
                <a:path w="738" h="448" extrusionOk="0">
                  <a:moveTo>
                    <a:pt x="353" y="0"/>
                  </a:moveTo>
                  <a:cubicBezTo>
                    <a:pt x="327" y="0"/>
                    <a:pt x="299" y="3"/>
                    <a:pt x="272" y="9"/>
                  </a:cubicBezTo>
                  <a:cubicBezTo>
                    <a:pt x="156" y="21"/>
                    <a:pt x="52" y="112"/>
                    <a:pt x="26" y="228"/>
                  </a:cubicBezTo>
                  <a:cubicBezTo>
                    <a:pt x="1" y="280"/>
                    <a:pt x="1" y="332"/>
                    <a:pt x="26" y="383"/>
                  </a:cubicBezTo>
                  <a:cubicBezTo>
                    <a:pt x="26" y="409"/>
                    <a:pt x="39" y="422"/>
                    <a:pt x="52" y="448"/>
                  </a:cubicBezTo>
                  <a:lnTo>
                    <a:pt x="737" y="319"/>
                  </a:lnTo>
                  <a:cubicBezTo>
                    <a:pt x="737" y="293"/>
                    <a:pt x="724" y="280"/>
                    <a:pt x="724" y="254"/>
                  </a:cubicBezTo>
                  <a:cubicBezTo>
                    <a:pt x="669" y="99"/>
                    <a:pt x="518" y="0"/>
                    <a:pt x="3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0" name="Google Shape;670;p28"/>
            <p:cNvSpPr/>
            <p:nvPr/>
          </p:nvSpPr>
          <p:spPr>
            <a:xfrm>
              <a:off x="3042625" y="4863925"/>
              <a:ext cx="11975" cy="3250"/>
            </a:xfrm>
            <a:custGeom>
              <a:avLst/>
              <a:gdLst/>
              <a:ahLst/>
              <a:cxnLst/>
              <a:rect l="l" t="t" r="r" b="b"/>
              <a:pathLst>
                <a:path w="479" h="130" extrusionOk="0">
                  <a:moveTo>
                    <a:pt x="401" y="1"/>
                  </a:moveTo>
                  <a:lnTo>
                    <a:pt x="0" y="65"/>
                  </a:lnTo>
                  <a:lnTo>
                    <a:pt x="479" y="130"/>
                  </a:lnTo>
                  <a:lnTo>
                    <a:pt x="401" y="1"/>
                  </a:lnTo>
                  <a:close/>
                </a:path>
              </a:pathLst>
            </a:custGeom>
            <a:solidFill>
              <a:srgbClr val="425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1" name="Google Shape;671;p28"/>
            <p:cNvSpPr/>
            <p:nvPr/>
          </p:nvSpPr>
          <p:spPr>
            <a:xfrm>
              <a:off x="3158625" y="4796400"/>
              <a:ext cx="782575" cy="183225"/>
            </a:xfrm>
            <a:custGeom>
              <a:avLst/>
              <a:gdLst/>
              <a:ahLst/>
              <a:cxnLst/>
              <a:rect l="l" t="t" r="r" b="b"/>
              <a:pathLst>
                <a:path w="31303" h="7329" extrusionOk="0">
                  <a:moveTo>
                    <a:pt x="5630" y="1308"/>
                  </a:moveTo>
                  <a:cubicBezTo>
                    <a:pt x="5861" y="1308"/>
                    <a:pt x="6074" y="1445"/>
                    <a:pt x="6152" y="1668"/>
                  </a:cubicBezTo>
                  <a:cubicBezTo>
                    <a:pt x="6217" y="1926"/>
                    <a:pt x="6036" y="2185"/>
                    <a:pt x="5764" y="2211"/>
                  </a:cubicBezTo>
                  <a:lnTo>
                    <a:pt x="5777" y="2211"/>
                  </a:lnTo>
                  <a:cubicBezTo>
                    <a:pt x="5740" y="2218"/>
                    <a:pt x="5703" y="2221"/>
                    <a:pt x="5666" y="2221"/>
                  </a:cubicBezTo>
                  <a:cubicBezTo>
                    <a:pt x="5435" y="2221"/>
                    <a:pt x="5222" y="2085"/>
                    <a:pt x="5144" y="1862"/>
                  </a:cubicBezTo>
                  <a:cubicBezTo>
                    <a:pt x="5079" y="1603"/>
                    <a:pt x="5260" y="1358"/>
                    <a:pt x="5519" y="1319"/>
                  </a:cubicBezTo>
                  <a:cubicBezTo>
                    <a:pt x="5556" y="1312"/>
                    <a:pt x="5593" y="1308"/>
                    <a:pt x="5630" y="1308"/>
                  </a:cubicBezTo>
                  <a:close/>
                  <a:moveTo>
                    <a:pt x="11130" y="4005"/>
                  </a:moveTo>
                  <a:cubicBezTo>
                    <a:pt x="11210" y="4005"/>
                    <a:pt x="11286" y="4054"/>
                    <a:pt x="11309" y="4123"/>
                  </a:cubicBezTo>
                  <a:cubicBezTo>
                    <a:pt x="11335" y="4214"/>
                    <a:pt x="11270" y="4317"/>
                    <a:pt x="11179" y="4317"/>
                  </a:cubicBezTo>
                  <a:lnTo>
                    <a:pt x="11192" y="4304"/>
                  </a:lnTo>
                  <a:lnTo>
                    <a:pt x="11192" y="4304"/>
                  </a:lnTo>
                  <a:cubicBezTo>
                    <a:pt x="11174" y="4309"/>
                    <a:pt x="11157" y="4311"/>
                    <a:pt x="11140" y="4311"/>
                  </a:cubicBezTo>
                  <a:cubicBezTo>
                    <a:pt x="11059" y="4311"/>
                    <a:pt x="10994" y="4263"/>
                    <a:pt x="10973" y="4188"/>
                  </a:cubicBezTo>
                  <a:cubicBezTo>
                    <a:pt x="10947" y="4110"/>
                    <a:pt x="11011" y="4020"/>
                    <a:pt x="11102" y="4007"/>
                  </a:cubicBezTo>
                  <a:cubicBezTo>
                    <a:pt x="11111" y="4006"/>
                    <a:pt x="11121" y="4005"/>
                    <a:pt x="11130" y="4005"/>
                  </a:cubicBezTo>
                  <a:close/>
                  <a:moveTo>
                    <a:pt x="20104" y="1950"/>
                  </a:moveTo>
                  <a:cubicBezTo>
                    <a:pt x="20658" y="1950"/>
                    <a:pt x="21213" y="2051"/>
                    <a:pt x="21738" y="2249"/>
                  </a:cubicBezTo>
                  <a:cubicBezTo>
                    <a:pt x="21738" y="2249"/>
                    <a:pt x="21351" y="3671"/>
                    <a:pt x="19580" y="4356"/>
                  </a:cubicBezTo>
                  <a:lnTo>
                    <a:pt x="19593" y="4343"/>
                  </a:lnTo>
                  <a:lnTo>
                    <a:pt x="19593" y="4343"/>
                  </a:lnTo>
                  <a:cubicBezTo>
                    <a:pt x="18630" y="4720"/>
                    <a:pt x="17456" y="4807"/>
                    <a:pt x="16579" y="4807"/>
                  </a:cubicBezTo>
                  <a:cubicBezTo>
                    <a:pt x="15833" y="4807"/>
                    <a:pt x="15302" y="4744"/>
                    <a:pt x="15302" y="4744"/>
                  </a:cubicBezTo>
                  <a:cubicBezTo>
                    <a:pt x="15302" y="4744"/>
                    <a:pt x="16659" y="2947"/>
                    <a:pt x="18443" y="2262"/>
                  </a:cubicBezTo>
                  <a:cubicBezTo>
                    <a:pt x="18977" y="2054"/>
                    <a:pt x="19540" y="1950"/>
                    <a:pt x="20104" y="1950"/>
                  </a:cubicBezTo>
                  <a:close/>
                  <a:moveTo>
                    <a:pt x="10133" y="1"/>
                  </a:moveTo>
                  <a:lnTo>
                    <a:pt x="6940" y="595"/>
                  </a:lnTo>
                  <a:cubicBezTo>
                    <a:pt x="6294" y="1086"/>
                    <a:pt x="5506" y="1383"/>
                    <a:pt x="4679" y="1435"/>
                  </a:cubicBezTo>
                  <a:cubicBezTo>
                    <a:pt x="4511" y="1447"/>
                    <a:pt x="4343" y="1453"/>
                    <a:pt x="4175" y="1453"/>
                  </a:cubicBezTo>
                  <a:cubicBezTo>
                    <a:pt x="3801" y="1453"/>
                    <a:pt x="3429" y="1424"/>
                    <a:pt x="3063" y="1370"/>
                  </a:cubicBezTo>
                  <a:cubicBezTo>
                    <a:pt x="3037" y="1500"/>
                    <a:pt x="2934" y="1616"/>
                    <a:pt x="2792" y="1642"/>
                  </a:cubicBezTo>
                  <a:cubicBezTo>
                    <a:pt x="2768" y="1646"/>
                    <a:pt x="2743" y="1647"/>
                    <a:pt x="2719" y="1647"/>
                  </a:cubicBezTo>
                  <a:cubicBezTo>
                    <a:pt x="2577" y="1647"/>
                    <a:pt x="2445" y="1583"/>
                    <a:pt x="2378" y="1461"/>
                  </a:cubicBezTo>
                  <a:lnTo>
                    <a:pt x="0" y="1900"/>
                  </a:lnTo>
                  <a:cubicBezTo>
                    <a:pt x="323" y="2107"/>
                    <a:pt x="621" y="2340"/>
                    <a:pt x="918" y="2598"/>
                  </a:cubicBezTo>
                  <a:cubicBezTo>
                    <a:pt x="1280" y="2921"/>
                    <a:pt x="1603" y="3270"/>
                    <a:pt x="1887" y="3658"/>
                  </a:cubicBezTo>
                  <a:lnTo>
                    <a:pt x="6850" y="4330"/>
                  </a:lnTo>
                  <a:cubicBezTo>
                    <a:pt x="6837" y="4084"/>
                    <a:pt x="6850" y="3839"/>
                    <a:pt x="6902" y="3606"/>
                  </a:cubicBezTo>
                  <a:cubicBezTo>
                    <a:pt x="8052" y="3684"/>
                    <a:pt x="9163" y="4097"/>
                    <a:pt x="10094" y="4782"/>
                  </a:cubicBezTo>
                  <a:lnTo>
                    <a:pt x="15587" y="5519"/>
                  </a:lnTo>
                  <a:cubicBezTo>
                    <a:pt x="15625" y="5429"/>
                    <a:pt x="15703" y="5364"/>
                    <a:pt x="15806" y="5351"/>
                  </a:cubicBezTo>
                  <a:cubicBezTo>
                    <a:pt x="15830" y="5345"/>
                    <a:pt x="15855" y="5342"/>
                    <a:pt x="15879" y="5342"/>
                  </a:cubicBezTo>
                  <a:cubicBezTo>
                    <a:pt x="16011" y="5342"/>
                    <a:pt x="16137" y="5427"/>
                    <a:pt x="16181" y="5558"/>
                  </a:cubicBezTo>
                  <a:cubicBezTo>
                    <a:pt x="16194" y="5571"/>
                    <a:pt x="16194" y="5584"/>
                    <a:pt x="16194" y="5610"/>
                  </a:cubicBezTo>
                  <a:lnTo>
                    <a:pt x="17641" y="5803"/>
                  </a:lnTo>
                  <a:lnTo>
                    <a:pt x="27179" y="7096"/>
                  </a:lnTo>
                  <a:cubicBezTo>
                    <a:pt x="27089" y="6967"/>
                    <a:pt x="27037" y="6902"/>
                    <a:pt x="27037" y="6902"/>
                  </a:cubicBezTo>
                  <a:cubicBezTo>
                    <a:pt x="28472" y="6902"/>
                    <a:pt x="29893" y="7044"/>
                    <a:pt x="31302" y="7328"/>
                  </a:cubicBezTo>
                  <a:lnTo>
                    <a:pt x="30798" y="5571"/>
                  </a:lnTo>
                  <a:cubicBezTo>
                    <a:pt x="30385" y="5506"/>
                    <a:pt x="29971" y="5390"/>
                    <a:pt x="29583" y="5235"/>
                  </a:cubicBezTo>
                  <a:cubicBezTo>
                    <a:pt x="27761" y="4511"/>
                    <a:pt x="27296" y="3089"/>
                    <a:pt x="27296" y="3089"/>
                  </a:cubicBezTo>
                  <a:cubicBezTo>
                    <a:pt x="27791" y="2914"/>
                    <a:pt x="28311" y="2826"/>
                    <a:pt x="28835" y="2826"/>
                  </a:cubicBezTo>
                  <a:cubicBezTo>
                    <a:pt x="29241" y="2826"/>
                    <a:pt x="29648" y="2879"/>
                    <a:pt x="30049" y="2986"/>
                  </a:cubicBezTo>
                  <a:lnTo>
                    <a:pt x="29971" y="2753"/>
                  </a:lnTo>
                  <a:lnTo>
                    <a:pt x="26016" y="2172"/>
                  </a:lnTo>
                  <a:cubicBezTo>
                    <a:pt x="25318" y="2482"/>
                    <a:pt x="24569" y="2689"/>
                    <a:pt x="23793" y="2753"/>
                  </a:cubicBezTo>
                  <a:cubicBezTo>
                    <a:pt x="23780" y="2921"/>
                    <a:pt x="23638" y="3063"/>
                    <a:pt x="23470" y="3076"/>
                  </a:cubicBezTo>
                  <a:cubicBezTo>
                    <a:pt x="23435" y="3085"/>
                    <a:pt x="23400" y="3089"/>
                    <a:pt x="23366" y="3089"/>
                  </a:cubicBezTo>
                  <a:cubicBezTo>
                    <a:pt x="23184" y="3089"/>
                    <a:pt x="23018" y="2977"/>
                    <a:pt x="22953" y="2792"/>
                  </a:cubicBezTo>
                  <a:cubicBezTo>
                    <a:pt x="22902" y="2585"/>
                    <a:pt x="23044" y="2379"/>
                    <a:pt x="23263" y="2353"/>
                  </a:cubicBezTo>
                  <a:cubicBezTo>
                    <a:pt x="23292" y="2348"/>
                    <a:pt x="23320" y="2345"/>
                    <a:pt x="23349" y="2345"/>
                  </a:cubicBezTo>
                  <a:cubicBezTo>
                    <a:pt x="23461" y="2345"/>
                    <a:pt x="23571" y="2386"/>
                    <a:pt x="23664" y="2469"/>
                  </a:cubicBezTo>
                  <a:cubicBezTo>
                    <a:pt x="23612" y="2249"/>
                    <a:pt x="23587" y="2017"/>
                    <a:pt x="23561" y="1797"/>
                  </a:cubicBezTo>
                  <a:lnTo>
                    <a:pt x="18301" y="1022"/>
                  </a:lnTo>
                  <a:lnTo>
                    <a:pt x="18275" y="1022"/>
                  </a:lnTo>
                  <a:lnTo>
                    <a:pt x="18404" y="1138"/>
                  </a:lnTo>
                  <a:cubicBezTo>
                    <a:pt x="18404" y="1138"/>
                    <a:pt x="16921" y="1467"/>
                    <a:pt x="15167" y="1467"/>
                  </a:cubicBezTo>
                  <a:cubicBezTo>
                    <a:pt x="14321" y="1467"/>
                    <a:pt x="13412" y="1391"/>
                    <a:pt x="12575" y="1164"/>
                  </a:cubicBezTo>
                  <a:cubicBezTo>
                    <a:pt x="11748" y="944"/>
                    <a:pt x="10973" y="556"/>
                    <a:pt x="10301" y="26"/>
                  </a:cubicBezTo>
                  <a:lnTo>
                    <a:pt x="1013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2" name="Google Shape;672;p28"/>
            <p:cNvSpPr/>
            <p:nvPr/>
          </p:nvSpPr>
          <p:spPr>
            <a:xfrm>
              <a:off x="3416450" y="4797050"/>
              <a:ext cx="202600" cy="36225"/>
            </a:xfrm>
            <a:custGeom>
              <a:avLst/>
              <a:gdLst/>
              <a:ahLst/>
              <a:cxnLst/>
              <a:rect l="l" t="t" r="r" b="b"/>
              <a:pathLst>
                <a:path w="8104" h="1449" extrusionOk="0">
                  <a:moveTo>
                    <a:pt x="1" y="0"/>
                  </a:moveTo>
                  <a:lnTo>
                    <a:pt x="1" y="0"/>
                  </a:lnTo>
                  <a:cubicBezTo>
                    <a:pt x="660" y="543"/>
                    <a:pt x="1435" y="931"/>
                    <a:pt x="2275" y="1151"/>
                  </a:cubicBezTo>
                  <a:cubicBezTo>
                    <a:pt x="3111" y="1373"/>
                    <a:pt x="4020" y="1448"/>
                    <a:pt x="4866" y="1448"/>
                  </a:cubicBezTo>
                  <a:cubicBezTo>
                    <a:pt x="6621" y="1448"/>
                    <a:pt x="8104" y="1125"/>
                    <a:pt x="8104" y="1125"/>
                  </a:cubicBezTo>
                  <a:lnTo>
                    <a:pt x="7975" y="1008"/>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 name="Google Shape;673;p28"/>
            <p:cNvSpPr/>
            <p:nvPr/>
          </p:nvSpPr>
          <p:spPr>
            <a:xfrm>
              <a:off x="3747950" y="4841625"/>
              <a:ext cx="61100" cy="23625"/>
            </a:xfrm>
            <a:custGeom>
              <a:avLst/>
              <a:gdLst/>
              <a:ahLst/>
              <a:cxnLst/>
              <a:rect l="l" t="t" r="r" b="b"/>
              <a:pathLst>
                <a:path w="2444" h="945" extrusionOk="0">
                  <a:moveTo>
                    <a:pt x="1" y="1"/>
                  </a:moveTo>
                  <a:cubicBezTo>
                    <a:pt x="14" y="221"/>
                    <a:pt x="39" y="440"/>
                    <a:pt x="91" y="660"/>
                  </a:cubicBezTo>
                  <a:cubicBezTo>
                    <a:pt x="156" y="699"/>
                    <a:pt x="194" y="763"/>
                    <a:pt x="220" y="828"/>
                  </a:cubicBezTo>
                  <a:cubicBezTo>
                    <a:pt x="220" y="867"/>
                    <a:pt x="233" y="906"/>
                    <a:pt x="220" y="944"/>
                  </a:cubicBezTo>
                  <a:cubicBezTo>
                    <a:pt x="996" y="867"/>
                    <a:pt x="1745" y="673"/>
                    <a:pt x="2443" y="350"/>
                  </a:cubicBez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4" name="Google Shape;674;p28"/>
            <p:cNvSpPr/>
            <p:nvPr/>
          </p:nvSpPr>
          <p:spPr>
            <a:xfrm>
              <a:off x="3052650" y="4843900"/>
              <a:ext cx="153500" cy="43950"/>
            </a:xfrm>
            <a:custGeom>
              <a:avLst/>
              <a:gdLst/>
              <a:ahLst/>
              <a:cxnLst/>
              <a:rect l="l" t="t" r="r" b="b"/>
              <a:pathLst>
                <a:path w="6140" h="1758" extrusionOk="0">
                  <a:moveTo>
                    <a:pt x="4239" y="0"/>
                  </a:moveTo>
                  <a:lnTo>
                    <a:pt x="3890" y="65"/>
                  </a:lnTo>
                  <a:cubicBezTo>
                    <a:pt x="3903" y="272"/>
                    <a:pt x="3761" y="453"/>
                    <a:pt x="3554" y="479"/>
                  </a:cubicBezTo>
                  <a:cubicBezTo>
                    <a:pt x="3525" y="484"/>
                    <a:pt x="3496" y="487"/>
                    <a:pt x="3466" y="487"/>
                  </a:cubicBezTo>
                  <a:cubicBezTo>
                    <a:pt x="3288" y="487"/>
                    <a:pt x="3115" y="388"/>
                    <a:pt x="3037" y="233"/>
                  </a:cubicBezTo>
                  <a:lnTo>
                    <a:pt x="0" y="802"/>
                  </a:lnTo>
                  <a:lnTo>
                    <a:pt x="78" y="931"/>
                  </a:lnTo>
                  <a:lnTo>
                    <a:pt x="6139" y="1758"/>
                  </a:lnTo>
                  <a:cubicBezTo>
                    <a:pt x="5842" y="1370"/>
                    <a:pt x="5519" y="1021"/>
                    <a:pt x="5157" y="698"/>
                  </a:cubicBezTo>
                  <a:cubicBezTo>
                    <a:pt x="4860" y="453"/>
                    <a:pt x="4562" y="220"/>
                    <a:pt x="4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5" name="Google Shape;675;p28"/>
            <p:cNvSpPr/>
            <p:nvPr/>
          </p:nvSpPr>
          <p:spPr>
            <a:xfrm>
              <a:off x="3834550" y="4968925"/>
              <a:ext cx="109225" cy="19425"/>
            </a:xfrm>
            <a:custGeom>
              <a:avLst/>
              <a:gdLst/>
              <a:ahLst/>
              <a:cxnLst/>
              <a:rect l="l" t="t" r="r" b="b"/>
              <a:pathLst>
                <a:path w="4369" h="777" extrusionOk="0">
                  <a:moveTo>
                    <a:pt x="0" y="1"/>
                  </a:moveTo>
                  <a:cubicBezTo>
                    <a:pt x="0" y="1"/>
                    <a:pt x="39" y="78"/>
                    <a:pt x="129" y="208"/>
                  </a:cubicBezTo>
                  <a:lnTo>
                    <a:pt x="4369" y="776"/>
                  </a:lnTo>
                  <a:lnTo>
                    <a:pt x="4265" y="427"/>
                  </a:lnTo>
                  <a:cubicBezTo>
                    <a:pt x="2856" y="143"/>
                    <a:pt x="1422"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6" name="Google Shape;676;p28"/>
            <p:cNvSpPr/>
            <p:nvPr/>
          </p:nvSpPr>
          <p:spPr>
            <a:xfrm>
              <a:off x="3329525" y="4886550"/>
              <a:ext cx="81450" cy="29425"/>
            </a:xfrm>
            <a:custGeom>
              <a:avLst/>
              <a:gdLst/>
              <a:ahLst/>
              <a:cxnLst/>
              <a:rect l="l" t="t" r="r" b="b"/>
              <a:pathLst>
                <a:path w="3258" h="1177" extrusionOk="0">
                  <a:moveTo>
                    <a:pt x="66" y="0"/>
                  </a:moveTo>
                  <a:cubicBezTo>
                    <a:pt x="14" y="246"/>
                    <a:pt x="1" y="491"/>
                    <a:pt x="14" y="724"/>
                  </a:cubicBezTo>
                  <a:lnTo>
                    <a:pt x="3258" y="1176"/>
                  </a:lnTo>
                  <a:cubicBezTo>
                    <a:pt x="2327" y="491"/>
                    <a:pt x="1216" y="78"/>
                    <a:pt x="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7" name="Google Shape;677;p28"/>
            <p:cNvSpPr/>
            <p:nvPr/>
          </p:nvSpPr>
          <p:spPr>
            <a:xfrm>
              <a:off x="3235200" y="4811575"/>
              <a:ext cx="96950" cy="21325"/>
            </a:xfrm>
            <a:custGeom>
              <a:avLst/>
              <a:gdLst/>
              <a:ahLst/>
              <a:cxnLst/>
              <a:rect l="l" t="t" r="r" b="b"/>
              <a:pathLst>
                <a:path w="3878" h="853" extrusionOk="0">
                  <a:moveTo>
                    <a:pt x="3877" y="1"/>
                  </a:moveTo>
                  <a:lnTo>
                    <a:pt x="0" y="725"/>
                  </a:lnTo>
                  <a:cubicBezTo>
                    <a:pt x="0" y="738"/>
                    <a:pt x="0" y="751"/>
                    <a:pt x="0" y="763"/>
                  </a:cubicBezTo>
                  <a:cubicBezTo>
                    <a:pt x="376" y="828"/>
                    <a:pt x="758" y="853"/>
                    <a:pt x="1142" y="853"/>
                  </a:cubicBezTo>
                  <a:cubicBezTo>
                    <a:pt x="1300" y="853"/>
                    <a:pt x="1458" y="849"/>
                    <a:pt x="1616" y="841"/>
                  </a:cubicBezTo>
                  <a:cubicBezTo>
                    <a:pt x="2443" y="776"/>
                    <a:pt x="3231" y="492"/>
                    <a:pt x="38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8" name="Google Shape;678;p28"/>
            <p:cNvSpPr/>
            <p:nvPr/>
          </p:nvSpPr>
          <p:spPr>
            <a:xfrm>
              <a:off x="3541175" y="4845275"/>
              <a:ext cx="160925" cy="71325"/>
            </a:xfrm>
            <a:custGeom>
              <a:avLst/>
              <a:gdLst/>
              <a:ahLst/>
              <a:cxnLst/>
              <a:rect l="l" t="t" r="r" b="b"/>
              <a:pathLst>
                <a:path w="6437" h="2853" extrusionOk="0">
                  <a:moveTo>
                    <a:pt x="4804" y="0"/>
                  </a:moveTo>
                  <a:cubicBezTo>
                    <a:pt x="4235" y="0"/>
                    <a:pt x="3666" y="104"/>
                    <a:pt x="3128" y="307"/>
                  </a:cubicBezTo>
                  <a:cubicBezTo>
                    <a:pt x="1344" y="1005"/>
                    <a:pt x="0" y="2789"/>
                    <a:pt x="0" y="2789"/>
                  </a:cubicBezTo>
                  <a:cubicBezTo>
                    <a:pt x="0" y="2789"/>
                    <a:pt x="539" y="2853"/>
                    <a:pt x="1294" y="2853"/>
                  </a:cubicBezTo>
                  <a:cubicBezTo>
                    <a:pt x="2165" y="2853"/>
                    <a:pt x="3323" y="2768"/>
                    <a:pt x="4278" y="2401"/>
                  </a:cubicBezTo>
                  <a:cubicBezTo>
                    <a:pt x="6049" y="1703"/>
                    <a:pt x="6436" y="294"/>
                    <a:pt x="6436" y="294"/>
                  </a:cubicBezTo>
                  <a:cubicBezTo>
                    <a:pt x="5909" y="97"/>
                    <a:pt x="5356" y="0"/>
                    <a:pt x="48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9" name="Google Shape;679;p28"/>
            <p:cNvSpPr/>
            <p:nvPr/>
          </p:nvSpPr>
          <p:spPr>
            <a:xfrm>
              <a:off x="3840675" y="4867025"/>
              <a:ext cx="87600" cy="68650"/>
            </a:xfrm>
            <a:custGeom>
              <a:avLst/>
              <a:gdLst/>
              <a:ahLst/>
              <a:cxnLst/>
              <a:rect l="l" t="t" r="r" b="b"/>
              <a:pathLst>
                <a:path w="3504" h="2746" extrusionOk="0">
                  <a:moveTo>
                    <a:pt x="1546" y="1"/>
                  </a:moveTo>
                  <a:cubicBezTo>
                    <a:pt x="1021" y="1"/>
                    <a:pt x="496" y="89"/>
                    <a:pt x="1" y="264"/>
                  </a:cubicBezTo>
                  <a:cubicBezTo>
                    <a:pt x="1" y="264"/>
                    <a:pt x="466" y="1686"/>
                    <a:pt x="2288" y="2410"/>
                  </a:cubicBezTo>
                  <a:cubicBezTo>
                    <a:pt x="2689" y="2565"/>
                    <a:pt x="3090" y="2681"/>
                    <a:pt x="3503" y="2746"/>
                  </a:cubicBezTo>
                  <a:lnTo>
                    <a:pt x="2754" y="161"/>
                  </a:lnTo>
                  <a:cubicBezTo>
                    <a:pt x="2359" y="54"/>
                    <a:pt x="1952" y="1"/>
                    <a:pt x="1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0" name="Google Shape;680;p28"/>
            <p:cNvSpPr/>
            <p:nvPr/>
          </p:nvSpPr>
          <p:spPr>
            <a:xfrm>
              <a:off x="3548275" y="4929950"/>
              <a:ext cx="15525" cy="6700"/>
            </a:xfrm>
            <a:custGeom>
              <a:avLst/>
              <a:gdLst/>
              <a:ahLst/>
              <a:cxnLst/>
              <a:rect l="l" t="t" r="r" b="b"/>
              <a:pathLst>
                <a:path w="621" h="268" extrusionOk="0">
                  <a:moveTo>
                    <a:pt x="306" y="0"/>
                  </a:moveTo>
                  <a:cubicBezTo>
                    <a:pt x="282" y="0"/>
                    <a:pt x="257" y="3"/>
                    <a:pt x="233" y="9"/>
                  </a:cubicBezTo>
                  <a:cubicBezTo>
                    <a:pt x="130" y="22"/>
                    <a:pt x="39" y="87"/>
                    <a:pt x="1" y="177"/>
                  </a:cubicBezTo>
                  <a:lnTo>
                    <a:pt x="621" y="268"/>
                  </a:lnTo>
                  <a:cubicBezTo>
                    <a:pt x="621" y="255"/>
                    <a:pt x="608" y="229"/>
                    <a:pt x="608" y="216"/>
                  </a:cubicBezTo>
                  <a:cubicBezTo>
                    <a:pt x="564" y="85"/>
                    <a:pt x="438" y="0"/>
                    <a:pt x="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 name="Google Shape;681;p28"/>
            <p:cNvSpPr/>
            <p:nvPr/>
          </p:nvSpPr>
          <p:spPr>
            <a:xfrm>
              <a:off x="3128575" y="4845500"/>
              <a:ext cx="21675" cy="10575"/>
            </a:xfrm>
            <a:custGeom>
              <a:avLst/>
              <a:gdLst/>
              <a:ahLst/>
              <a:cxnLst/>
              <a:rect l="l" t="t" r="r" b="b"/>
              <a:pathLst>
                <a:path w="867" h="423" extrusionOk="0">
                  <a:moveTo>
                    <a:pt x="853" y="1"/>
                  </a:moveTo>
                  <a:lnTo>
                    <a:pt x="0" y="169"/>
                  </a:lnTo>
                  <a:cubicBezTo>
                    <a:pt x="78" y="324"/>
                    <a:pt x="251" y="423"/>
                    <a:pt x="429" y="423"/>
                  </a:cubicBezTo>
                  <a:cubicBezTo>
                    <a:pt x="459" y="423"/>
                    <a:pt x="488" y="420"/>
                    <a:pt x="517" y="415"/>
                  </a:cubicBezTo>
                  <a:cubicBezTo>
                    <a:pt x="724" y="389"/>
                    <a:pt x="866" y="208"/>
                    <a:pt x="8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28"/>
            <p:cNvSpPr/>
            <p:nvPr/>
          </p:nvSpPr>
          <p:spPr>
            <a:xfrm>
              <a:off x="3218075" y="4829675"/>
              <a:ext cx="17150" cy="8025"/>
            </a:xfrm>
            <a:custGeom>
              <a:avLst/>
              <a:gdLst/>
              <a:ahLst/>
              <a:cxnLst/>
              <a:rect l="l" t="t" r="r" b="b"/>
              <a:pathLst>
                <a:path w="686" h="321" extrusionOk="0">
                  <a:moveTo>
                    <a:pt x="685" y="1"/>
                  </a:moveTo>
                  <a:lnTo>
                    <a:pt x="0" y="130"/>
                  </a:lnTo>
                  <a:cubicBezTo>
                    <a:pt x="64" y="247"/>
                    <a:pt x="190" y="321"/>
                    <a:pt x="327" y="321"/>
                  </a:cubicBezTo>
                  <a:cubicBezTo>
                    <a:pt x="356" y="321"/>
                    <a:pt x="385" y="318"/>
                    <a:pt x="414" y="311"/>
                  </a:cubicBezTo>
                  <a:cubicBezTo>
                    <a:pt x="556" y="285"/>
                    <a:pt x="659" y="182"/>
                    <a:pt x="685" y="39"/>
                  </a:cubicBezTo>
                  <a:cubicBezTo>
                    <a:pt x="685" y="27"/>
                    <a:pt x="685" y="14"/>
                    <a:pt x="6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28"/>
            <p:cNvSpPr/>
            <p:nvPr/>
          </p:nvSpPr>
          <p:spPr>
            <a:xfrm>
              <a:off x="3731475" y="4855325"/>
              <a:ext cx="22325" cy="18500"/>
            </a:xfrm>
            <a:custGeom>
              <a:avLst/>
              <a:gdLst/>
              <a:ahLst/>
              <a:cxnLst/>
              <a:rect l="l" t="t" r="r" b="b"/>
              <a:pathLst>
                <a:path w="893" h="740" extrusionOk="0">
                  <a:moveTo>
                    <a:pt x="444" y="1"/>
                  </a:moveTo>
                  <a:cubicBezTo>
                    <a:pt x="416" y="1"/>
                    <a:pt x="389" y="3"/>
                    <a:pt x="362" y="9"/>
                  </a:cubicBezTo>
                  <a:cubicBezTo>
                    <a:pt x="143" y="22"/>
                    <a:pt x="0" y="241"/>
                    <a:pt x="52" y="448"/>
                  </a:cubicBezTo>
                  <a:cubicBezTo>
                    <a:pt x="120" y="628"/>
                    <a:pt x="295" y="740"/>
                    <a:pt x="485" y="740"/>
                  </a:cubicBezTo>
                  <a:cubicBezTo>
                    <a:pt x="513" y="740"/>
                    <a:pt x="541" y="737"/>
                    <a:pt x="569" y="732"/>
                  </a:cubicBezTo>
                  <a:cubicBezTo>
                    <a:pt x="737" y="706"/>
                    <a:pt x="866" y="577"/>
                    <a:pt x="892" y="409"/>
                  </a:cubicBezTo>
                  <a:cubicBezTo>
                    <a:pt x="892" y="370"/>
                    <a:pt x="879" y="332"/>
                    <a:pt x="879" y="293"/>
                  </a:cubicBezTo>
                  <a:cubicBezTo>
                    <a:pt x="853" y="215"/>
                    <a:pt x="815" y="151"/>
                    <a:pt x="750" y="112"/>
                  </a:cubicBezTo>
                  <a:cubicBezTo>
                    <a:pt x="668" y="40"/>
                    <a:pt x="553" y="1"/>
                    <a:pt x="4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 name="Google Shape;684;p28"/>
            <p:cNvSpPr/>
            <p:nvPr/>
          </p:nvSpPr>
          <p:spPr>
            <a:xfrm>
              <a:off x="3432275" y="4896725"/>
              <a:ext cx="9400" cy="7775"/>
            </a:xfrm>
            <a:custGeom>
              <a:avLst/>
              <a:gdLst/>
              <a:ahLst/>
              <a:cxnLst/>
              <a:rect l="l" t="t" r="r" b="b"/>
              <a:pathLst>
                <a:path w="376" h="311" extrusionOk="0">
                  <a:moveTo>
                    <a:pt x="190" y="0"/>
                  </a:moveTo>
                  <a:cubicBezTo>
                    <a:pt x="175" y="0"/>
                    <a:pt x="159" y="2"/>
                    <a:pt x="143" y="7"/>
                  </a:cubicBezTo>
                  <a:cubicBezTo>
                    <a:pt x="53" y="20"/>
                    <a:pt x="1" y="97"/>
                    <a:pt x="14" y="188"/>
                  </a:cubicBezTo>
                  <a:cubicBezTo>
                    <a:pt x="46" y="263"/>
                    <a:pt x="113" y="311"/>
                    <a:pt x="186" y="311"/>
                  </a:cubicBezTo>
                  <a:cubicBezTo>
                    <a:pt x="202" y="311"/>
                    <a:pt x="218" y="309"/>
                    <a:pt x="233" y="304"/>
                  </a:cubicBezTo>
                  <a:cubicBezTo>
                    <a:pt x="324" y="291"/>
                    <a:pt x="376" y="214"/>
                    <a:pt x="363" y="123"/>
                  </a:cubicBezTo>
                  <a:cubicBezTo>
                    <a:pt x="331" y="48"/>
                    <a:pt x="263" y="0"/>
                    <a:pt x="1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5" name="Google Shape;685;p28"/>
            <p:cNvSpPr/>
            <p:nvPr/>
          </p:nvSpPr>
          <p:spPr>
            <a:xfrm>
              <a:off x="3285275" y="4829425"/>
              <a:ext cx="28450" cy="22825"/>
            </a:xfrm>
            <a:custGeom>
              <a:avLst/>
              <a:gdLst/>
              <a:ahLst/>
              <a:cxnLst/>
              <a:rect l="l" t="t" r="r" b="b"/>
              <a:pathLst>
                <a:path w="1138" h="913" extrusionOk="0">
                  <a:moveTo>
                    <a:pt x="551" y="0"/>
                  </a:moveTo>
                  <a:cubicBezTo>
                    <a:pt x="514" y="0"/>
                    <a:pt x="477" y="4"/>
                    <a:pt x="440" y="11"/>
                  </a:cubicBezTo>
                  <a:cubicBezTo>
                    <a:pt x="181" y="37"/>
                    <a:pt x="0" y="295"/>
                    <a:pt x="65" y="553"/>
                  </a:cubicBezTo>
                  <a:cubicBezTo>
                    <a:pt x="143" y="777"/>
                    <a:pt x="356" y="913"/>
                    <a:pt x="587" y="913"/>
                  </a:cubicBezTo>
                  <a:cubicBezTo>
                    <a:pt x="624" y="913"/>
                    <a:pt x="661" y="910"/>
                    <a:pt x="698" y="902"/>
                  </a:cubicBezTo>
                  <a:cubicBezTo>
                    <a:pt x="970" y="864"/>
                    <a:pt x="1138" y="618"/>
                    <a:pt x="1086" y="360"/>
                  </a:cubicBezTo>
                  <a:cubicBezTo>
                    <a:pt x="997" y="137"/>
                    <a:pt x="782" y="0"/>
                    <a:pt x="5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6" name="Google Shape;686;p28"/>
            <p:cNvSpPr/>
            <p:nvPr/>
          </p:nvSpPr>
          <p:spPr>
            <a:xfrm>
              <a:off x="908550" y="354100"/>
              <a:ext cx="554775" cy="797100"/>
            </a:xfrm>
            <a:custGeom>
              <a:avLst/>
              <a:gdLst/>
              <a:ahLst/>
              <a:cxnLst/>
              <a:rect l="l" t="t" r="r" b="b"/>
              <a:pathLst>
                <a:path w="22191" h="31884" extrusionOk="0">
                  <a:moveTo>
                    <a:pt x="11029" y="5511"/>
                  </a:moveTo>
                  <a:cubicBezTo>
                    <a:pt x="11193" y="5511"/>
                    <a:pt x="11344" y="5609"/>
                    <a:pt x="11399" y="5764"/>
                  </a:cubicBezTo>
                  <a:cubicBezTo>
                    <a:pt x="11438" y="5945"/>
                    <a:pt x="11322" y="6126"/>
                    <a:pt x="11128" y="6139"/>
                  </a:cubicBezTo>
                  <a:cubicBezTo>
                    <a:pt x="11102" y="6145"/>
                    <a:pt x="11077" y="6147"/>
                    <a:pt x="11051" y="6147"/>
                  </a:cubicBezTo>
                  <a:cubicBezTo>
                    <a:pt x="10895" y="6147"/>
                    <a:pt x="10744" y="6049"/>
                    <a:pt x="10688" y="5894"/>
                  </a:cubicBezTo>
                  <a:cubicBezTo>
                    <a:pt x="10637" y="5713"/>
                    <a:pt x="10766" y="5545"/>
                    <a:pt x="10947" y="5519"/>
                  </a:cubicBezTo>
                  <a:cubicBezTo>
                    <a:pt x="10974" y="5513"/>
                    <a:pt x="11002" y="5511"/>
                    <a:pt x="11029" y="5511"/>
                  </a:cubicBezTo>
                  <a:close/>
                  <a:moveTo>
                    <a:pt x="9361" y="7301"/>
                  </a:moveTo>
                  <a:cubicBezTo>
                    <a:pt x="9623" y="7301"/>
                    <a:pt x="9863" y="7461"/>
                    <a:pt x="9952" y="7716"/>
                  </a:cubicBezTo>
                  <a:cubicBezTo>
                    <a:pt x="10016" y="7936"/>
                    <a:pt x="9900" y="8168"/>
                    <a:pt x="9693" y="8272"/>
                  </a:cubicBezTo>
                  <a:cubicBezTo>
                    <a:pt x="9965" y="8207"/>
                    <a:pt x="10236" y="8155"/>
                    <a:pt x="10508" y="8129"/>
                  </a:cubicBezTo>
                  <a:lnTo>
                    <a:pt x="10508" y="8129"/>
                  </a:lnTo>
                  <a:cubicBezTo>
                    <a:pt x="10508" y="8129"/>
                    <a:pt x="11399" y="10520"/>
                    <a:pt x="9577" y="12898"/>
                  </a:cubicBezTo>
                  <a:cubicBezTo>
                    <a:pt x="7962" y="14992"/>
                    <a:pt x="4782" y="16375"/>
                    <a:pt x="4046" y="16672"/>
                  </a:cubicBezTo>
                  <a:cubicBezTo>
                    <a:pt x="4007" y="16685"/>
                    <a:pt x="3968" y="16711"/>
                    <a:pt x="3929" y="16711"/>
                  </a:cubicBezTo>
                  <a:lnTo>
                    <a:pt x="3903" y="16724"/>
                  </a:lnTo>
                  <a:lnTo>
                    <a:pt x="3903" y="16711"/>
                  </a:lnTo>
                  <a:cubicBezTo>
                    <a:pt x="3886" y="16714"/>
                    <a:pt x="3868" y="16715"/>
                    <a:pt x="3850" y="16715"/>
                  </a:cubicBezTo>
                  <a:cubicBezTo>
                    <a:pt x="3714" y="16715"/>
                    <a:pt x="3587" y="16630"/>
                    <a:pt x="3542" y="16504"/>
                  </a:cubicBezTo>
                  <a:cubicBezTo>
                    <a:pt x="3503" y="16349"/>
                    <a:pt x="3619" y="16194"/>
                    <a:pt x="3774" y="16181"/>
                  </a:cubicBezTo>
                  <a:cubicBezTo>
                    <a:pt x="3789" y="16177"/>
                    <a:pt x="3804" y="16176"/>
                    <a:pt x="3820" y="16176"/>
                  </a:cubicBezTo>
                  <a:cubicBezTo>
                    <a:pt x="3856" y="16176"/>
                    <a:pt x="3893" y="16185"/>
                    <a:pt x="3929" y="16194"/>
                  </a:cubicBezTo>
                  <a:cubicBezTo>
                    <a:pt x="4046" y="15083"/>
                    <a:pt x="4433" y="12485"/>
                    <a:pt x="5829" y="10663"/>
                  </a:cubicBezTo>
                  <a:cubicBezTo>
                    <a:pt x="6734" y="9512"/>
                    <a:pt x="8000" y="8698"/>
                    <a:pt x="9422" y="8336"/>
                  </a:cubicBezTo>
                  <a:lnTo>
                    <a:pt x="9422" y="8336"/>
                  </a:lnTo>
                  <a:cubicBezTo>
                    <a:pt x="9412" y="8337"/>
                    <a:pt x="9402" y="8337"/>
                    <a:pt x="9393" y="8337"/>
                  </a:cubicBezTo>
                  <a:cubicBezTo>
                    <a:pt x="9132" y="8337"/>
                    <a:pt x="8889" y="8172"/>
                    <a:pt x="8802" y="7923"/>
                  </a:cubicBezTo>
                  <a:cubicBezTo>
                    <a:pt x="8737" y="7625"/>
                    <a:pt x="8931" y="7341"/>
                    <a:pt x="9228" y="7315"/>
                  </a:cubicBezTo>
                  <a:cubicBezTo>
                    <a:pt x="9273" y="7306"/>
                    <a:pt x="9317" y="7301"/>
                    <a:pt x="9361" y="7301"/>
                  </a:cubicBezTo>
                  <a:close/>
                  <a:moveTo>
                    <a:pt x="6991" y="20296"/>
                  </a:moveTo>
                  <a:cubicBezTo>
                    <a:pt x="7145" y="20296"/>
                    <a:pt x="7286" y="20392"/>
                    <a:pt x="7341" y="20537"/>
                  </a:cubicBezTo>
                  <a:cubicBezTo>
                    <a:pt x="7367" y="20705"/>
                    <a:pt x="7251" y="20873"/>
                    <a:pt x="7083" y="20885"/>
                  </a:cubicBezTo>
                  <a:lnTo>
                    <a:pt x="7083" y="20898"/>
                  </a:lnTo>
                  <a:cubicBezTo>
                    <a:pt x="7064" y="20901"/>
                    <a:pt x="7044" y="20903"/>
                    <a:pt x="7025" y="20903"/>
                  </a:cubicBezTo>
                  <a:cubicBezTo>
                    <a:pt x="6875" y="20903"/>
                    <a:pt x="6726" y="20815"/>
                    <a:pt x="6669" y="20666"/>
                  </a:cubicBezTo>
                  <a:cubicBezTo>
                    <a:pt x="6617" y="20498"/>
                    <a:pt x="6747" y="20330"/>
                    <a:pt x="6915" y="20304"/>
                  </a:cubicBezTo>
                  <a:cubicBezTo>
                    <a:pt x="6940" y="20298"/>
                    <a:pt x="6966" y="20296"/>
                    <a:pt x="6991" y="20296"/>
                  </a:cubicBezTo>
                  <a:close/>
                  <a:moveTo>
                    <a:pt x="8534" y="22390"/>
                  </a:moveTo>
                  <a:cubicBezTo>
                    <a:pt x="8702" y="22390"/>
                    <a:pt x="8862" y="22489"/>
                    <a:pt x="8918" y="22656"/>
                  </a:cubicBezTo>
                  <a:cubicBezTo>
                    <a:pt x="8957" y="22837"/>
                    <a:pt x="8827" y="23005"/>
                    <a:pt x="8647" y="23031"/>
                  </a:cubicBezTo>
                  <a:lnTo>
                    <a:pt x="8647" y="23044"/>
                  </a:lnTo>
                  <a:cubicBezTo>
                    <a:pt x="8619" y="23049"/>
                    <a:pt x="8592" y="23052"/>
                    <a:pt x="8565" y="23052"/>
                  </a:cubicBezTo>
                  <a:cubicBezTo>
                    <a:pt x="8398" y="23052"/>
                    <a:pt x="8237" y="22952"/>
                    <a:pt x="8181" y="22785"/>
                  </a:cubicBezTo>
                  <a:cubicBezTo>
                    <a:pt x="8142" y="22604"/>
                    <a:pt x="8272" y="22423"/>
                    <a:pt x="8453" y="22398"/>
                  </a:cubicBezTo>
                  <a:cubicBezTo>
                    <a:pt x="8480" y="22392"/>
                    <a:pt x="8507" y="22390"/>
                    <a:pt x="8534" y="22390"/>
                  </a:cubicBezTo>
                  <a:close/>
                  <a:moveTo>
                    <a:pt x="7194" y="25865"/>
                  </a:moveTo>
                  <a:cubicBezTo>
                    <a:pt x="7322" y="25865"/>
                    <a:pt x="7440" y="25950"/>
                    <a:pt x="7483" y="26081"/>
                  </a:cubicBezTo>
                  <a:cubicBezTo>
                    <a:pt x="7522" y="26223"/>
                    <a:pt x="7419" y="26378"/>
                    <a:pt x="7264" y="26391"/>
                  </a:cubicBezTo>
                  <a:cubicBezTo>
                    <a:pt x="7244" y="26394"/>
                    <a:pt x="7224" y="26396"/>
                    <a:pt x="7205" y="26396"/>
                  </a:cubicBezTo>
                  <a:cubicBezTo>
                    <a:pt x="7071" y="26396"/>
                    <a:pt x="6947" y="26320"/>
                    <a:pt x="6902" y="26184"/>
                  </a:cubicBezTo>
                  <a:cubicBezTo>
                    <a:pt x="6863" y="26042"/>
                    <a:pt x="6953" y="25900"/>
                    <a:pt x="7109" y="25874"/>
                  </a:cubicBezTo>
                  <a:lnTo>
                    <a:pt x="7121" y="25874"/>
                  </a:lnTo>
                  <a:cubicBezTo>
                    <a:pt x="7146" y="25868"/>
                    <a:pt x="7170" y="25865"/>
                    <a:pt x="7194" y="25865"/>
                  </a:cubicBezTo>
                  <a:close/>
                  <a:moveTo>
                    <a:pt x="5932" y="0"/>
                  </a:moveTo>
                  <a:cubicBezTo>
                    <a:pt x="5377" y="233"/>
                    <a:pt x="4886" y="621"/>
                    <a:pt x="4537" y="1112"/>
                  </a:cubicBezTo>
                  <a:cubicBezTo>
                    <a:pt x="5506" y="1357"/>
                    <a:pt x="6359" y="1939"/>
                    <a:pt x="6953" y="2740"/>
                  </a:cubicBezTo>
                  <a:cubicBezTo>
                    <a:pt x="8013" y="4213"/>
                    <a:pt x="8052" y="6398"/>
                    <a:pt x="8052" y="6398"/>
                  </a:cubicBezTo>
                  <a:cubicBezTo>
                    <a:pt x="8052" y="6398"/>
                    <a:pt x="5790" y="5364"/>
                    <a:pt x="4731" y="3890"/>
                  </a:cubicBezTo>
                  <a:cubicBezTo>
                    <a:pt x="4369" y="3399"/>
                    <a:pt x="4149" y="2818"/>
                    <a:pt x="4084" y="2223"/>
                  </a:cubicBezTo>
                  <a:cubicBezTo>
                    <a:pt x="4084" y="2236"/>
                    <a:pt x="4071" y="2262"/>
                    <a:pt x="4071" y="2288"/>
                  </a:cubicBezTo>
                  <a:lnTo>
                    <a:pt x="3205" y="8569"/>
                  </a:lnTo>
                  <a:cubicBezTo>
                    <a:pt x="3542" y="8608"/>
                    <a:pt x="3878" y="8698"/>
                    <a:pt x="4201" y="8814"/>
                  </a:cubicBezTo>
                  <a:cubicBezTo>
                    <a:pt x="4201" y="8814"/>
                    <a:pt x="3981" y="9887"/>
                    <a:pt x="2895" y="10856"/>
                  </a:cubicBezTo>
                  <a:lnTo>
                    <a:pt x="1668" y="19735"/>
                  </a:lnTo>
                  <a:cubicBezTo>
                    <a:pt x="2973" y="19813"/>
                    <a:pt x="4239" y="20291"/>
                    <a:pt x="5260" y="21118"/>
                  </a:cubicBezTo>
                  <a:cubicBezTo>
                    <a:pt x="7251" y="22734"/>
                    <a:pt x="8220" y="25603"/>
                    <a:pt x="8220" y="25603"/>
                  </a:cubicBezTo>
                  <a:cubicBezTo>
                    <a:pt x="8220" y="25603"/>
                    <a:pt x="4860" y="24957"/>
                    <a:pt x="2869" y="23341"/>
                  </a:cubicBezTo>
                  <a:cubicBezTo>
                    <a:pt x="2262" y="22850"/>
                    <a:pt x="1758" y="22217"/>
                    <a:pt x="1422" y="21506"/>
                  </a:cubicBezTo>
                  <a:lnTo>
                    <a:pt x="944" y="24931"/>
                  </a:lnTo>
                  <a:cubicBezTo>
                    <a:pt x="1913" y="25137"/>
                    <a:pt x="2818" y="25590"/>
                    <a:pt x="3567" y="26236"/>
                  </a:cubicBezTo>
                  <a:cubicBezTo>
                    <a:pt x="3567" y="26236"/>
                    <a:pt x="2559" y="27412"/>
                    <a:pt x="556" y="27761"/>
                  </a:cubicBezTo>
                  <a:lnTo>
                    <a:pt x="0" y="31767"/>
                  </a:lnTo>
                  <a:lnTo>
                    <a:pt x="194" y="31884"/>
                  </a:lnTo>
                  <a:lnTo>
                    <a:pt x="2572" y="31444"/>
                  </a:lnTo>
                  <a:cubicBezTo>
                    <a:pt x="2559" y="31431"/>
                    <a:pt x="2546" y="31406"/>
                    <a:pt x="2533" y="31380"/>
                  </a:cubicBezTo>
                  <a:cubicBezTo>
                    <a:pt x="2521" y="31328"/>
                    <a:pt x="2521" y="31276"/>
                    <a:pt x="2546" y="31225"/>
                  </a:cubicBezTo>
                  <a:cubicBezTo>
                    <a:pt x="1887" y="31083"/>
                    <a:pt x="1241" y="30889"/>
                    <a:pt x="621" y="30643"/>
                  </a:cubicBezTo>
                  <a:cubicBezTo>
                    <a:pt x="621" y="30643"/>
                    <a:pt x="2572" y="29325"/>
                    <a:pt x="4524" y="29157"/>
                  </a:cubicBezTo>
                  <a:cubicBezTo>
                    <a:pt x="4667" y="29144"/>
                    <a:pt x="4810" y="29137"/>
                    <a:pt x="4952" y="29137"/>
                  </a:cubicBezTo>
                  <a:cubicBezTo>
                    <a:pt x="5944" y="29137"/>
                    <a:pt x="6914" y="29450"/>
                    <a:pt x="7716" y="30049"/>
                  </a:cubicBezTo>
                  <a:cubicBezTo>
                    <a:pt x="7548" y="30255"/>
                    <a:pt x="7354" y="30436"/>
                    <a:pt x="7147" y="30591"/>
                  </a:cubicBezTo>
                  <a:lnTo>
                    <a:pt x="10443" y="29971"/>
                  </a:lnTo>
                  <a:cubicBezTo>
                    <a:pt x="9978" y="29596"/>
                    <a:pt x="9590" y="29144"/>
                    <a:pt x="9293" y="28627"/>
                  </a:cubicBezTo>
                  <a:cubicBezTo>
                    <a:pt x="9293" y="28627"/>
                    <a:pt x="10351" y="27986"/>
                    <a:pt x="11989" y="27986"/>
                  </a:cubicBezTo>
                  <a:cubicBezTo>
                    <a:pt x="12197" y="27986"/>
                    <a:pt x="12414" y="27996"/>
                    <a:pt x="12640" y="28020"/>
                  </a:cubicBezTo>
                  <a:lnTo>
                    <a:pt x="12730" y="27283"/>
                  </a:lnTo>
                  <a:cubicBezTo>
                    <a:pt x="12730" y="27283"/>
                    <a:pt x="12718" y="27270"/>
                    <a:pt x="12718" y="27257"/>
                  </a:cubicBezTo>
                  <a:cubicBezTo>
                    <a:pt x="12705" y="27192"/>
                    <a:pt x="12718" y="27115"/>
                    <a:pt x="12769" y="27063"/>
                  </a:cubicBezTo>
                  <a:lnTo>
                    <a:pt x="12847" y="26494"/>
                  </a:lnTo>
                  <a:cubicBezTo>
                    <a:pt x="12007" y="25771"/>
                    <a:pt x="9758" y="23690"/>
                    <a:pt x="8944" y="21415"/>
                  </a:cubicBezTo>
                  <a:cubicBezTo>
                    <a:pt x="8414" y="19994"/>
                    <a:pt x="8517" y="18417"/>
                    <a:pt x="9241" y="17073"/>
                  </a:cubicBezTo>
                  <a:cubicBezTo>
                    <a:pt x="9112" y="17008"/>
                    <a:pt x="9008" y="16892"/>
                    <a:pt x="8970" y="16750"/>
                  </a:cubicBezTo>
                  <a:cubicBezTo>
                    <a:pt x="8957" y="16711"/>
                    <a:pt x="8957" y="16659"/>
                    <a:pt x="8957" y="16621"/>
                  </a:cubicBezTo>
                  <a:cubicBezTo>
                    <a:pt x="8802" y="16569"/>
                    <a:pt x="8685" y="16453"/>
                    <a:pt x="8634" y="16297"/>
                  </a:cubicBezTo>
                  <a:cubicBezTo>
                    <a:pt x="8569" y="16052"/>
                    <a:pt x="8750" y="15806"/>
                    <a:pt x="8995" y="15768"/>
                  </a:cubicBezTo>
                  <a:cubicBezTo>
                    <a:pt x="9031" y="15760"/>
                    <a:pt x="9067" y="15757"/>
                    <a:pt x="9102" y="15757"/>
                  </a:cubicBezTo>
                  <a:cubicBezTo>
                    <a:pt x="9325" y="15757"/>
                    <a:pt x="9538" y="15893"/>
                    <a:pt x="9616" y="16116"/>
                  </a:cubicBezTo>
                  <a:lnTo>
                    <a:pt x="9616" y="16129"/>
                  </a:lnTo>
                  <a:cubicBezTo>
                    <a:pt x="9848" y="16155"/>
                    <a:pt x="10042" y="16310"/>
                    <a:pt x="10107" y="16530"/>
                  </a:cubicBezTo>
                  <a:cubicBezTo>
                    <a:pt x="10146" y="16633"/>
                    <a:pt x="10133" y="16763"/>
                    <a:pt x="10081" y="16853"/>
                  </a:cubicBezTo>
                  <a:cubicBezTo>
                    <a:pt x="10908" y="17306"/>
                    <a:pt x="12472" y="18391"/>
                    <a:pt x="13196" y="20394"/>
                  </a:cubicBezTo>
                  <a:cubicBezTo>
                    <a:pt x="13338" y="20795"/>
                    <a:pt x="13441" y="21221"/>
                    <a:pt x="13519" y="21648"/>
                  </a:cubicBezTo>
                  <a:lnTo>
                    <a:pt x="14036" y="17874"/>
                  </a:lnTo>
                  <a:cubicBezTo>
                    <a:pt x="13713" y="17642"/>
                    <a:pt x="13415" y="17370"/>
                    <a:pt x="13157" y="17047"/>
                  </a:cubicBezTo>
                  <a:cubicBezTo>
                    <a:pt x="12020" y="15625"/>
                    <a:pt x="11852" y="13441"/>
                    <a:pt x="11852" y="13441"/>
                  </a:cubicBezTo>
                  <a:lnTo>
                    <a:pt x="11852" y="13441"/>
                  </a:lnTo>
                  <a:cubicBezTo>
                    <a:pt x="12769" y="13829"/>
                    <a:pt x="13648" y="14333"/>
                    <a:pt x="14436" y="14953"/>
                  </a:cubicBezTo>
                  <a:lnTo>
                    <a:pt x="15005" y="10831"/>
                  </a:lnTo>
                  <a:cubicBezTo>
                    <a:pt x="14191" y="10068"/>
                    <a:pt x="13209" y="9021"/>
                    <a:pt x="12705" y="7871"/>
                  </a:cubicBezTo>
                  <a:cubicBezTo>
                    <a:pt x="12136" y="6630"/>
                    <a:pt x="12188" y="5196"/>
                    <a:pt x="12873" y="4020"/>
                  </a:cubicBezTo>
                  <a:lnTo>
                    <a:pt x="12873" y="4020"/>
                  </a:lnTo>
                  <a:cubicBezTo>
                    <a:pt x="12843" y="4024"/>
                    <a:pt x="12813" y="4026"/>
                    <a:pt x="12784" y="4026"/>
                  </a:cubicBezTo>
                  <a:cubicBezTo>
                    <a:pt x="12549" y="4026"/>
                    <a:pt x="12344" y="3889"/>
                    <a:pt x="12252" y="3671"/>
                  </a:cubicBezTo>
                  <a:cubicBezTo>
                    <a:pt x="12201" y="3412"/>
                    <a:pt x="12369" y="3154"/>
                    <a:pt x="12640" y="3128"/>
                  </a:cubicBezTo>
                  <a:cubicBezTo>
                    <a:pt x="12682" y="3118"/>
                    <a:pt x="12723" y="3113"/>
                    <a:pt x="12764" y="3113"/>
                  </a:cubicBezTo>
                  <a:cubicBezTo>
                    <a:pt x="12990" y="3113"/>
                    <a:pt x="13197" y="3258"/>
                    <a:pt x="13273" y="3477"/>
                  </a:cubicBezTo>
                  <a:cubicBezTo>
                    <a:pt x="13338" y="3722"/>
                    <a:pt x="13183" y="3955"/>
                    <a:pt x="12937" y="4007"/>
                  </a:cubicBezTo>
                  <a:cubicBezTo>
                    <a:pt x="14049" y="4420"/>
                    <a:pt x="15005" y="5183"/>
                    <a:pt x="15664" y="6165"/>
                  </a:cubicBezTo>
                  <a:lnTo>
                    <a:pt x="15768" y="5415"/>
                  </a:lnTo>
                  <a:cubicBezTo>
                    <a:pt x="15826" y="4940"/>
                    <a:pt x="16278" y="4600"/>
                    <a:pt x="16809" y="4600"/>
                  </a:cubicBezTo>
                  <a:cubicBezTo>
                    <a:pt x="16870" y="4600"/>
                    <a:pt x="16933" y="4605"/>
                    <a:pt x="16995" y="4614"/>
                  </a:cubicBezTo>
                  <a:lnTo>
                    <a:pt x="21868" y="5325"/>
                  </a:lnTo>
                  <a:cubicBezTo>
                    <a:pt x="21984" y="5299"/>
                    <a:pt x="22100" y="5273"/>
                    <a:pt x="22191" y="5247"/>
                  </a:cubicBezTo>
                  <a:lnTo>
                    <a:pt x="21493" y="2805"/>
                  </a:lnTo>
                  <a:cubicBezTo>
                    <a:pt x="21338" y="2740"/>
                    <a:pt x="21183" y="2676"/>
                    <a:pt x="21041" y="2598"/>
                  </a:cubicBezTo>
                  <a:cubicBezTo>
                    <a:pt x="20304" y="2223"/>
                    <a:pt x="19606" y="1771"/>
                    <a:pt x="18973" y="1241"/>
                  </a:cubicBezTo>
                  <a:lnTo>
                    <a:pt x="14604" y="646"/>
                  </a:lnTo>
                  <a:lnTo>
                    <a:pt x="14604" y="646"/>
                  </a:lnTo>
                  <a:cubicBezTo>
                    <a:pt x="15328" y="1280"/>
                    <a:pt x="15768" y="1745"/>
                    <a:pt x="15768" y="1745"/>
                  </a:cubicBezTo>
                  <a:cubicBezTo>
                    <a:pt x="15768" y="1745"/>
                    <a:pt x="14448" y="1957"/>
                    <a:pt x="12731" y="1957"/>
                  </a:cubicBezTo>
                  <a:cubicBezTo>
                    <a:pt x="11393" y="1957"/>
                    <a:pt x="9813" y="1829"/>
                    <a:pt x="8427" y="1370"/>
                  </a:cubicBezTo>
                  <a:cubicBezTo>
                    <a:pt x="7522" y="1073"/>
                    <a:pt x="6669" y="608"/>
                    <a:pt x="59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7" name="Google Shape;687;p28"/>
            <p:cNvSpPr/>
            <p:nvPr/>
          </p:nvSpPr>
          <p:spPr>
            <a:xfrm>
              <a:off x="1118875" y="775750"/>
              <a:ext cx="127650" cy="241050"/>
            </a:xfrm>
            <a:custGeom>
              <a:avLst/>
              <a:gdLst/>
              <a:ahLst/>
              <a:cxnLst/>
              <a:rect l="l" t="t" r="r" b="b"/>
              <a:pathLst>
                <a:path w="5106" h="9642" extrusionOk="0">
                  <a:moveTo>
                    <a:pt x="2702" y="4874"/>
                  </a:moveTo>
                  <a:cubicBezTo>
                    <a:pt x="2900" y="4874"/>
                    <a:pt x="3088" y="4996"/>
                    <a:pt x="3154" y="5183"/>
                  </a:cubicBezTo>
                  <a:cubicBezTo>
                    <a:pt x="3206" y="5415"/>
                    <a:pt x="3064" y="5635"/>
                    <a:pt x="2831" y="5661"/>
                  </a:cubicBezTo>
                  <a:cubicBezTo>
                    <a:pt x="2804" y="5665"/>
                    <a:pt x="2776" y="5668"/>
                    <a:pt x="2749" y="5668"/>
                  </a:cubicBezTo>
                  <a:cubicBezTo>
                    <a:pt x="2545" y="5668"/>
                    <a:pt x="2355" y="5544"/>
                    <a:pt x="2275" y="5351"/>
                  </a:cubicBezTo>
                  <a:cubicBezTo>
                    <a:pt x="2224" y="5131"/>
                    <a:pt x="2379" y="4911"/>
                    <a:pt x="2599" y="4885"/>
                  </a:cubicBezTo>
                  <a:cubicBezTo>
                    <a:pt x="2633" y="4878"/>
                    <a:pt x="2668" y="4874"/>
                    <a:pt x="2702" y="4874"/>
                  </a:cubicBezTo>
                  <a:close/>
                  <a:moveTo>
                    <a:pt x="1668" y="0"/>
                  </a:moveTo>
                  <a:cubicBezTo>
                    <a:pt x="1591" y="155"/>
                    <a:pt x="1448" y="259"/>
                    <a:pt x="1280" y="284"/>
                  </a:cubicBezTo>
                  <a:cubicBezTo>
                    <a:pt x="1242" y="291"/>
                    <a:pt x="1203" y="294"/>
                    <a:pt x="1164" y="294"/>
                  </a:cubicBezTo>
                  <a:cubicBezTo>
                    <a:pt x="1049" y="294"/>
                    <a:pt x="935" y="265"/>
                    <a:pt x="828" y="207"/>
                  </a:cubicBezTo>
                  <a:cubicBezTo>
                    <a:pt x="104" y="1551"/>
                    <a:pt x="1" y="3141"/>
                    <a:pt x="531" y="4562"/>
                  </a:cubicBezTo>
                  <a:cubicBezTo>
                    <a:pt x="1345" y="6824"/>
                    <a:pt x="3607" y="8918"/>
                    <a:pt x="4434" y="9641"/>
                  </a:cubicBezTo>
                  <a:lnTo>
                    <a:pt x="5106" y="4795"/>
                  </a:lnTo>
                  <a:cubicBezTo>
                    <a:pt x="5041" y="4368"/>
                    <a:pt x="4925" y="3942"/>
                    <a:pt x="4783" y="3541"/>
                  </a:cubicBezTo>
                  <a:cubicBezTo>
                    <a:pt x="4072" y="1538"/>
                    <a:pt x="2508" y="452"/>
                    <a:pt x="16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8" name="Google Shape;688;p28"/>
            <p:cNvSpPr/>
            <p:nvPr/>
          </p:nvSpPr>
          <p:spPr>
            <a:xfrm>
              <a:off x="907900" y="1148275"/>
              <a:ext cx="5525" cy="4225"/>
            </a:xfrm>
            <a:custGeom>
              <a:avLst/>
              <a:gdLst/>
              <a:ahLst/>
              <a:cxnLst/>
              <a:rect l="l" t="t" r="r" b="b"/>
              <a:pathLst>
                <a:path w="221" h="169" extrusionOk="0">
                  <a:moveTo>
                    <a:pt x="26" y="0"/>
                  </a:moveTo>
                  <a:lnTo>
                    <a:pt x="0" y="168"/>
                  </a:lnTo>
                  <a:lnTo>
                    <a:pt x="220" y="117"/>
                  </a:lnTo>
                  <a:lnTo>
                    <a:pt x="26" y="0"/>
                  </a:lnTo>
                  <a:close/>
                </a:path>
              </a:pathLst>
            </a:custGeom>
            <a:solidFill>
              <a:srgbClr val="76D9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9" name="Google Shape;689;p28"/>
            <p:cNvSpPr/>
            <p:nvPr/>
          </p:nvSpPr>
          <p:spPr>
            <a:xfrm>
              <a:off x="1007100" y="557325"/>
              <a:ext cx="186450" cy="213600"/>
            </a:xfrm>
            <a:custGeom>
              <a:avLst/>
              <a:gdLst/>
              <a:ahLst/>
              <a:cxnLst/>
              <a:rect l="l" t="t" r="r" b="b"/>
              <a:pathLst>
                <a:path w="7458" h="8544" extrusionOk="0">
                  <a:moveTo>
                    <a:pt x="6566" y="0"/>
                  </a:moveTo>
                  <a:lnTo>
                    <a:pt x="6566" y="0"/>
                  </a:lnTo>
                  <a:cubicBezTo>
                    <a:pt x="6294" y="26"/>
                    <a:pt x="6023" y="78"/>
                    <a:pt x="5751" y="143"/>
                  </a:cubicBezTo>
                  <a:cubicBezTo>
                    <a:pt x="5700" y="168"/>
                    <a:pt x="5648" y="181"/>
                    <a:pt x="5596" y="194"/>
                  </a:cubicBezTo>
                  <a:cubicBezTo>
                    <a:pt x="5557" y="194"/>
                    <a:pt x="5519" y="207"/>
                    <a:pt x="5480" y="207"/>
                  </a:cubicBezTo>
                  <a:cubicBezTo>
                    <a:pt x="4058" y="569"/>
                    <a:pt x="2805" y="1383"/>
                    <a:pt x="1900" y="2534"/>
                  </a:cubicBezTo>
                  <a:cubicBezTo>
                    <a:pt x="491" y="4356"/>
                    <a:pt x="104" y="6954"/>
                    <a:pt x="0" y="8065"/>
                  </a:cubicBezTo>
                  <a:cubicBezTo>
                    <a:pt x="104" y="8091"/>
                    <a:pt x="181" y="8168"/>
                    <a:pt x="220" y="8259"/>
                  </a:cubicBezTo>
                  <a:cubicBezTo>
                    <a:pt x="246" y="8375"/>
                    <a:pt x="207" y="8492"/>
                    <a:pt x="104" y="8543"/>
                  </a:cubicBezTo>
                  <a:cubicBezTo>
                    <a:pt x="840" y="8246"/>
                    <a:pt x="4020" y="6863"/>
                    <a:pt x="5635" y="4769"/>
                  </a:cubicBezTo>
                  <a:cubicBezTo>
                    <a:pt x="7457" y="2391"/>
                    <a:pt x="6566" y="0"/>
                    <a:pt x="65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0" name="Google Shape;690;p28"/>
            <p:cNvSpPr/>
            <p:nvPr/>
          </p:nvSpPr>
          <p:spPr>
            <a:xfrm>
              <a:off x="1005800" y="772175"/>
              <a:ext cx="1000" cy="350"/>
            </a:xfrm>
            <a:custGeom>
              <a:avLst/>
              <a:gdLst/>
              <a:ahLst/>
              <a:cxnLst/>
              <a:rect l="l" t="t" r="r" b="b"/>
              <a:pathLst>
                <a:path w="40" h="14" extrusionOk="0">
                  <a:moveTo>
                    <a:pt x="13" y="1"/>
                  </a:moveTo>
                  <a:lnTo>
                    <a:pt x="0" y="14"/>
                  </a:lnTo>
                  <a:lnTo>
                    <a:pt x="39" y="1"/>
                  </a:lnTo>
                  <a:close/>
                </a:path>
              </a:pathLst>
            </a:custGeom>
            <a:solidFill>
              <a:srgbClr val="76D9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1" name="Google Shape;691;p28"/>
            <p:cNvSpPr/>
            <p:nvPr/>
          </p:nvSpPr>
          <p:spPr>
            <a:xfrm>
              <a:off x="1056850" y="346600"/>
              <a:ext cx="245900" cy="56450"/>
            </a:xfrm>
            <a:custGeom>
              <a:avLst/>
              <a:gdLst/>
              <a:ahLst/>
              <a:cxnLst/>
              <a:rect l="l" t="t" r="r" b="b"/>
              <a:pathLst>
                <a:path w="9836" h="2258" extrusionOk="0">
                  <a:moveTo>
                    <a:pt x="1491" y="0"/>
                  </a:moveTo>
                  <a:cubicBezTo>
                    <a:pt x="980" y="0"/>
                    <a:pt x="473" y="102"/>
                    <a:pt x="0" y="300"/>
                  </a:cubicBezTo>
                  <a:cubicBezTo>
                    <a:pt x="737" y="908"/>
                    <a:pt x="1590" y="1373"/>
                    <a:pt x="2495" y="1670"/>
                  </a:cubicBezTo>
                  <a:cubicBezTo>
                    <a:pt x="3881" y="2129"/>
                    <a:pt x="5461" y="2257"/>
                    <a:pt x="6799" y="2257"/>
                  </a:cubicBezTo>
                  <a:cubicBezTo>
                    <a:pt x="8516" y="2257"/>
                    <a:pt x="9836" y="2045"/>
                    <a:pt x="9836" y="2045"/>
                  </a:cubicBezTo>
                  <a:cubicBezTo>
                    <a:pt x="9836" y="2045"/>
                    <a:pt x="9396" y="1580"/>
                    <a:pt x="8672" y="946"/>
                  </a:cubicBezTo>
                  <a:lnTo>
                    <a:pt x="8168" y="869"/>
                  </a:lnTo>
                  <a:cubicBezTo>
                    <a:pt x="8156" y="895"/>
                    <a:pt x="8130" y="895"/>
                    <a:pt x="8104" y="908"/>
                  </a:cubicBezTo>
                  <a:cubicBezTo>
                    <a:pt x="8095" y="910"/>
                    <a:pt x="8086" y="911"/>
                    <a:pt x="8076" y="911"/>
                  </a:cubicBezTo>
                  <a:cubicBezTo>
                    <a:pt x="8031" y="911"/>
                    <a:pt x="7981" y="886"/>
                    <a:pt x="7949" y="843"/>
                  </a:cubicBezTo>
                  <a:lnTo>
                    <a:pt x="2055" y="42"/>
                  </a:lnTo>
                  <a:cubicBezTo>
                    <a:pt x="1868" y="14"/>
                    <a:pt x="1679" y="0"/>
                    <a:pt x="14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2" name="Google Shape;692;p28"/>
            <p:cNvSpPr/>
            <p:nvPr/>
          </p:nvSpPr>
          <p:spPr>
            <a:xfrm>
              <a:off x="1382850" y="385100"/>
              <a:ext cx="63025" cy="39450"/>
            </a:xfrm>
            <a:custGeom>
              <a:avLst/>
              <a:gdLst/>
              <a:ahLst/>
              <a:cxnLst/>
              <a:rect l="l" t="t" r="r" b="b"/>
              <a:pathLst>
                <a:path w="2521" h="1578" extrusionOk="0">
                  <a:moveTo>
                    <a:pt x="1" y="1"/>
                  </a:moveTo>
                  <a:cubicBezTo>
                    <a:pt x="634" y="531"/>
                    <a:pt x="1332" y="996"/>
                    <a:pt x="2069" y="1371"/>
                  </a:cubicBezTo>
                  <a:cubicBezTo>
                    <a:pt x="2224" y="1448"/>
                    <a:pt x="2366" y="1513"/>
                    <a:pt x="2521" y="1578"/>
                  </a:cubicBezTo>
                  <a:lnTo>
                    <a:pt x="2146" y="298"/>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28"/>
            <p:cNvSpPr/>
            <p:nvPr/>
          </p:nvSpPr>
          <p:spPr>
            <a:xfrm>
              <a:off x="1211925" y="432250"/>
              <a:ext cx="87925" cy="192625"/>
            </a:xfrm>
            <a:custGeom>
              <a:avLst/>
              <a:gdLst/>
              <a:ahLst/>
              <a:cxnLst/>
              <a:rect l="l" t="t" r="r" b="b"/>
              <a:pathLst>
                <a:path w="3517" h="7705" extrusionOk="0">
                  <a:moveTo>
                    <a:pt x="629" y="0"/>
                  </a:moveTo>
                  <a:cubicBezTo>
                    <a:pt x="588" y="0"/>
                    <a:pt x="547" y="5"/>
                    <a:pt x="505" y="15"/>
                  </a:cubicBezTo>
                  <a:cubicBezTo>
                    <a:pt x="247" y="41"/>
                    <a:pt x="66" y="286"/>
                    <a:pt x="130" y="545"/>
                  </a:cubicBezTo>
                  <a:cubicBezTo>
                    <a:pt x="211" y="775"/>
                    <a:pt x="425" y="913"/>
                    <a:pt x="653" y="913"/>
                  </a:cubicBezTo>
                  <a:cubicBezTo>
                    <a:pt x="681" y="913"/>
                    <a:pt x="709" y="911"/>
                    <a:pt x="738" y="907"/>
                  </a:cubicBezTo>
                  <a:lnTo>
                    <a:pt x="738" y="907"/>
                  </a:lnTo>
                  <a:cubicBezTo>
                    <a:pt x="66" y="2083"/>
                    <a:pt x="1" y="3517"/>
                    <a:pt x="570" y="4745"/>
                  </a:cubicBezTo>
                  <a:cubicBezTo>
                    <a:pt x="1074" y="5895"/>
                    <a:pt x="2056" y="6955"/>
                    <a:pt x="2870" y="7705"/>
                  </a:cubicBezTo>
                  <a:lnTo>
                    <a:pt x="3516" y="3039"/>
                  </a:lnTo>
                  <a:cubicBezTo>
                    <a:pt x="2870" y="2057"/>
                    <a:pt x="1914" y="1294"/>
                    <a:pt x="802" y="894"/>
                  </a:cubicBezTo>
                  <a:cubicBezTo>
                    <a:pt x="1048" y="842"/>
                    <a:pt x="1203" y="596"/>
                    <a:pt x="1138" y="364"/>
                  </a:cubicBezTo>
                  <a:cubicBezTo>
                    <a:pt x="1062" y="145"/>
                    <a:pt x="855" y="0"/>
                    <a:pt x="6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28"/>
            <p:cNvSpPr/>
            <p:nvPr/>
          </p:nvSpPr>
          <p:spPr>
            <a:xfrm>
              <a:off x="944075" y="847475"/>
              <a:ext cx="170000" cy="146700"/>
            </a:xfrm>
            <a:custGeom>
              <a:avLst/>
              <a:gdLst/>
              <a:ahLst/>
              <a:cxnLst/>
              <a:rect l="l" t="t" r="r" b="b"/>
              <a:pathLst>
                <a:path w="6800" h="5868" extrusionOk="0">
                  <a:moveTo>
                    <a:pt x="247" y="0"/>
                  </a:moveTo>
                  <a:lnTo>
                    <a:pt x="1" y="1784"/>
                  </a:lnTo>
                  <a:cubicBezTo>
                    <a:pt x="337" y="2495"/>
                    <a:pt x="828" y="3115"/>
                    <a:pt x="1448" y="3606"/>
                  </a:cubicBezTo>
                  <a:cubicBezTo>
                    <a:pt x="3439" y="5222"/>
                    <a:pt x="6799" y="5868"/>
                    <a:pt x="6799" y="5868"/>
                  </a:cubicBezTo>
                  <a:cubicBezTo>
                    <a:pt x="6799" y="5868"/>
                    <a:pt x="5830" y="2999"/>
                    <a:pt x="3839" y="1383"/>
                  </a:cubicBezTo>
                  <a:cubicBezTo>
                    <a:pt x="2818" y="556"/>
                    <a:pt x="1552" y="78"/>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28"/>
            <p:cNvSpPr/>
            <p:nvPr/>
          </p:nvSpPr>
          <p:spPr>
            <a:xfrm>
              <a:off x="924050" y="1082525"/>
              <a:ext cx="177400" cy="54475"/>
            </a:xfrm>
            <a:custGeom>
              <a:avLst/>
              <a:gdLst/>
              <a:ahLst/>
              <a:cxnLst/>
              <a:rect l="l" t="t" r="r" b="b"/>
              <a:pathLst>
                <a:path w="7096" h="2179" extrusionOk="0">
                  <a:moveTo>
                    <a:pt x="4332" y="0"/>
                  </a:moveTo>
                  <a:cubicBezTo>
                    <a:pt x="4190" y="0"/>
                    <a:pt x="4047" y="7"/>
                    <a:pt x="3904" y="20"/>
                  </a:cubicBezTo>
                  <a:cubicBezTo>
                    <a:pt x="1952" y="188"/>
                    <a:pt x="1" y="1506"/>
                    <a:pt x="1" y="1506"/>
                  </a:cubicBezTo>
                  <a:cubicBezTo>
                    <a:pt x="621" y="1752"/>
                    <a:pt x="1267" y="1946"/>
                    <a:pt x="1926" y="2088"/>
                  </a:cubicBezTo>
                  <a:cubicBezTo>
                    <a:pt x="1965" y="1971"/>
                    <a:pt x="2069" y="1894"/>
                    <a:pt x="2185" y="1868"/>
                  </a:cubicBezTo>
                  <a:cubicBezTo>
                    <a:pt x="2210" y="1862"/>
                    <a:pt x="2236" y="1860"/>
                    <a:pt x="2262" y="1860"/>
                  </a:cubicBezTo>
                  <a:cubicBezTo>
                    <a:pt x="2418" y="1860"/>
                    <a:pt x="2569" y="1958"/>
                    <a:pt x="2624" y="2114"/>
                  </a:cubicBezTo>
                  <a:cubicBezTo>
                    <a:pt x="2624" y="2139"/>
                    <a:pt x="2624" y="2165"/>
                    <a:pt x="2624" y="2178"/>
                  </a:cubicBezTo>
                  <a:lnTo>
                    <a:pt x="6514" y="1454"/>
                  </a:lnTo>
                  <a:cubicBezTo>
                    <a:pt x="6734" y="1299"/>
                    <a:pt x="6928" y="1118"/>
                    <a:pt x="7096" y="912"/>
                  </a:cubicBezTo>
                  <a:cubicBezTo>
                    <a:pt x="6294" y="313"/>
                    <a:pt x="5324" y="0"/>
                    <a:pt x="4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28"/>
            <p:cNvSpPr/>
            <p:nvPr/>
          </p:nvSpPr>
          <p:spPr>
            <a:xfrm>
              <a:off x="1010650" y="382200"/>
              <a:ext cx="99200" cy="131850"/>
            </a:xfrm>
            <a:custGeom>
              <a:avLst/>
              <a:gdLst/>
              <a:ahLst/>
              <a:cxnLst/>
              <a:rect l="l" t="t" r="r" b="b"/>
              <a:pathLst>
                <a:path w="3968" h="5274" extrusionOk="0">
                  <a:moveTo>
                    <a:pt x="453" y="1"/>
                  </a:moveTo>
                  <a:cubicBezTo>
                    <a:pt x="220" y="324"/>
                    <a:pt x="65" y="699"/>
                    <a:pt x="0" y="1099"/>
                  </a:cubicBezTo>
                  <a:cubicBezTo>
                    <a:pt x="65" y="1707"/>
                    <a:pt x="285" y="2288"/>
                    <a:pt x="647" y="2779"/>
                  </a:cubicBezTo>
                  <a:cubicBezTo>
                    <a:pt x="1706" y="4240"/>
                    <a:pt x="3968" y="5274"/>
                    <a:pt x="3968" y="5274"/>
                  </a:cubicBezTo>
                  <a:cubicBezTo>
                    <a:pt x="3968" y="5274"/>
                    <a:pt x="3929" y="3089"/>
                    <a:pt x="2869" y="1616"/>
                  </a:cubicBezTo>
                  <a:cubicBezTo>
                    <a:pt x="2275" y="815"/>
                    <a:pt x="1422" y="246"/>
                    <a:pt x="4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28"/>
            <p:cNvSpPr/>
            <p:nvPr/>
          </p:nvSpPr>
          <p:spPr>
            <a:xfrm>
              <a:off x="1204825" y="690125"/>
              <a:ext cx="64650" cy="110850"/>
            </a:xfrm>
            <a:custGeom>
              <a:avLst/>
              <a:gdLst/>
              <a:ahLst/>
              <a:cxnLst/>
              <a:rect l="l" t="t" r="r" b="b"/>
              <a:pathLst>
                <a:path w="2586" h="4434" extrusionOk="0">
                  <a:moveTo>
                    <a:pt x="1" y="0"/>
                  </a:moveTo>
                  <a:lnTo>
                    <a:pt x="1" y="0"/>
                  </a:lnTo>
                  <a:cubicBezTo>
                    <a:pt x="1" y="0"/>
                    <a:pt x="169" y="2171"/>
                    <a:pt x="1306" y="3606"/>
                  </a:cubicBezTo>
                  <a:cubicBezTo>
                    <a:pt x="1552" y="3929"/>
                    <a:pt x="1849" y="4201"/>
                    <a:pt x="2185" y="4433"/>
                  </a:cubicBezTo>
                  <a:lnTo>
                    <a:pt x="2585" y="1512"/>
                  </a:lnTo>
                  <a:cubicBezTo>
                    <a:pt x="1797" y="892"/>
                    <a:pt x="931" y="388"/>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28"/>
            <p:cNvSpPr/>
            <p:nvPr/>
          </p:nvSpPr>
          <p:spPr>
            <a:xfrm>
              <a:off x="1455550" y="485275"/>
              <a:ext cx="9075" cy="3250"/>
            </a:xfrm>
            <a:custGeom>
              <a:avLst/>
              <a:gdLst/>
              <a:ahLst/>
              <a:cxnLst/>
              <a:rect l="l" t="t" r="r" b="b"/>
              <a:pathLst>
                <a:path w="363" h="130" extrusionOk="0">
                  <a:moveTo>
                    <a:pt x="324" y="0"/>
                  </a:moveTo>
                  <a:cubicBezTo>
                    <a:pt x="220" y="26"/>
                    <a:pt x="104" y="52"/>
                    <a:pt x="1" y="78"/>
                  </a:cubicBezTo>
                  <a:lnTo>
                    <a:pt x="363" y="130"/>
                  </a:lnTo>
                  <a:lnTo>
                    <a:pt x="32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28"/>
            <p:cNvSpPr/>
            <p:nvPr/>
          </p:nvSpPr>
          <p:spPr>
            <a:xfrm>
              <a:off x="980925" y="568300"/>
              <a:ext cx="32650" cy="57225"/>
            </a:xfrm>
            <a:custGeom>
              <a:avLst/>
              <a:gdLst/>
              <a:ahLst/>
              <a:cxnLst/>
              <a:rect l="l" t="t" r="r" b="b"/>
              <a:pathLst>
                <a:path w="1306" h="2289" extrusionOk="0">
                  <a:moveTo>
                    <a:pt x="310" y="1"/>
                  </a:moveTo>
                  <a:lnTo>
                    <a:pt x="0" y="2288"/>
                  </a:lnTo>
                  <a:cubicBezTo>
                    <a:pt x="1086" y="1319"/>
                    <a:pt x="1306" y="246"/>
                    <a:pt x="1306" y="246"/>
                  </a:cubicBezTo>
                  <a:cubicBezTo>
                    <a:pt x="983" y="130"/>
                    <a:pt x="647" y="40"/>
                    <a:pt x="3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28"/>
            <p:cNvSpPr/>
            <p:nvPr/>
          </p:nvSpPr>
          <p:spPr>
            <a:xfrm>
              <a:off x="1140850" y="1053825"/>
              <a:ext cx="83725" cy="49575"/>
            </a:xfrm>
            <a:custGeom>
              <a:avLst/>
              <a:gdLst/>
              <a:ahLst/>
              <a:cxnLst/>
              <a:rect l="l" t="t" r="r" b="b"/>
              <a:pathLst>
                <a:path w="3349" h="1983" extrusionOk="0">
                  <a:moveTo>
                    <a:pt x="2723" y="0"/>
                  </a:moveTo>
                  <a:cubicBezTo>
                    <a:pt x="1070" y="0"/>
                    <a:pt x="1" y="638"/>
                    <a:pt x="1" y="638"/>
                  </a:cubicBezTo>
                  <a:cubicBezTo>
                    <a:pt x="298" y="1155"/>
                    <a:pt x="686" y="1607"/>
                    <a:pt x="1151" y="1982"/>
                  </a:cubicBezTo>
                  <a:lnTo>
                    <a:pt x="3115" y="1620"/>
                  </a:lnTo>
                  <a:lnTo>
                    <a:pt x="3348" y="31"/>
                  </a:lnTo>
                  <a:cubicBezTo>
                    <a:pt x="3132" y="10"/>
                    <a:pt x="2923" y="0"/>
                    <a:pt x="27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28"/>
            <p:cNvSpPr/>
            <p:nvPr/>
          </p:nvSpPr>
          <p:spPr>
            <a:xfrm>
              <a:off x="922125" y="977350"/>
              <a:ext cx="75300" cy="70475"/>
            </a:xfrm>
            <a:custGeom>
              <a:avLst/>
              <a:gdLst/>
              <a:ahLst/>
              <a:cxnLst/>
              <a:rect l="l" t="t" r="r" b="b"/>
              <a:pathLst>
                <a:path w="3012" h="2819" extrusionOk="0">
                  <a:moveTo>
                    <a:pt x="401" y="1"/>
                  </a:moveTo>
                  <a:lnTo>
                    <a:pt x="0" y="2818"/>
                  </a:lnTo>
                  <a:cubicBezTo>
                    <a:pt x="2016" y="2482"/>
                    <a:pt x="3011" y="1293"/>
                    <a:pt x="3011" y="1293"/>
                  </a:cubicBezTo>
                  <a:cubicBezTo>
                    <a:pt x="2262" y="647"/>
                    <a:pt x="1357" y="195"/>
                    <a:pt x="4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28"/>
            <p:cNvSpPr/>
            <p:nvPr/>
          </p:nvSpPr>
          <p:spPr>
            <a:xfrm>
              <a:off x="996100" y="758400"/>
              <a:ext cx="17150" cy="13600"/>
            </a:xfrm>
            <a:custGeom>
              <a:avLst/>
              <a:gdLst/>
              <a:ahLst/>
              <a:cxnLst/>
              <a:rect l="l" t="t" r="r" b="b"/>
              <a:pathLst>
                <a:path w="686" h="544" extrusionOk="0">
                  <a:moveTo>
                    <a:pt x="337" y="1"/>
                  </a:moveTo>
                  <a:cubicBezTo>
                    <a:pt x="315" y="1"/>
                    <a:pt x="294" y="4"/>
                    <a:pt x="272" y="9"/>
                  </a:cubicBezTo>
                  <a:cubicBezTo>
                    <a:pt x="117" y="22"/>
                    <a:pt x="1" y="177"/>
                    <a:pt x="40" y="332"/>
                  </a:cubicBezTo>
                  <a:cubicBezTo>
                    <a:pt x="85" y="458"/>
                    <a:pt x="212" y="543"/>
                    <a:pt x="348" y="543"/>
                  </a:cubicBezTo>
                  <a:cubicBezTo>
                    <a:pt x="366" y="543"/>
                    <a:pt x="384" y="542"/>
                    <a:pt x="401" y="539"/>
                  </a:cubicBezTo>
                  <a:lnTo>
                    <a:pt x="427" y="539"/>
                  </a:lnTo>
                  <a:cubicBezTo>
                    <a:pt x="466" y="539"/>
                    <a:pt x="505" y="513"/>
                    <a:pt x="544" y="487"/>
                  </a:cubicBezTo>
                  <a:cubicBezTo>
                    <a:pt x="634" y="436"/>
                    <a:pt x="686" y="319"/>
                    <a:pt x="660" y="216"/>
                  </a:cubicBezTo>
                  <a:cubicBezTo>
                    <a:pt x="621" y="113"/>
                    <a:pt x="544" y="48"/>
                    <a:pt x="440" y="22"/>
                  </a:cubicBezTo>
                  <a:cubicBezTo>
                    <a:pt x="402" y="7"/>
                    <a:pt x="369" y="1"/>
                    <a:pt x="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28"/>
            <p:cNvSpPr/>
            <p:nvPr/>
          </p:nvSpPr>
          <p:spPr>
            <a:xfrm>
              <a:off x="1174450" y="491850"/>
              <a:ext cx="20075" cy="15950"/>
            </a:xfrm>
            <a:custGeom>
              <a:avLst/>
              <a:gdLst/>
              <a:ahLst/>
              <a:cxnLst/>
              <a:rect l="l" t="t" r="r" b="b"/>
              <a:pathLst>
                <a:path w="803" h="638" extrusionOk="0">
                  <a:moveTo>
                    <a:pt x="393" y="1"/>
                  </a:moveTo>
                  <a:cubicBezTo>
                    <a:pt x="366" y="1"/>
                    <a:pt x="338" y="3"/>
                    <a:pt x="311" y="9"/>
                  </a:cubicBezTo>
                  <a:cubicBezTo>
                    <a:pt x="130" y="35"/>
                    <a:pt x="1" y="203"/>
                    <a:pt x="52" y="384"/>
                  </a:cubicBezTo>
                  <a:cubicBezTo>
                    <a:pt x="108" y="539"/>
                    <a:pt x="259" y="637"/>
                    <a:pt x="415" y="637"/>
                  </a:cubicBezTo>
                  <a:cubicBezTo>
                    <a:pt x="441" y="637"/>
                    <a:pt x="466" y="635"/>
                    <a:pt x="492" y="629"/>
                  </a:cubicBezTo>
                  <a:cubicBezTo>
                    <a:pt x="686" y="603"/>
                    <a:pt x="802" y="422"/>
                    <a:pt x="763" y="254"/>
                  </a:cubicBezTo>
                  <a:cubicBezTo>
                    <a:pt x="708" y="99"/>
                    <a:pt x="557" y="1"/>
                    <a:pt x="3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28"/>
            <p:cNvSpPr/>
            <p:nvPr/>
          </p:nvSpPr>
          <p:spPr>
            <a:xfrm>
              <a:off x="1126950" y="536625"/>
              <a:ext cx="32025" cy="25900"/>
            </a:xfrm>
            <a:custGeom>
              <a:avLst/>
              <a:gdLst/>
              <a:ahLst/>
              <a:cxnLst/>
              <a:rect l="l" t="t" r="r" b="b"/>
              <a:pathLst>
                <a:path w="1281" h="1036" extrusionOk="0">
                  <a:moveTo>
                    <a:pt x="633" y="0"/>
                  </a:moveTo>
                  <a:cubicBezTo>
                    <a:pt x="591" y="0"/>
                    <a:pt x="548" y="5"/>
                    <a:pt x="505" y="14"/>
                  </a:cubicBezTo>
                  <a:cubicBezTo>
                    <a:pt x="195" y="40"/>
                    <a:pt x="1" y="324"/>
                    <a:pt x="66" y="622"/>
                  </a:cubicBezTo>
                  <a:cubicBezTo>
                    <a:pt x="153" y="871"/>
                    <a:pt x="396" y="1036"/>
                    <a:pt x="657" y="1036"/>
                  </a:cubicBezTo>
                  <a:cubicBezTo>
                    <a:pt x="666" y="1036"/>
                    <a:pt x="676" y="1036"/>
                    <a:pt x="686" y="1035"/>
                  </a:cubicBezTo>
                  <a:cubicBezTo>
                    <a:pt x="725" y="1035"/>
                    <a:pt x="763" y="1022"/>
                    <a:pt x="789" y="1022"/>
                  </a:cubicBezTo>
                  <a:cubicBezTo>
                    <a:pt x="854" y="1009"/>
                    <a:pt x="906" y="996"/>
                    <a:pt x="957" y="971"/>
                  </a:cubicBezTo>
                  <a:cubicBezTo>
                    <a:pt x="1177" y="867"/>
                    <a:pt x="1280" y="635"/>
                    <a:pt x="1229" y="415"/>
                  </a:cubicBezTo>
                  <a:cubicBezTo>
                    <a:pt x="1129" y="160"/>
                    <a:pt x="887" y="0"/>
                    <a:pt x="6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28"/>
            <p:cNvSpPr/>
            <p:nvPr/>
          </p:nvSpPr>
          <p:spPr>
            <a:xfrm>
              <a:off x="1255875" y="367675"/>
              <a:ext cx="5200" cy="1625"/>
            </a:xfrm>
            <a:custGeom>
              <a:avLst/>
              <a:gdLst/>
              <a:ahLst/>
              <a:cxnLst/>
              <a:rect l="l" t="t" r="r" b="b"/>
              <a:pathLst>
                <a:path w="208" h="65" extrusionOk="0">
                  <a:moveTo>
                    <a:pt x="1" y="0"/>
                  </a:moveTo>
                  <a:cubicBezTo>
                    <a:pt x="39" y="52"/>
                    <a:pt x="91" y="65"/>
                    <a:pt x="143" y="65"/>
                  </a:cubicBezTo>
                  <a:cubicBezTo>
                    <a:pt x="169" y="52"/>
                    <a:pt x="195" y="52"/>
                    <a:pt x="207" y="26"/>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 name="Google Shape;706;p28"/>
            <p:cNvSpPr/>
            <p:nvPr/>
          </p:nvSpPr>
          <p:spPr>
            <a:xfrm>
              <a:off x="1112100" y="913825"/>
              <a:ext cx="20375" cy="16375"/>
            </a:xfrm>
            <a:custGeom>
              <a:avLst/>
              <a:gdLst/>
              <a:ahLst/>
              <a:cxnLst/>
              <a:rect l="l" t="t" r="r" b="b"/>
              <a:pathLst>
                <a:path w="815" h="655" extrusionOk="0">
                  <a:moveTo>
                    <a:pt x="393" y="0"/>
                  </a:moveTo>
                  <a:cubicBezTo>
                    <a:pt x="366" y="0"/>
                    <a:pt x="338" y="3"/>
                    <a:pt x="311" y="9"/>
                  </a:cubicBezTo>
                  <a:cubicBezTo>
                    <a:pt x="130" y="34"/>
                    <a:pt x="0" y="215"/>
                    <a:pt x="39" y="396"/>
                  </a:cubicBezTo>
                  <a:cubicBezTo>
                    <a:pt x="93" y="548"/>
                    <a:pt x="247" y="654"/>
                    <a:pt x="410" y="654"/>
                  </a:cubicBezTo>
                  <a:cubicBezTo>
                    <a:pt x="441" y="654"/>
                    <a:pt x="473" y="650"/>
                    <a:pt x="505" y="642"/>
                  </a:cubicBezTo>
                  <a:cubicBezTo>
                    <a:pt x="685" y="616"/>
                    <a:pt x="815" y="448"/>
                    <a:pt x="776" y="254"/>
                  </a:cubicBezTo>
                  <a:cubicBezTo>
                    <a:pt x="720" y="99"/>
                    <a:pt x="560" y="0"/>
                    <a:pt x="3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 name="Google Shape;707;p28"/>
            <p:cNvSpPr/>
            <p:nvPr/>
          </p:nvSpPr>
          <p:spPr>
            <a:xfrm>
              <a:off x="971550" y="1129000"/>
              <a:ext cx="18450" cy="11225"/>
            </a:xfrm>
            <a:custGeom>
              <a:avLst/>
              <a:gdLst/>
              <a:ahLst/>
              <a:cxnLst/>
              <a:rect l="l" t="t" r="r" b="b"/>
              <a:pathLst>
                <a:path w="738" h="449" extrusionOk="0">
                  <a:moveTo>
                    <a:pt x="362" y="1"/>
                  </a:moveTo>
                  <a:cubicBezTo>
                    <a:pt x="336" y="1"/>
                    <a:pt x="310" y="3"/>
                    <a:pt x="285" y="9"/>
                  </a:cubicBezTo>
                  <a:cubicBezTo>
                    <a:pt x="169" y="35"/>
                    <a:pt x="65" y="112"/>
                    <a:pt x="26" y="229"/>
                  </a:cubicBezTo>
                  <a:cubicBezTo>
                    <a:pt x="1" y="280"/>
                    <a:pt x="1" y="332"/>
                    <a:pt x="13" y="384"/>
                  </a:cubicBezTo>
                  <a:cubicBezTo>
                    <a:pt x="26" y="410"/>
                    <a:pt x="39" y="423"/>
                    <a:pt x="52" y="448"/>
                  </a:cubicBezTo>
                  <a:lnTo>
                    <a:pt x="724" y="319"/>
                  </a:lnTo>
                  <a:cubicBezTo>
                    <a:pt x="737" y="293"/>
                    <a:pt x="737" y="280"/>
                    <a:pt x="724" y="255"/>
                  </a:cubicBezTo>
                  <a:cubicBezTo>
                    <a:pt x="669" y="99"/>
                    <a:pt x="518" y="1"/>
                    <a:pt x="3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 name="Google Shape;708;p28"/>
            <p:cNvSpPr/>
            <p:nvPr/>
          </p:nvSpPr>
          <p:spPr>
            <a:xfrm>
              <a:off x="1079800" y="1000725"/>
              <a:ext cx="16825" cy="13400"/>
            </a:xfrm>
            <a:custGeom>
              <a:avLst/>
              <a:gdLst/>
              <a:ahLst/>
              <a:cxnLst/>
              <a:rect l="l" t="t" r="r" b="b"/>
              <a:pathLst>
                <a:path w="673" h="536" extrusionOk="0">
                  <a:moveTo>
                    <a:pt x="332" y="0"/>
                  </a:moveTo>
                  <a:cubicBezTo>
                    <a:pt x="307" y="0"/>
                    <a:pt x="283" y="3"/>
                    <a:pt x="259" y="9"/>
                  </a:cubicBezTo>
                  <a:cubicBezTo>
                    <a:pt x="103" y="22"/>
                    <a:pt x="0" y="177"/>
                    <a:pt x="39" y="319"/>
                  </a:cubicBezTo>
                  <a:cubicBezTo>
                    <a:pt x="82" y="450"/>
                    <a:pt x="209" y="535"/>
                    <a:pt x="348" y="535"/>
                  </a:cubicBezTo>
                  <a:cubicBezTo>
                    <a:pt x="374" y="535"/>
                    <a:pt x="400" y="532"/>
                    <a:pt x="427" y="526"/>
                  </a:cubicBezTo>
                  <a:cubicBezTo>
                    <a:pt x="569" y="513"/>
                    <a:pt x="672" y="358"/>
                    <a:pt x="646" y="216"/>
                  </a:cubicBezTo>
                  <a:cubicBezTo>
                    <a:pt x="592" y="85"/>
                    <a:pt x="464" y="0"/>
                    <a:pt x="3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28"/>
            <p:cNvSpPr/>
            <p:nvPr/>
          </p:nvSpPr>
          <p:spPr>
            <a:xfrm>
              <a:off x="1123075" y="748525"/>
              <a:ext cx="39450" cy="34650"/>
            </a:xfrm>
            <a:custGeom>
              <a:avLst/>
              <a:gdLst/>
              <a:ahLst/>
              <a:cxnLst/>
              <a:rect l="l" t="t" r="r" b="b"/>
              <a:pathLst>
                <a:path w="1578" h="1386" extrusionOk="0">
                  <a:moveTo>
                    <a:pt x="553" y="1"/>
                  </a:moveTo>
                  <a:cubicBezTo>
                    <a:pt x="511" y="1"/>
                    <a:pt x="469" y="6"/>
                    <a:pt x="427" y="16"/>
                  </a:cubicBezTo>
                  <a:cubicBezTo>
                    <a:pt x="169" y="42"/>
                    <a:pt x="1" y="288"/>
                    <a:pt x="66" y="533"/>
                  </a:cubicBezTo>
                  <a:cubicBezTo>
                    <a:pt x="104" y="688"/>
                    <a:pt x="234" y="805"/>
                    <a:pt x="389" y="856"/>
                  </a:cubicBezTo>
                  <a:cubicBezTo>
                    <a:pt x="389" y="895"/>
                    <a:pt x="389" y="947"/>
                    <a:pt x="402" y="986"/>
                  </a:cubicBezTo>
                  <a:cubicBezTo>
                    <a:pt x="440" y="1128"/>
                    <a:pt x="544" y="1244"/>
                    <a:pt x="673" y="1309"/>
                  </a:cubicBezTo>
                  <a:cubicBezTo>
                    <a:pt x="763" y="1363"/>
                    <a:pt x="866" y="1386"/>
                    <a:pt x="972" y="1386"/>
                  </a:cubicBezTo>
                  <a:cubicBezTo>
                    <a:pt x="1018" y="1386"/>
                    <a:pt x="1065" y="1381"/>
                    <a:pt x="1112" y="1373"/>
                  </a:cubicBezTo>
                  <a:cubicBezTo>
                    <a:pt x="1280" y="1348"/>
                    <a:pt x="1423" y="1244"/>
                    <a:pt x="1500" y="1102"/>
                  </a:cubicBezTo>
                  <a:cubicBezTo>
                    <a:pt x="1565" y="999"/>
                    <a:pt x="1578" y="869"/>
                    <a:pt x="1539" y="766"/>
                  </a:cubicBezTo>
                  <a:cubicBezTo>
                    <a:pt x="1461" y="546"/>
                    <a:pt x="1267" y="391"/>
                    <a:pt x="1048" y="365"/>
                  </a:cubicBezTo>
                  <a:lnTo>
                    <a:pt x="1048" y="352"/>
                  </a:lnTo>
                  <a:cubicBezTo>
                    <a:pt x="972" y="136"/>
                    <a:pt x="769" y="1"/>
                    <a:pt x="5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28"/>
            <p:cNvSpPr/>
            <p:nvPr/>
          </p:nvSpPr>
          <p:spPr>
            <a:xfrm>
              <a:off x="1174450" y="897600"/>
              <a:ext cx="24900" cy="19850"/>
            </a:xfrm>
            <a:custGeom>
              <a:avLst/>
              <a:gdLst/>
              <a:ahLst/>
              <a:cxnLst/>
              <a:rect l="l" t="t" r="r" b="b"/>
              <a:pathLst>
                <a:path w="996" h="794" extrusionOk="0">
                  <a:moveTo>
                    <a:pt x="492" y="0"/>
                  </a:moveTo>
                  <a:cubicBezTo>
                    <a:pt x="458" y="0"/>
                    <a:pt x="423" y="4"/>
                    <a:pt x="389" y="11"/>
                  </a:cubicBezTo>
                  <a:cubicBezTo>
                    <a:pt x="156" y="37"/>
                    <a:pt x="1" y="257"/>
                    <a:pt x="65" y="477"/>
                  </a:cubicBezTo>
                  <a:cubicBezTo>
                    <a:pt x="134" y="670"/>
                    <a:pt x="323" y="794"/>
                    <a:pt x="535" y="794"/>
                  </a:cubicBezTo>
                  <a:cubicBezTo>
                    <a:pt x="563" y="794"/>
                    <a:pt x="592" y="791"/>
                    <a:pt x="621" y="787"/>
                  </a:cubicBezTo>
                  <a:cubicBezTo>
                    <a:pt x="841" y="761"/>
                    <a:pt x="996" y="541"/>
                    <a:pt x="944" y="309"/>
                  </a:cubicBezTo>
                  <a:cubicBezTo>
                    <a:pt x="867" y="122"/>
                    <a:pt x="687" y="0"/>
                    <a:pt x="4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28"/>
            <p:cNvSpPr/>
            <p:nvPr/>
          </p:nvSpPr>
          <p:spPr>
            <a:xfrm>
              <a:off x="1073975" y="861450"/>
              <a:ext cx="19075" cy="15000"/>
            </a:xfrm>
            <a:custGeom>
              <a:avLst/>
              <a:gdLst/>
              <a:ahLst/>
              <a:cxnLst/>
              <a:rect l="l" t="t" r="r" b="b"/>
              <a:pathLst>
                <a:path w="763" h="600" extrusionOk="0">
                  <a:moveTo>
                    <a:pt x="381" y="1"/>
                  </a:moveTo>
                  <a:cubicBezTo>
                    <a:pt x="354" y="1"/>
                    <a:pt x="326" y="4"/>
                    <a:pt x="298" y="10"/>
                  </a:cubicBezTo>
                  <a:cubicBezTo>
                    <a:pt x="130" y="23"/>
                    <a:pt x="0" y="191"/>
                    <a:pt x="52" y="359"/>
                  </a:cubicBezTo>
                  <a:cubicBezTo>
                    <a:pt x="108" y="503"/>
                    <a:pt x="249" y="600"/>
                    <a:pt x="394" y="600"/>
                  </a:cubicBezTo>
                  <a:cubicBezTo>
                    <a:pt x="418" y="600"/>
                    <a:pt x="442" y="597"/>
                    <a:pt x="466" y="591"/>
                  </a:cubicBezTo>
                  <a:cubicBezTo>
                    <a:pt x="647" y="579"/>
                    <a:pt x="763" y="411"/>
                    <a:pt x="711" y="230"/>
                  </a:cubicBezTo>
                  <a:cubicBezTo>
                    <a:pt x="668" y="88"/>
                    <a:pt x="532" y="1"/>
                    <a:pt x="3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28"/>
            <p:cNvSpPr/>
            <p:nvPr/>
          </p:nvSpPr>
          <p:spPr>
            <a:xfrm>
              <a:off x="1226150" y="1030675"/>
              <a:ext cx="1650" cy="5500"/>
            </a:xfrm>
            <a:custGeom>
              <a:avLst/>
              <a:gdLst/>
              <a:ahLst/>
              <a:cxnLst/>
              <a:rect l="l" t="t" r="r" b="b"/>
              <a:pathLst>
                <a:path w="66" h="220" extrusionOk="0">
                  <a:moveTo>
                    <a:pt x="65" y="0"/>
                  </a:moveTo>
                  <a:lnTo>
                    <a:pt x="65" y="0"/>
                  </a:lnTo>
                  <a:cubicBezTo>
                    <a:pt x="14" y="52"/>
                    <a:pt x="1" y="129"/>
                    <a:pt x="14" y="194"/>
                  </a:cubicBezTo>
                  <a:cubicBezTo>
                    <a:pt x="14" y="207"/>
                    <a:pt x="26" y="207"/>
                    <a:pt x="26" y="220"/>
                  </a:cubicBezTo>
                  <a:lnTo>
                    <a:pt x="65" y="0"/>
                  </a:lnTo>
                  <a:close/>
                </a:path>
              </a:pathLst>
            </a:custGeom>
            <a:solidFill>
              <a:srgbClr val="52A2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28"/>
            <p:cNvSpPr/>
            <p:nvPr/>
          </p:nvSpPr>
          <p:spPr>
            <a:xfrm>
              <a:off x="770250" y="1103375"/>
              <a:ext cx="443975" cy="1090475"/>
            </a:xfrm>
            <a:custGeom>
              <a:avLst/>
              <a:gdLst/>
              <a:ahLst/>
              <a:cxnLst/>
              <a:rect l="l" t="t" r="r" b="b"/>
              <a:pathLst>
                <a:path w="17759" h="43619" extrusionOk="0">
                  <a:moveTo>
                    <a:pt x="11343" y="1334"/>
                  </a:moveTo>
                  <a:cubicBezTo>
                    <a:pt x="11574" y="1334"/>
                    <a:pt x="11787" y="1470"/>
                    <a:pt x="11865" y="1693"/>
                  </a:cubicBezTo>
                  <a:cubicBezTo>
                    <a:pt x="11930" y="1952"/>
                    <a:pt x="11762" y="2210"/>
                    <a:pt x="11490" y="2236"/>
                  </a:cubicBezTo>
                  <a:cubicBezTo>
                    <a:pt x="11455" y="2243"/>
                    <a:pt x="11420" y="2246"/>
                    <a:pt x="11386" y="2246"/>
                  </a:cubicBezTo>
                  <a:cubicBezTo>
                    <a:pt x="11155" y="2246"/>
                    <a:pt x="10949" y="2101"/>
                    <a:pt x="10870" y="1887"/>
                  </a:cubicBezTo>
                  <a:cubicBezTo>
                    <a:pt x="10792" y="1628"/>
                    <a:pt x="10973" y="1370"/>
                    <a:pt x="11232" y="1344"/>
                  </a:cubicBezTo>
                  <a:cubicBezTo>
                    <a:pt x="11269" y="1337"/>
                    <a:pt x="11306" y="1334"/>
                    <a:pt x="11343" y="1334"/>
                  </a:cubicBezTo>
                  <a:close/>
                  <a:moveTo>
                    <a:pt x="16815" y="4032"/>
                  </a:moveTo>
                  <a:lnTo>
                    <a:pt x="16815" y="4045"/>
                  </a:lnTo>
                  <a:cubicBezTo>
                    <a:pt x="16831" y="4041"/>
                    <a:pt x="16847" y="4039"/>
                    <a:pt x="16862" y="4039"/>
                  </a:cubicBezTo>
                  <a:cubicBezTo>
                    <a:pt x="16935" y="4039"/>
                    <a:pt x="17003" y="4087"/>
                    <a:pt x="17035" y="4162"/>
                  </a:cubicBezTo>
                  <a:cubicBezTo>
                    <a:pt x="17048" y="4239"/>
                    <a:pt x="16996" y="4330"/>
                    <a:pt x="16905" y="4343"/>
                  </a:cubicBezTo>
                  <a:cubicBezTo>
                    <a:pt x="16896" y="4344"/>
                    <a:pt x="16887" y="4344"/>
                    <a:pt x="16878" y="4344"/>
                  </a:cubicBezTo>
                  <a:cubicBezTo>
                    <a:pt x="16797" y="4344"/>
                    <a:pt x="16721" y="4296"/>
                    <a:pt x="16686" y="4226"/>
                  </a:cubicBezTo>
                  <a:cubicBezTo>
                    <a:pt x="16660" y="4136"/>
                    <a:pt x="16725" y="4045"/>
                    <a:pt x="16815" y="4032"/>
                  </a:cubicBezTo>
                  <a:close/>
                  <a:moveTo>
                    <a:pt x="9141" y="9005"/>
                  </a:moveTo>
                  <a:cubicBezTo>
                    <a:pt x="9195" y="9005"/>
                    <a:pt x="9250" y="9006"/>
                    <a:pt x="9306" y="9008"/>
                  </a:cubicBezTo>
                  <a:cubicBezTo>
                    <a:pt x="11271" y="9073"/>
                    <a:pt x="13416" y="10275"/>
                    <a:pt x="13416" y="10275"/>
                  </a:cubicBezTo>
                  <a:cubicBezTo>
                    <a:pt x="13416" y="10275"/>
                    <a:pt x="11406" y="11286"/>
                    <a:pt x="9480" y="11286"/>
                  </a:cubicBezTo>
                  <a:cubicBezTo>
                    <a:pt x="9422" y="11286"/>
                    <a:pt x="9364" y="11285"/>
                    <a:pt x="9306" y="11283"/>
                  </a:cubicBezTo>
                  <a:cubicBezTo>
                    <a:pt x="7329" y="11231"/>
                    <a:pt x="6269" y="10055"/>
                    <a:pt x="6269" y="10055"/>
                  </a:cubicBezTo>
                  <a:cubicBezTo>
                    <a:pt x="6269" y="10055"/>
                    <a:pt x="7270" y="9005"/>
                    <a:pt x="9141" y="9005"/>
                  </a:cubicBezTo>
                  <a:close/>
                  <a:moveTo>
                    <a:pt x="10111" y="11903"/>
                  </a:moveTo>
                  <a:cubicBezTo>
                    <a:pt x="10257" y="11903"/>
                    <a:pt x="10390" y="11999"/>
                    <a:pt x="10443" y="12149"/>
                  </a:cubicBezTo>
                  <a:cubicBezTo>
                    <a:pt x="10482" y="12317"/>
                    <a:pt x="10366" y="12485"/>
                    <a:pt x="10198" y="12498"/>
                  </a:cubicBezTo>
                  <a:cubicBezTo>
                    <a:pt x="10170" y="12504"/>
                    <a:pt x="10142" y="12506"/>
                    <a:pt x="10115" y="12506"/>
                  </a:cubicBezTo>
                  <a:cubicBezTo>
                    <a:pt x="9964" y="12506"/>
                    <a:pt x="9826" y="12418"/>
                    <a:pt x="9771" y="12265"/>
                  </a:cubicBezTo>
                  <a:cubicBezTo>
                    <a:pt x="9720" y="12097"/>
                    <a:pt x="9849" y="11929"/>
                    <a:pt x="10017" y="11916"/>
                  </a:cubicBezTo>
                  <a:cubicBezTo>
                    <a:pt x="10048" y="11907"/>
                    <a:pt x="10080" y="11903"/>
                    <a:pt x="10111" y="11903"/>
                  </a:cubicBezTo>
                  <a:close/>
                  <a:moveTo>
                    <a:pt x="12281" y="12128"/>
                  </a:moveTo>
                  <a:cubicBezTo>
                    <a:pt x="12462" y="12128"/>
                    <a:pt x="12638" y="12240"/>
                    <a:pt x="12705" y="12420"/>
                  </a:cubicBezTo>
                  <a:cubicBezTo>
                    <a:pt x="12757" y="12627"/>
                    <a:pt x="12615" y="12821"/>
                    <a:pt x="12408" y="12847"/>
                  </a:cubicBezTo>
                  <a:lnTo>
                    <a:pt x="12408" y="12859"/>
                  </a:lnTo>
                  <a:cubicBezTo>
                    <a:pt x="12380" y="12864"/>
                    <a:pt x="12351" y="12867"/>
                    <a:pt x="12324" y="12867"/>
                  </a:cubicBezTo>
                  <a:cubicBezTo>
                    <a:pt x="12134" y="12867"/>
                    <a:pt x="11959" y="12755"/>
                    <a:pt x="11891" y="12575"/>
                  </a:cubicBezTo>
                  <a:cubicBezTo>
                    <a:pt x="11839" y="12368"/>
                    <a:pt x="11981" y="12162"/>
                    <a:pt x="12201" y="12136"/>
                  </a:cubicBezTo>
                  <a:cubicBezTo>
                    <a:pt x="12228" y="12131"/>
                    <a:pt x="12254" y="12128"/>
                    <a:pt x="12281" y="12128"/>
                  </a:cubicBezTo>
                  <a:close/>
                  <a:moveTo>
                    <a:pt x="6520" y="23810"/>
                  </a:moveTo>
                  <a:cubicBezTo>
                    <a:pt x="6671" y="23810"/>
                    <a:pt x="6809" y="23898"/>
                    <a:pt x="6864" y="24052"/>
                  </a:cubicBezTo>
                  <a:cubicBezTo>
                    <a:pt x="6902" y="24220"/>
                    <a:pt x="6786" y="24401"/>
                    <a:pt x="6605" y="24414"/>
                  </a:cubicBezTo>
                  <a:cubicBezTo>
                    <a:pt x="6579" y="24419"/>
                    <a:pt x="6554" y="24422"/>
                    <a:pt x="6528" y="24422"/>
                  </a:cubicBezTo>
                  <a:cubicBezTo>
                    <a:pt x="6375" y="24422"/>
                    <a:pt x="6234" y="24325"/>
                    <a:pt x="6179" y="24181"/>
                  </a:cubicBezTo>
                  <a:cubicBezTo>
                    <a:pt x="6140" y="24000"/>
                    <a:pt x="6256" y="23832"/>
                    <a:pt x="6437" y="23819"/>
                  </a:cubicBezTo>
                  <a:cubicBezTo>
                    <a:pt x="6465" y="23813"/>
                    <a:pt x="6493" y="23810"/>
                    <a:pt x="6520" y="23810"/>
                  </a:cubicBezTo>
                  <a:close/>
                  <a:moveTo>
                    <a:pt x="11664" y="23088"/>
                  </a:moveTo>
                  <a:cubicBezTo>
                    <a:pt x="11825" y="23088"/>
                    <a:pt x="11987" y="23095"/>
                    <a:pt x="12149" y="23108"/>
                  </a:cubicBezTo>
                  <a:cubicBezTo>
                    <a:pt x="12149" y="23108"/>
                    <a:pt x="12369" y="25098"/>
                    <a:pt x="10469" y="26662"/>
                  </a:cubicBezTo>
                  <a:cubicBezTo>
                    <a:pt x="8557" y="28239"/>
                    <a:pt x="5235" y="28795"/>
                    <a:pt x="5235" y="28795"/>
                  </a:cubicBezTo>
                  <a:cubicBezTo>
                    <a:pt x="5235" y="28795"/>
                    <a:pt x="6049" y="25951"/>
                    <a:pt x="7962" y="24388"/>
                  </a:cubicBezTo>
                  <a:cubicBezTo>
                    <a:pt x="8104" y="24258"/>
                    <a:pt x="8246" y="24155"/>
                    <a:pt x="8389" y="24065"/>
                  </a:cubicBezTo>
                  <a:cubicBezTo>
                    <a:pt x="8376" y="24039"/>
                    <a:pt x="8363" y="24013"/>
                    <a:pt x="8363" y="23987"/>
                  </a:cubicBezTo>
                  <a:cubicBezTo>
                    <a:pt x="8311" y="23806"/>
                    <a:pt x="8440" y="23625"/>
                    <a:pt x="8621" y="23612"/>
                  </a:cubicBezTo>
                  <a:cubicBezTo>
                    <a:pt x="8648" y="23607"/>
                    <a:pt x="8674" y="23604"/>
                    <a:pt x="8701" y="23604"/>
                  </a:cubicBezTo>
                  <a:cubicBezTo>
                    <a:pt x="8806" y="23604"/>
                    <a:pt x="8911" y="23644"/>
                    <a:pt x="8983" y="23716"/>
                  </a:cubicBezTo>
                  <a:cubicBezTo>
                    <a:pt x="9820" y="23308"/>
                    <a:pt x="10733" y="23088"/>
                    <a:pt x="11664" y="23088"/>
                  </a:cubicBezTo>
                  <a:close/>
                  <a:moveTo>
                    <a:pt x="4390" y="29951"/>
                  </a:moveTo>
                  <a:cubicBezTo>
                    <a:pt x="4463" y="29951"/>
                    <a:pt x="4529" y="30000"/>
                    <a:pt x="4550" y="30074"/>
                  </a:cubicBezTo>
                  <a:cubicBezTo>
                    <a:pt x="4576" y="30152"/>
                    <a:pt x="4524" y="30242"/>
                    <a:pt x="4434" y="30242"/>
                  </a:cubicBezTo>
                  <a:cubicBezTo>
                    <a:pt x="4418" y="30247"/>
                    <a:pt x="4402" y="30249"/>
                    <a:pt x="4387" y="30249"/>
                  </a:cubicBezTo>
                  <a:cubicBezTo>
                    <a:pt x="4314" y="30249"/>
                    <a:pt x="4248" y="30201"/>
                    <a:pt x="4227" y="30126"/>
                  </a:cubicBezTo>
                  <a:cubicBezTo>
                    <a:pt x="4201" y="30048"/>
                    <a:pt x="4266" y="29958"/>
                    <a:pt x="4343" y="29958"/>
                  </a:cubicBezTo>
                  <a:cubicBezTo>
                    <a:pt x="4359" y="29953"/>
                    <a:pt x="4375" y="29951"/>
                    <a:pt x="4390" y="29951"/>
                  </a:cubicBezTo>
                  <a:close/>
                  <a:moveTo>
                    <a:pt x="3020" y="37784"/>
                  </a:moveTo>
                  <a:cubicBezTo>
                    <a:pt x="3106" y="37784"/>
                    <a:pt x="3184" y="37842"/>
                    <a:pt x="3206" y="37919"/>
                  </a:cubicBezTo>
                  <a:cubicBezTo>
                    <a:pt x="3232" y="38022"/>
                    <a:pt x="3167" y="38113"/>
                    <a:pt x="3077" y="38126"/>
                  </a:cubicBezTo>
                  <a:cubicBezTo>
                    <a:pt x="3066" y="38127"/>
                    <a:pt x="3056" y="38128"/>
                    <a:pt x="3045" y="38128"/>
                  </a:cubicBezTo>
                  <a:cubicBezTo>
                    <a:pt x="2953" y="38128"/>
                    <a:pt x="2866" y="38078"/>
                    <a:pt x="2831" y="37997"/>
                  </a:cubicBezTo>
                  <a:cubicBezTo>
                    <a:pt x="2805" y="37893"/>
                    <a:pt x="2870" y="37803"/>
                    <a:pt x="2973" y="37790"/>
                  </a:cubicBezTo>
                  <a:cubicBezTo>
                    <a:pt x="2989" y="37786"/>
                    <a:pt x="3005" y="37784"/>
                    <a:pt x="3020" y="37784"/>
                  </a:cubicBezTo>
                  <a:close/>
                  <a:moveTo>
                    <a:pt x="5701" y="37742"/>
                  </a:moveTo>
                  <a:cubicBezTo>
                    <a:pt x="5841" y="37742"/>
                    <a:pt x="5969" y="37827"/>
                    <a:pt x="6023" y="37958"/>
                  </a:cubicBezTo>
                  <a:cubicBezTo>
                    <a:pt x="6062" y="38126"/>
                    <a:pt x="5946" y="38281"/>
                    <a:pt x="5791" y="38294"/>
                  </a:cubicBezTo>
                  <a:cubicBezTo>
                    <a:pt x="5765" y="38300"/>
                    <a:pt x="5738" y="38303"/>
                    <a:pt x="5713" y="38303"/>
                  </a:cubicBezTo>
                  <a:cubicBezTo>
                    <a:pt x="5573" y="38303"/>
                    <a:pt x="5445" y="38218"/>
                    <a:pt x="5390" y="38087"/>
                  </a:cubicBezTo>
                  <a:cubicBezTo>
                    <a:pt x="5351" y="37919"/>
                    <a:pt x="5468" y="37764"/>
                    <a:pt x="5623" y="37751"/>
                  </a:cubicBezTo>
                  <a:cubicBezTo>
                    <a:pt x="5649" y="37745"/>
                    <a:pt x="5675" y="37742"/>
                    <a:pt x="5701" y="37742"/>
                  </a:cubicBezTo>
                  <a:close/>
                  <a:moveTo>
                    <a:pt x="8120" y="37518"/>
                  </a:moveTo>
                  <a:cubicBezTo>
                    <a:pt x="8380" y="37518"/>
                    <a:pt x="8612" y="37677"/>
                    <a:pt x="8712" y="37932"/>
                  </a:cubicBezTo>
                  <a:cubicBezTo>
                    <a:pt x="8789" y="38216"/>
                    <a:pt x="8582" y="38514"/>
                    <a:pt x="8285" y="38539"/>
                  </a:cubicBezTo>
                  <a:cubicBezTo>
                    <a:pt x="8241" y="38549"/>
                    <a:pt x="8196" y="38553"/>
                    <a:pt x="8152" y="38553"/>
                  </a:cubicBezTo>
                  <a:cubicBezTo>
                    <a:pt x="7890" y="38553"/>
                    <a:pt x="7650" y="38393"/>
                    <a:pt x="7561" y="38139"/>
                  </a:cubicBezTo>
                  <a:cubicBezTo>
                    <a:pt x="7484" y="37854"/>
                    <a:pt x="7691" y="37557"/>
                    <a:pt x="7988" y="37531"/>
                  </a:cubicBezTo>
                  <a:cubicBezTo>
                    <a:pt x="8032" y="37522"/>
                    <a:pt x="8077" y="37518"/>
                    <a:pt x="8120" y="37518"/>
                  </a:cubicBezTo>
                  <a:close/>
                  <a:moveTo>
                    <a:pt x="9148" y="39344"/>
                  </a:moveTo>
                  <a:cubicBezTo>
                    <a:pt x="9262" y="39344"/>
                    <a:pt x="9365" y="39415"/>
                    <a:pt x="9397" y="39522"/>
                  </a:cubicBezTo>
                  <a:cubicBezTo>
                    <a:pt x="9435" y="39651"/>
                    <a:pt x="9345" y="39780"/>
                    <a:pt x="9216" y="39806"/>
                  </a:cubicBezTo>
                  <a:cubicBezTo>
                    <a:pt x="9197" y="39809"/>
                    <a:pt x="9179" y="39811"/>
                    <a:pt x="9161" y="39811"/>
                  </a:cubicBezTo>
                  <a:cubicBezTo>
                    <a:pt x="9039" y="39811"/>
                    <a:pt x="8926" y="39738"/>
                    <a:pt x="8893" y="39625"/>
                  </a:cubicBezTo>
                  <a:cubicBezTo>
                    <a:pt x="8854" y="39483"/>
                    <a:pt x="8944" y="39354"/>
                    <a:pt x="9086" y="39354"/>
                  </a:cubicBezTo>
                  <a:lnTo>
                    <a:pt x="9074" y="39354"/>
                  </a:lnTo>
                  <a:cubicBezTo>
                    <a:pt x="9098" y="39347"/>
                    <a:pt x="9123" y="39344"/>
                    <a:pt x="9148" y="39344"/>
                  </a:cubicBezTo>
                  <a:close/>
                  <a:moveTo>
                    <a:pt x="15988" y="0"/>
                  </a:moveTo>
                  <a:lnTo>
                    <a:pt x="12679" y="607"/>
                  </a:lnTo>
                  <a:cubicBezTo>
                    <a:pt x="12020" y="1099"/>
                    <a:pt x="11245" y="1396"/>
                    <a:pt x="10418" y="1448"/>
                  </a:cubicBezTo>
                  <a:cubicBezTo>
                    <a:pt x="10250" y="1460"/>
                    <a:pt x="10082" y="1465"/>
                    <a:pt x="9914" y="1465"/>
                  </a:cubicBezTo>
                  <a:cubicBezTo>
                    <a:pt x="9540" y="1465"/>
                    <a:pt x="9168" y="1436"/>
                    <a:pt x="8802" y="1383"/>
                  </a:cubicBezTo>
                  <a:cubicBezTo>
                    <a:pt x="8776" y="1525"/>
                    <a:pt x="8660" y="1628"/>
                    <a:pt x="8531" y="1654"/>
                  </a:cubicBezTo>
                  <a:cubicBezTo>
                    <a:pt x="8507" y="1658"/>
                    <a:pt x="8483" y="1660"/>
                    <a:pt x="8459" y="1660"/>
                  </a:cubicBezTo>
                  <a:cubicBezTo>
                    <a:pt x="8316" y="1660"/>
                    <a:pt x="8182" y="1593"/>
                    <a:pt x="8104" y="1460"/>
                  </a:cubicBezTo>
                  <a:lnTo>
                    <a:pt x="5739" y="1913"/>
                  </a:lnTo>
                  <a:cubicBezTo>
                    <a:pt x="6049" y="2120"/>
                    <a:pt x="6359" y="2365"/>
                    <a:pt x="6657" y="2611"/>
                  </a:cubicBezTo>
                  <a:cubicBezTo>
                    <a:pt x="9048" y="4717"/>
                    <a:pt x="8776" y="7186"/>
                    <a:pt x="8776" y="7186"/>
                  </a:cubicBezTo>
                  <a:cubicBezTo>
                    <a:pt x="8726" y="7187"/>
                    <a:pt x="8677" y="7187"/>
                    <a:pt x="8627" y="7187"/>
                  </a:cubicBezTo>
                  <a:cubicBezTo>
                    <a:pt x="7334" y="7187"/>
                    <a:pt x="6057" y="6865"/>
                    <a:pt x="4925" y="6242"/>
                  </a:cubicBezTo>
                  <a:lnTo>
                    <a:pt x="4369" y="10249"/>
                  </a:lnTo>
                  <a:cubicBezTo>
                    <a:pt x="4615" y="11192"/>
                    <a:pt x="4796" y="12368"/>
                    <a:pt x="4589" y="13441"/>
                  </a:cubicBezTo>
                  <a:cubicBezTo>
                    <a:pt x="4447" y="14178"/>
                    <a:pt x="4124" y="14876"/>
                    <a:pt x="3645" y="15457"/>
                  </a:cubicBezTo>
                  <a:lnTo>
                    <a:pt x="2922" y="20627"/>
                  </a:lnTo>
                  <a:cubicBezTo>
                    <a:pt x="3620" y="19709"/>
                    <a:pt x="4537" y="18701"/>
                    <a:pt x="5662" y="18016"/>
                  </a:cubicBezTo>
                  <a:cubicBezTo>
                    <a:pt x="6862" y="17282"/>
                    <a:pt x="8232" y="16900"/>
                    <a:pt x="9625" y="16900"/>
                  </a:cubicBezTo>
                  <a:cubicBezTo>
                    <a:pt x="10121" y="16900"/>
                    <a:pt x="10620" y="16948"/>
                    <a:pt x="11116" y="17047"/>
                  </a:cubicBezTo>
                  <a:cubicBezTo>
                    <a:pt x="11116" y="17047"/>
                    <a:pt x="11025" y="19515"/>
                    <a:pt x="8350" y="21182"/>
                  </a:cubicBezTo>
                  <a:cubicBezTo>
                    <a:pt x="6553" y="22307"/>
                    <a:pt x="4059" y="22772"/>
                    <a:pt x="2599" y="22953"/>
                  </a:cubicBezTo>
                  <a:lnTo>
                    <a:pt x="453" y="38514"/>
                  </a:lnTo>
                  <a:cubicBezTo>
                    <a:pt x="2120" y="38850"/>
                    <a:pt x="2909" y="39909"/>
                    <a:pt x="2909" y="39909"/>
                  </a:cubicBezTo>
                  <a:cubicBezTo>
                    <a:pt x="2909" y="39909"/>
                    <a:pt x="1959" y="40728"/>
                    <a:pt x="356" y="40728"/>
                  </a:cubicBezTo>
                  <a:cubicBezTo>
                    <a:pt x="286" y="40728"/>
                    <a:pt x="215" y="40727"/>
                    <a:pt x="143" y="40724"/>
                  </a:cubicBezTo>
                  <a:lnTo>
                    <a:pt x="1" y="41758"/>
                  </a:lnTo>
                  <a:lnTo>
                    <a:pt x="324" y="42869"/>
                  </a:lnTo>
                  <a:cubicBezTo>
                    <a:pt x="1164" y="42378"/>
                    <a:pt x="2043" y="41964"/>
                    <a:pt x="2960" y="41615"/>
                  </a:cubicBezTo>
                  <a:lnTo>
                    <a:pt x="2960" y="41615"/>
                  </a:lnTo>
                  <a:cubicBezTo>
                    <a:pt x="2909" y="42287"/>
                    <a:pt x="2818" y="42959"/>
                    <a:pt x="2663" y="43619"/>
                  </a:cubicBezTo>
                  <a:lnTo>
                    <a:pt x="7419" y="42727"/>
                  </a:lnTo>
                  <a:cubicBezTo>
                    <a:pt x="6928" y="42468"/>
                    <a:pt x="6463" y="42171"/>
                    <a:pt x="6023" y="41822"/>
                  </a:cubicBezTo>
                  <a:cubicBezTo>
                    <a:pt x="4046" y="40194"/>
                    <a:pt x="4175" y="38216"/>
                    <a:pt x="4175" y="38216"/>
                  </a:cubicBezTo>
                  <a:cubicBezTo>
                    <a:pt x="4279" y="38211"/>
                    <a:pt x="4382" y="38209"/>
                    <a:pt x="4485" y="38209"/>
                  </a:cubicBezTo>
                  <a:cubicBezTo>
                    <a:pt x="5915" y="38209"/>
                    <a:pt x="7306" y="38708"/>
                    <a:pt x="8427" y="39612"/>
                  </a:cubicBezTo>
                  <a:cubicBezTo>
                    <a:pt x="9306" y="40336"/>
                    <a:pt x="9991" y="41305"/>
                    <a:pt x="10469" y="42158"/>
                  </a:cubicBezTo>
                  <a:lnTo>
                    <a:pt x="12111" y="41848"/>
                  </a:lnTo>
                  <a:lnTo>
                    <a:pt x="12266" y="40737"/>
                  </a:lnTo>
                  <a:cubicBezTo>
                    <a:pt x="11917" y="40026"/>
                    <a:pt x="11632" y="39302"/>
                    <a:pt x="11387" y="38552"/>
                  </a:cubicBezTo>
                  <a:lnTo>
                    <a:pt x="11387" y="38552"/>
                  </a:lnTo>
                  <a:cubicBezTo>
                    <a:pt x="11387" y="38552"/>
                    <a:pt x="11839" y="38656"/>
                    <a:pt x="12524" y="38863"/>
                  </a:cubicBezTo>
                  <a:lnTo>
                    <a:pt x="12886" y="36265"/>
                  </a:lnTo>
                  <a:cubicBezTo>
                    <a:pt x="12162" y="36045"/>
                    <a:pt x="11452" y="35761"/>
                    <a:pt x="10767" y="35438"/>
                  </a:cubicBezTo>
                  <a:cubicBezTo>
                    <a:pt x="11529" y="35024"/>
                    <a:pt x="12317" y="34675"/>
                    <a:pt x="13145" y="34391"/>
                  </a:cubicBezTo>
                  <a:lnTo>
                    <a:pt x="13662" y="30656"/>
                  </a:lnTo>
                  <a:lnTo>
                    <a:pt x="13662" y="30656"/>
                  </a:lnTo>
                  <a:cubicBezTo>
                    <a:pt x="13145" y="31315"/>
                    <a:pt x="11128" y="33719"/>
                    <a:pt x="8557" y="34766"/>
                  </a:cubicBezTo>
                  <a:cubicBezTo>
                    <a:pt x="7616" y="35145"/>
                    <a:pt x="6622" y="35332"/>
                    <a:pt x="5627" y="35332"/>
                  </a:cubicBezTo>
                  <a:cubicBezTo>
                    <a:pt x="4722" y="35332"/>
                    <a:pt x="3816" y="35177"/>
                    <a:pt x="2948" y="34869"/>
                  </a:cubicBezTo>
                  <a:cubicBezTo>
                    <a:pt x="2948" y="34869"/>
                    <a:pt x="3555" y="32452"/>
                    <a:pt x="6540" y="31250"/>
                  </a:cubicBezTo>
                  <a:cubicBezTo>
                    <a:pt x="8271" y="30553"/>
                    <a:pt x="10413" y="30408"/>
                    <a:pt x="11918" y="30408"/>
                  </a:cubicBezTo>
                  <a:cubicBezTo>
                    <a:pt x="12786" y="30408"/>
                    <a:pt x="13442" y="30456"/>
                    <a:pt x="13687" y="30475"/>
                  </a:cubicBezTo>
                  <a:lnTo>
                    <a:pt x="14036" y="27890"/>
                  </a:lnTo>
                  <a:lnTo>
                    <a:pt x="14036" y="27890"/>
                  </a:lnTo>
                  <a:cubicBezTo>
                    <a:pt x="13687" y="28006"/>
                    <a:pt x="13326" y="28110"/>
                    <a:pt x="12964" y="28200"/>
                  </a:cubicBezTo>
                  <a:cubicBezTo>
                    <a:pt x="12964" y="28200"/>
                    <a:pt x="13351" y="26481"/>
                    <a:pt x="14411" y="25254"/>
                  </a:cubicBezTo>
                  <a:lnTo>
                    <a:pt x="14928" y="21519"/>
                  </a:lnTo>
                  <a:lnTo>
                    <a:pt x="14928" y="21519"/>
                  </a:lnTo>
                  <a:cubicBezTo>
                    <a:pt x="14478" y="21548"/>
                    <a:pt x="14032" y="21564"/>
                    <a:pt x="13588" y="21564"/>
                  </a:cubicBezTo>
                  <a:cubicBezTo>
                    <a:pt x="13241" y="21564"/>
                    <a:pt x="12896" y="21554"/>
                    <a:pt x="12550" y="21531"/>
                  </a:cubicBezTo>
                  <a:cubicBezTo>
                    <a:pt x="13313" y="20472"/>
                    <a:pt x="14243" y="19528"/>
                    <a:pt x="15303" y="18766"/>
                  </a:cubicBezTo>
                  <a:lnTo>
                    <a:pt x="15755" y="15496"/>
                  </a:lnTo>
                  <a:cubicBezTo>
                    <a:pt x="13158" y="15496"/>
                    <a:pt x="10314" y="14152"/>
                    <a:pt x="10314" y="14152"/>
                  </a:cubicBezTo>
                  <a:cubicBezTo>
                    <a:pt x="10314" y="14152"/>
                    <a:pt x="13067" y="12510"/>
                    <a:pt x="15729" y="12420"/>
                  </a:cubicBezTo>
                  <a:lnTo>
                    <a:pt x="16182" y="12420"/>
                  </a:lnTo>
                  <a:lnTo>
                    <a:pt x="16608" y="9331"/>
                  </a:lnTo>
                  <a:cubicBezTo>
                    <a:pt x="15678" y="8853"/>
                    <a:pt x="14644" y="8207"/>
                    <a:pt x="13894" y="7393"/>
                  </a:cubicBezTo>
                  <a:cubicBezTo>
                    <a:pt x="12175" y="5544"/>
                    <a:pt x="12628" y="3619"/>
                    <a:pt x="12628" y="3619"/>
                  </a:cubicBezTo>
                  <a:lnTo>
                    <a:pt x="12628" y="3619"/>
                  </a:lnTo>
                  <a:cubicBezTo>
                    <a:pt x="14153" y="3722"/>
                    <a:pt x="15587" y="4394"/>
                    <a:pt x="16634" y="5506"/>
                  </a:cubicBezTo>
                  <a:cubicBezTo>
                    <a:pt x="16789" y="5674"/>
                    <a:pt x="16931" y="5842"/>
                    <a:pt x="17061" y="6023"/>
                  </a:cubicBezTo>
                  <a:lnTo>
                    <a:pt x="17758" y="1008"/>
                  </a:lnTo>
                  <a:cubicBezTo>
                    <a:pt x="17112" y="775"/>
                    <a:pt x="16518" y="427"/>
                    <a:pt x="159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28"/>
            <p:cNvSpPr/>
            <p:nvPr/>
          </p:nvSpPr>
          <p:spPr>
            <a:xfrm>
              <a:off x="1169600" y="1094325"/>
              <a:ext cx="49150" cy="34275"/>
            </a:xfrm>
            <a:custGeom>
              <a:avLst/>
              <a:gdLst/>
              <a:ahLst/>
              <a:cxnLst/>
              <a:rect l="l" t="t" r="r" b="b"/>
              <a:pathLst>
                <a:path w="1966" h="1371" extrusionOk="0">
                  <a:moveTo>
                    <a:pt x="1965" y="0"/>
                  </a:moveTo>
                  <a:lnTo>
                    <a:pt x="1" y="362"/>
                  </a:lnTo>
                  <a:cubicBezTo>
                    <a:pt x="531" y="801"/>
                    <a:pt x="1138" y="1137"/>
                    <a:pt x="1784" y="1370"/>
                  </a:cubicBezTo>
                  <a:lnTo>
                    <a:pt x="196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28"/>
            <p:cNvSpPr/>
            <p:nvPr/>
          </p:nvSpPr>
          <p:spPr>
            <a:xfrm>
              <a:off x="893025" y="1151175"/>
              <a:ext cx="103100" cy="131900"/>
            </a:xfrm>
            <a:custGeom>
              <a:avLst/>
              <a:gdLst/>
              <a:ahLst/>
              <a:cxnLst/>
              <a:rect l="l" t="t" r="r" b="b"/>
              <a:pathLst>
                <a:path w="4124" h="5276" extrusionOk="0">
                  <a:moveTo>
                    <a:pt x="815" y="1"/>
                  </a:moveTo>
                  <a:lnTo>
                    <a:pt x="595" y="52"/>
                  </a:lnTo>
                  <a:lnTo>
                    <a:pt x="1" y="4343"/>
                  </a:lnTo>
                  <a:cubicBezTo>
                    <a:pt x="1146" y="4953"/>
                    <a:pt x="2411" y="5275"/>
                    <a:pt x="3703" y="5275"/>
                  </a:cubicBezTo>
                  <a:cubicBezTo>
                    <a:pt x="3753" y="5275"/>
                    <a:pt x="3802" y="5275"/>
                    <a:pt x="3852" y="5274"/>
                  </a:cubicBezTo>
                  <a:cubicBezTo>
                    <a:pt x="3852" y="5274"/>
                    <a:pt x="4124" y="2818"/>
                    <a:pt x="1733" y="712"/>
                  </a:cubicBezTo>
                  <a:cubicBezTo>
                    <a:pt x="1448" y="453"/>
                    <a:pt x="1138" y="221"/>
                    <a:pt x="8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28"/>
            <p:cNvSpPr/>
            <p:nvPr/>
          </p:nvSpPr>
          <p:spPr>
            <a:xfrm>
              <a:off x="1054900" y="2067175"/>
              <a:ext cx="28150" cy="54300"/>
            </a:xfrm>
            <a:custGeom>
              <a:avLst/>
              <a:gdLst/>
              <a:ahLst/>
              <a:cxnLst/>
              <a:rect l="l" t="t" r="r" b="b"/>
              <a:pathLst>
                <a:path w="1126" h="2172" extrusionOk="0">
                  <a:moveTo>
                    <a:pt x="1" y="0"/>
                  </a:moveTo>
                  <a:cubicBezTo>
                    <a:pt x="234" y="750"/>
                    <a:pt x="531" y="1474"/>
                    <a:pt x="880" y="2172"/>
                  </a:cubicBezTo>
                  <a:lnTo>
                    <a:pt x="1125" y="311"/>
                  </a:lnTo>
                  <a:cubicBezTo>
                    <a:pt x="453" y="117"/>
                    <a:pt x="1" y="0"/>
                    <a:pt x="1" y="0"/>
                  </a:cubicBezTo>
                  <a:close/>
                </a:path>
              </a:pathLst>
            </a:custGeom>
            <a:solidFill>
              <a:srgbClr val="76D9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28"/>
            <p:cNvSpPr/>
            <p:nvPr/>
          </p:nvSpPr>
          <p:spPr>
            <a:xfrm>
              <a:off x="778325" y="2143750"/>
              <a:ext cx="65950" cy="59475"/>
            </a:xfrm>
            <a:custGeom>
              <a:avLst/>
              <a:gdLst/>
              <a:ahLst/>
              <a:cxnLst/>
              <a:rect l="l" t="t" r="r" b="b"/>
              <a:pathLst>
                <a:path w="2638" h="2379" extrusionOk="0">
                  <a:moveTo>
                    <a:pt x="2637" y="0"/>
                  </a:moveTo>
                  <a:cubicBezTo>
                    <a:pt x="1720" y="349"/>
                    <a:pt x="841" y="763"/>
                    <a:pt x="1" y="1254"/>
                  </a:cubicBezTo>
                  <a:lnTo>
                    <a:pt x="324" y="2378"/>
                  </a:lnTo>
                  <a:lnTo>
                    <a:pt x="2340" y="2004"/>
                  </a:lnTo>
                  <a:cubicBezTo>
                    <a:pt x="2482" y="1344"/>
                    <a:pt x="2586" y="672"/>
                    <a:pt x="26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28"/>
            <p:cNvSpPr/>
            <p:nvPr/>
          </p:nvSpPr>
          <p:spPr>
            <a:xfrm>
              <a:off x="843925" y="1863625"/>
              <a:ext cx="268525" cy="123225"/>
            </a:xfrm>
            <a:custGeom>
              <a:avLst/>
              <a:gdLst/>
              <a:ahLst/>
              <a:cxnLst/>
              <a:rect l="l" t="t" r="r" b="b"/>
              <a:pathLst>
                <a:path w="10741" h="4929" extrusionOk="0">
                  <a:moveTo>
                    <a:pt x="5308" y="3695"/>
                  </a:moveTo>
                  <a:cubicBezTo>
                    <a:pt x="5412" y="3695"/>
                    <a:pt x="5510" y="3747"/>
                    <a:pt x="5545" y="3852"/>
                  </a:cubicBezTo>
                  <a:cubicBezTo>
                    <a:pt x="5571" y="3955"/>
                    <a:pt x="5493" y="4071"/>
                    <a:pt x="5390" y="4084"/>
                  </a:cubicBezTo>
                  <a:cubicBezTo>
                    <a:pt x="5378" y="4086"/>
                    <a:pt x="5367" y="4086"/>
                    <a:pt x="5355" y="4086"/>
                  </a:cubicBezTo>
                  <a:cubicBezTo>
                    <a:pt x="5251" y="4086"/>
                    <a:pt x="5153" y="4034"/>
                    <a:pt x="5118" y="3929"/>
                  </a:cubicBezTo>
                  <a:cubicBezTo>
                    <a:pt x="5093" y="3826"/>
                    <a:pt x="5170" y="3709"/>
                    <a:pt x="5274" y="3697"/>
                  </a:cubicBezTo>
                  <a:cubicBezTo>
                    <a:pt x="5285" y="3695"/>
                    <a:pt x="5297" y="3695"/>
                    <a:pt x="5308" y="3695"/>
                  </a:cubicBezTo>
                  <a:close/>
                  <a:moveTo>
                    <a:pt x="2904" y="4208"/>
                  </a:moveTo>
                  <a:cubicBezTo>
                    <a:pt x="3022" y="4208"/>
                    <a:pt x="3123" y="4273"/>
                    <a:pt x="3167" y="4394"/>
                  </a:cubicBezTo>
                  <a:cubicBezTo>
                    <a:pt x="3193" y="4524"/>
                    <a:pt x="3115" y="4640"/>
                    <a:pt x="2973" y="4666"/>
                  </a:cubicBezTo>
                  <a:cubicBezTo>
                    <a:pt x="2956" y="4669"/>
                    <a:pt x="2939" y="4671"/>
                    <a:pt x="2923" y="4671"/>
                  </a:cubicBezTo>
                  <a:cubicBezTo>
                    <a:pt x="2809" y="4671"/>
                    <a:pt x="2695" y="4597"/>
                    <a:pt x="2650" y="4485"/>
                  </a:cubicBezTo>
                  <a:cubicBezTo>
                    <a:pt x="2624" y="4356"/>
                    <a:pt x="2715" y="4226"/>
                    <a:pt x="2844" y="4213"/>
                  </a:cubicBezTo>
                  <a:cubicBezTo>
                    <a:pt x="2864" y="4210"/>
                    <a:pt x="2885" y="4208"/>
                    <a:pt x="2904" y="4208"/>
                  </a:cubicBezTo>
                  <a:close/>
                  <a:moveTo>
                    <a:pt x="8918" y="1"/>
                  </a:moveTo>
                  <a:cubicBezTo>
                    <a:pt x="7413" y="1"/>
                    <a:pt x="5297" y="151"/>
                    <a:pt x="3593" y="840"/>
                  </a:cubicBezTo>
                  <a:cubicBezTo>
                    <a:pt x="595" y="2055"/>
                    <a:pt x="1" y="4459"/>
                    <a:pt x="1" y="4459"/>
                  </a:cubicBezTo>
                  <a:cubicBezTo>
                    <a:pt x="863" y="4773"/>
                    <a:pt x="1769" y="4929"/>
                    <a:pt x="2674" y="4929"/>
                  </a:cubicBezTo>
                  <a:cubicBezTo>
                    <a:pt x="3669" y="4929"/>
                    <a:pt x="4663" y="4741"/>
                    <a:pt x="5597" y="4369"/>
                  </a:cubicBezTo>
                  <a:cubicBezTo>
                    <a:pt x="8181" y="3322"/>
                    <a:pt x="10198" y="905"/>
                    <a:pt x="10715" y="246"/>
                  </a:cubicBezTo>
                  <a:lnTo>
                    <a:pt x="10740" y="78"/>
                  </a:lnTo>
                  <a:cubicBezTo>
                    <a:pt x="10490" y="54"/>
                    <a:pt x="9812" y="1"/>
                    <a:pt x="89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28"/>
            <p:cNvSpPr/>
            <p:nvPr/>
          </p:nvSpPr>
          <p:spPr>
            <a:xfrm>
              <a:off x="835200" y="1525725"/>
              <a:ext cx="212950" cy="151500"/>
            </a:xfrm>
            <a:custGeom>
              <a:avLst/>
              <a:gdLst/>
              <a:ahLst/>
              <a:cxnLst/>
              <a:rect l="l" t="t" r="r" b="b"/>
              <a:pathLst>
                <a:path w="8518" h="6060" extrusionOk="0">
                  <a:moveTo>
                    <a:pt x="7052" y="0"/>
                  </a:moveTo>
                  <a:cubicBezTo>
                    <a:pt x="5650" y="0"/>
                    <a:pt x="4272" y="381"/>
                    <a:pt x="3064" y="1109"/>
                  </a:cubicBezTo>
                  <a:cubicBezTo>
                    <a:pt x="1939" y="1807"/>
                    <a:pt x="1022" y="2815"/>
                    <a:pt x="324" y="3733"/>
                  </a:cubicBezTo>
                  <a:lnTo>
                    <a:pt x="1" y="6059"/>
                  </a:lnTo>
                  <a:cubicBezTo>
                    <a:pt x="1461" y="5865"/>
                    <a:pt x="3955" y="5413"/>
                    <a:pt x="5752" y="4288"/>
                  </a:cubicBezTo>
                  <a:cubicBezTo>
                    <a:pt x="8427" y="2621"/>
                    <a:pt x="8518" y="140"/>
                    <a:pt x="8518" y="140"/>
                  </a:cubicBezTo>
                  <a:cubicBezTo>
                    <a:pt x="8030" y="46"/>
                    <a:pt x="7540" y="0"/>
                    <a:pt x="70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28"/>
            <p:cNvSpPr/>
            <p:nvPr/>
          </p:nvSpPr>
          <p:spPr>
            <a:xfrm>
              <a:off x="871400" y="2058575"/>
              <a:ext cx="160600" cy="112975"/>
            </a:xfrm>
            <a:custGeom>
              <a:avLst/>
              <a:gdLst/>
              <a:ahLst/>
              <a:cxnLst/>
              <a:rect l="l" t="t" r="r" b="b"/>
              <a:pathLst>
                <a:path w="6424" h="4519" extrusionOk="0">
                  <a:moveTo>
                    <a:pt x="439" y="1"/>
                  </a:moveTo>
                  <a:cubicBezTo>
                    <a:pt x="336" y="1"/>
                    <a:pt x="233" y="3"/>
                    <a:pt x="129" y="8"/>
                  </a:cubicBezTo>
                  <a:cubicBezTo>
                    <a:pt x="129" y="8"/>
                    <a:pt x="0" y="1986"/>
                    <a:pt x="1977" y="3614"/>
                  </a:cubicBezTo>
                  <a:cubicBezTo>
                    <a:pt x="2417" y="3963"/>
                    <a:pt x="2882" y="4260"/>
                    <a:pt x="3373" y="4519"/>
                  </a:cubicBezTo>
                  <a:lnTo>
                    <a:pt x="6423" y="3950"/>
                  </a:lnTo>
                  <a:cubicBezTo>
                    <a:pt x="5945" y="3097"/>
                    <a:pt x="5260" y="2128"/>
                    <a:pt x="4381" y="1404"/>
                  </a:cubicBezTo>
                  <a:cubicBezTo>
                    <a:pt x="3260" y="500"/>
                    <a:pt x="1869" y="1"/>
                    <a:pt x="4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28"/>
            <p:cNvSpPr/>
            <p:nvPr/>
          </p:nvSpPr>
          <p:spPr>
            <a:xfrm>
              <a:off x="861375" y="1359575"/>
              <a:ext cx="28450" cy="130250"/>
            </a:xfrm>
            <a:custGeom>
              <a:avLst/>
              <a:gdLst/>
              <a:ahLst/>
              <a:cxnLst/>
              <a:rect l="l" t="t" r="r" b="b"/>
              <a:pathLst>
                <a:path w="1138" h="5210" extrusionOk="0">
                  <a:moveTo>
                    <a:pt x="711" y="1"/>
                  </a:moveTo>
                  <a:lnTo>
                    <a:pt x="0" y="5209"/>
                  </a:lnTo>
                  <a:cubicBezTo>
                    <a:pt x="479" y="4628"/>
                    <a:pt x="802" y="3943"/>
                    <a:pt x="944" y="3206"/>
                  </a:cubicBezTo>
                  <a:cubicBezTo>
                    <a:pt x="1138" y="2133"/>
                    <a:pt x="957" y="957"/>
                    <a:pt x="7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28"/>
            <p:cNvSpPr/>
            <p:nvPr/>
          </p:nvSpPr>
          <p:spPr>
            <a:xfrm>
              <a:off x="901125" y="1680875"/>
              <a:ext cx="178375" cy="142375"/>
            </a:xfrm>
            <a:custGeom>
              <a:avLst/>
              <a:gdLst/>
              <a:ahLst/>
              <a:cxnLst/>
              <a:rect l="l" t="t" r="r" b="b"/>
              <a:pathLst>
                <a:path w="7135" h="5695" extrusionOk="0">
                  <a:moveTo>
                    <a:pt x="6411" y="0"/>
                  </a:moveTo>
                  <a:cubicBezTo>
                    <a:pt x="5486" y="0"/>
                    <a:pt x="4580" y="211"/>
                    <a:pt x="3748" y="616"/>
                  </a:cubicBezTo>
                  <a:cubicBezTo>
                    <a:pt x="3955" y="797"/>
                    <a:pt x="3851" y="1133"/>
                    <a:pt x="3567" y="1145"/>
                  </a:cubicBezTo>
                  <a:cubicBezTo>
                    <a:pt x="3540" y="1152"/>
                    <a:pt x="3513" y="1155"/>
                    <a:pt x="3486" y="1155"/>
                  </a:cubicBezTo>
                  <a:cubicBezTo>
                    <a:pt x="3356" y="1155"/>
                    <a:pt x="3228" y="1082"/>
                    <a:pt x="3154" y="965"/>
                  </a:cubicBezTo>
                  <a:cubicBezTo>
                    <a:pt x="3011" y="1068"/>
                    <a:pt x="2869" y="1171"/>
                    <a:pt x="2727" y="1288"/>
                  </a:cubicBezTo>
                  <a:cubicBezTo>
                    <a:pt x="814" y="2851"/>
                    <a:pt x="0" y="5695"/>
                    <a:pt x="0" y="5695"/>
                  </a:cubicBezTo>
                  <a:cubicBezTo>
                    <a:pt x="0" y="5695"/>
                    <a:pt x="3322" y="5139"/>
                    <a:pt x="5234" y="3575"/>
                  </a:cubicBezTo>
                  <a:cubicBezTo>
                    <a:pt x="7134" y="1998"/>
                    <a:pt x="6914" y="21"/>
                    <a:pt x="6914" y="21"/>
                  </a:cubicBezTo>
                  <a:cubicBezTo>
                    <a:pt x="6746" y="7"/>
                    <a:pt x="6578" y="0"/>
                    <a:pt x="64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28"/>
            <p:cNvSpPr/>
            <p:nvPr/>
          </p:nvSpPr>
          <p:spPr>
            <a:xfrm>
              <a:off x="1074625" y="1193825"/>
              <a:ext cx="122150" cy="143175"/>
            </a:xfrm>
            <a:custGeom>
              <a:avLst/>
              <a:gdLst/>
              <a:ahLst/>
              <a:cxnLst/>
              <a:rect l="l" t="t" r="r" b="b"/>
              <a:pathLst>
                <a:path w="4886" h="5727" extrusionOk="0">
                  <a:moveTo>
                    <a:pt x="453" y="1"/>
                  </a:moveTo>
                  <a:cubicBezTo>
                    <a:pt x="453" y="1"/>
                    <a:pt x="0" y="1939"/>
                    <a:pt x="1706" y="3787"/>
                  </a:cubicBezTo>
                  <a:cubicBezTo>
                    <a:pt x="2456" y="4589"/>
                    <a:pt x="3503" y="5235"/>
                    <a:pt x="4433" y="5726"/>
                  </a:cubicBezTo>
                  <a:lnTo>
                    <a:pt x="4886" y="2418"/>
                  </a:lnTo>
                  <a:cubicBezTo>
                    <a:pt x="4756" y="2237"/>
                    <a:pt x="4601" y="2056"/>
                    <a:pt x="4459" y="1901"/>
                  </a:cubicBezTo>
                  <a:cubicBezTo>
                    <a:pt x="3399" y="789"/>
                    <a:pt x="1978" y="117"/>
                    <a:pt x="4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28"/>
            <p:cNvSpPr/>
            <p:nvPr/>
          </p:nvSpPr>
          <p:spPr>
            <a:xfrm>
              <a:off x="989650" y="1118875"/>
              <a:ext cx="97275" cy="21450"/>
            </a:xfrm>
            <a:custGeom>
              <a:avLst/>
              <a:gdLst/>
              <a:ahLst/>
              <a:cxnLst/>
              <a:rect l="l" t="t" r="r" b="b"/>
              <a:pathLst>
                <a:path w="3891" h="858" extrusionOk="0">
                  <a:moveTo>
                    <a:pt x="3890" y="0"/>
                  </a:moveTo>
                  <a:lnTo>
                    <a:pt x="0" y="724"/>
                  </a:lnTo>
                  <a:cubicBezTo>
                    <a:pt x="13" y="737"/>
                    <a:pt x="13" y="750"/>
                    <a:pt x="13" y="763"/>
                  </a:cubicBezTo>
                  <a:cubicBezTo>
                    <a:pt x="384" y="826"/>
                    <a:pt x="761" y="858"/>
                    <a:pt x="1141" y="858"/>
                  </a:cubicBezTo>
                  <a:cubicBezTo>
                    <a:pt x="1303" y="858"/>
                    <a:pt x="1466" y="852"/>
                    <a:pt x="1629" y="840"/>
                  </a:cubicBezTo>
                  <a:cubicBezTo>
                    <a:pt x="2456" y="789"/>
                    <a:pt x="3244" y="492"/>
                    <a:pt x="38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28"/>
            <p:cNvSpPr/>
            <p:nvPr/>
          </p:nvSpPr>
          <p:spPr>
            <a:xfrm>
              <a:off x="1094000" y="1735025"/>
              <a:ext cx="36225" cy="73700"/>
            </a:xfrm>
            <a:custGeom>
              <a:avLst/>
              <a:gdLst/>
              <a:ahLst/>
              <a:cxnLst/>
              <a:rect l="l" t="t" r="r" b="b"/>
              <a:pathLst>
                <a:path w="1449" h="2948" extrusionOk="0">
                  <a:moveTo>
                    <a:pt x="1448" y="0"/>
                  </a:moveTo>
                  <a:lnTo>
                    <a:pt x="1448" y="0"/>
                  </a:lnTo>
                  <a:cubicBezTo>
                    <a:pt x="401" y="1228"/>
                    <a:pt x="1" y="2947"/>
                    <a:pt x="1" y="2947"/>
                  </a:cubicBezTo>
                  <a:cubicBezTo>
                    <a:pt x="376" y="2870"/>
                    <a:pt x="724" y="2766"/>
                    <a:pt x="1086" y="2637"/>
                  </a:cubicBezTo>
                  <a:lnTo>
                    <a:pt x="14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28"/>
            <p:cNvSpPr/>
            <p:nvPr/>
          </p:nvSpPr>
          <p:spPr>
            <a:xfrm>
              <a:off x="773825" y="2066200"/>
              <a:ext cx="69150" cy="55400"/>
            </a:xfrm>
            <a:custGeom>
              <a:avLst/>
              <a:gdLst/>
              <a:ahLst/>
              <a:cxnLst/>
              <a:rect l="l" t="t" r="r" b="b"/>
              <a:pathLst>
                <a:path w="2766" h="2216" extrusionOk="0">
                  <a:moveTo>
                    <a:pt x="310" y="1"/>
                  </a:moveTo>
                  <a:lnTo>
                    <a:pt x="0" y="2211"/>
                  </a:lnTo>
                  <a:cubicBezTo>
                    <a:pt x="73" y="2214"/>
                    <a:pt x="144" y="2215"/>
                    <a:pt x="214" y="2215"/>
                  </a:cubicBezTo>
                  <a:cubicBezTo>
                    <a:pt x="1828" y="2215"/>
                    <a:pt x="2766" y="1396"/>
                    <a:pt x="2766" y="1396"/>
                  </a:cubicBezTo>
                  <a:cubicBezTo>
                    <a:pt x="2766" y="1396"/>
                    <a:pt x="1977" y="337"/>
                    <a:pt x="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28"/>
            <p:cNvSpPr/>
            <p:nvPr/>
          </p:nvSpPr>
          <p:spPr>
            <a:xfrm>
              <a:off x="926975" y="1328500"/>
              <a:ext cx="178675" cy="57025"/>
            </a:xfrm>
            <a:custGeom>
              <a:avLst/>
              <a:gdLst/>
              <a:ahLst/>
              <a:cxnLst/>
              <a:rect l="l" t="t" r="r" b="b"/>
              <a:pathLst>
                <a:path w="7147" h="2281" extrusionOk="0">
                  <a:moveTo>
                    <a:pt x="2872" y="0"/>
                  </a:moveTo>
                  <a:cubicBezTo>
                    <a:pt x="1001" y="0"/>
                    <a:pt x="0" y="1050"/>
                    <a:pt x="0" y="1050"/>
                  </a:cubicBezTo>
                  <a:cubicBezTo>
                    <a:pt x="0" y="1050"/>
                    <a:pt x="1060" y="2226"/>
                    <a:pt x="3037" y="2278"/>
                  </a:cubicBezTo>
                  <a:cubicBezTo>
                    <a:pt x="3095" y="2280"/>
                    <a:pt x="3153" y="2281"/>
                    <a:pt x="3211" y="2281"/>
                  </a:cubicBezTo>
                  <a:cubicBezTo>
                    <a:pt x="5137" y="2281"/>
                    <a:pt x="7147" y="1270"/>
                    <a:pt x="7147" y="1270"/>
                  </a:cubicBezTo>
                  <a:cubicBezTo>
                    <a:pt x="7147" y="1270"/>
                    <a:pt x="5002" y="68"/>
                    <a:pt x="3037" y="3"/>
                  </a:cubicBezTo>
                  <a:cubicBezTo>
                    <a:pt x="2981" y="1"/>
                    <a:pt x="2926" y="0"/>
                    <a:pt x="28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28"/>
            <p:cNvSpPr/>
            <p:nvPr/>
          </p:nvSpPr>
          <p:spPr>
            <a:xfrm>
              <a:off x="1083675" y="1572825"/>
              <a:ext cx="69150" cy="69775"/>
            </a:xfrm>
            <a:custGeom>
              <a:avLst/>
              <a:gdLst/>
              <a:ahLst/>
              <a:cxnLst/>
              <a:rect l="l" t="t" r="r" b="b"/>
              <a:pathLst>
                <a:path w="2766" h="2791" extrusionOk="0">
                  <a:moveTo>
                    <a:pt x="2766" y="1"/>
                  </a:moveTo>
                  <a:lnTo>
                    <a:pt x="2766" y="1"/>
                  </a:lnTo>
                  <a:cubicBezTo>
                    <a:pt x="1706" y="763"/>
                    <a:pt x="776" y="1694"/>
                    <a:pt x="0" y="2753"/>
                  </a:cubicBezTo>
                  <a:cubicBezTo>
                    <a:pt x="378" y="2778"/>
                    <a:pt x="754" y="2791"/>
                    <a:pt x="1128" y="2791"/>
                  </a:cubicBezTo>
                  <a:cubicBezTo>
                    <a:pt x="1546" y="2791"/>
                    <a:pt x="1962" y="2775"/>
                    <a:pt x="2378" y="2741"/>
                  </a:cubicBezTo>
                  <a:lnTo>
                    <a:pt x="276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28"/>
            <p:cNvSpPr/>
            <p:nvPr/>
          </p:nvSpPr>
          <p:spPr>
            <a:xfrm>
              <a:off x="1028100" y="1413875"/>
              <a:ext cx="146700" cy="77225"/>
            </a:xfrm>
            <a:custGeom>
              <a:avLst/>
              <a:gdLst/>
              <a:ahLst/>
              <a:cxnLst/>
              <a:rect l="l" t="t" r="r" b="b"/>
              <a:pathLst>
                <a:path w="5868" h="3089" extrusionOk="0">
                  <a:moveTo>
                    <a:pt x="1474" y="1684"/>
                  </a:moveTo>
                  <a:cubicBezTo>
                    <a:pt x="1614" y="1684"/>
                    <a:pt x="1742" y="1771"/>
                    <a:pt x="1797" y="1913"/>
                  </a:cubicBezTo>
                  <a:cubicBezTo>
                    <a:pt x="1835" y="2068"/>
                    <a:pt x="1719" y="2223"/>
                    <a:pt x="1551" y="2249"/>
                  </a:cubicBezTo>
                  <a:cubicBezTo>
                    <a:pt x="1527" y="2254"/>
                    <a:pt x="1503" y="2257"/>
                    <a:pt x="1479" y="2257"/>
                  </a:cubicBezTo>
                  <a:cubicBezTo>
                    <a:pt x="1337" y="2257"/>
                    <a:pt x="1206" y="2162"/>
                    <a:pt x="1150" y="2029"/>
                  </a:cubicBezTo>
                  <a:cubicBezTo>
                    <a:pt x="1112" y="1861"/>
                    <a:pt x="1228" y="1706"/>
                    <a:pt x="1396" y="1693"/>
                  </a:cubicBezTo>
                  <a:cubicBezTo>
                    <a:pt x="1422" y="1687"/>
                    <a:pt x="1448" y="1684"/>
                    <a:pt x="1474" y="1684"/>
                  </a:cubicBezTo>
                  <a:close/>
                  <a:moveTo>
                    <a:pt x="5402" y="0"/>
                  </a:moveTo>
                  <a:cubicBezTo>
                    <a:pt x="2753" y="103"/>
                    <a:pt x="0" y="1732"/>
                    <a:pt x="0" y="1732"/>
                  </a:cubicBezTo>
                  <a:cubicBezTo>
                    <a:pt x="0" y="1732"/>
                    <a:pt x="2844" y="3089"/>
                    <a:pt x="5441" y="3089"/>
                  </a:cubicBezTo>
                  <a:lnTo>
                    <a:pt x="5868" y="13"/>
                  </a:lnTo>
                  <a:cubicBezTo>
                    <a:pt x="5726" y="0"/>
                    <a:pt x="5558" y="0"/>
                    <a:pt x="54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28"/>
            <p:cNvSpPr/>
            <p:nvPr/>
          </p:nvSpPr>
          <p:spPr>
            <a:xfrm>
              <a:off x="1039400" y="1963450"/>
              <a:ext cx="59150" cy="46875"/>
            </a:xfrm>
            <a:custGeom>
              <a:avLst/>
              <a:gdLst/>
              <a:ahLst/>
              <a:cxnLst/>
              <a:rect l="l" t="t" r="r" b="b"/>
              <a:pathLst>
                <a:path w="2366" h="1875" extrusionOk="0">
                  <a:moveTo>
                    <a:pt x="2366" y="1"/>
                  </a:moveTo>
                  <a:cubicBezTo>
                    <a:pt x="1551" y="272"/>
                    <a:pt x="750" y="621"/>
                    <a:pt x="1" y="1048"/>
                  </a:cubicBezTo>
                  <a:cubicBezTo>
                    <a:pt x="686" y="1371"/>
                    <a:pt x="1383" y="1642"/>
                    <a:pt x="2107" y="1875"/>
                  </a:cubicBezTo>
                  <a:lnTo>
                    <a:pt x="236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28"/>
            <p:cNvSpPr/>
            <p:nvPr/>
          </p:nvSpPr>
          <p:spPr>
            <a:xfrm>
              <a:off x="978000" y="1693475"/>
              <a:ext cx="22000" cy="16300"/>
            </a:xfrm>
            <a:custGeom>
              <a:avLst/>
              <a:gdLst/>
              <a:ahLst/>
              <a:cxnLst/>
              <a:rect l="l" t="t" r="r" b="b"/>
              <a:pathLst>
                <a:path w="880" h="652" extrusionOk="0">
                  <a:moveTo>
                    <a:pt x="391" y="0"/>
                  </a:moveTo>
                  <a:cubicBezTo>
                    <a:pt x="364" y="0"/>
                    <a:pt x="338" y="3"/>
                    <a:pt x="311" y="8"/>
                  </a:cubicBezTo>
                  <a:cubicBezTo>
                    <a:pt x="130" y="34"/>
                    <a:pt x="1" y="215"/>
                    <a:pt x="53" y="396"/>
                  </a:cubicBezTo>
                  <a:cubicBezTo>
                    <a:pt x="53" y="422"/>
                    <a:pt x="66" y="435"/>
                    <a:pt x="79" y="461"/>
                  </a:cubicBezTo>
                  <a:cubicBezTo>
                    <a:pt x="153" y="578"/>
                    <a:pt x="281" y="651"/>
                    <a:pt x="418" y="651"/>
                  </a:cubicBezTo>
                  <a:cubicBezTo>
                    <a:pt x="447" y="651"/>
                    <a:pt x="476" y="648"/>
                    <a:pt x="505" y="641"/>
                  </a:cubicBezTo>
                  <a:cubicBezTo>
                    <a:pt x="776" y="629"/>
                    <a:pt x="880" y="293"/>
                    <a:pt x="673" y="112"/>
                  </a:cubicBezTo>
                  <a:cubicBezTo>
                    <a:pt x="601" y="40"/>
                    <a:pt x="496" y="0"/>
                    <a:pt x="3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28"/>
            <p:cNvSpPr/>
            <p:nvPr/>
          </p:nvSpPr>
          <p:spPr>
            <a:xfrm>
              <a:off x="1055875" y="1455975"/>
              <a:ext cx="18125" cy="14325"/>
            </a:xfrm>
            <a:custGeom>
              <a:avLst/>
              <a:gdLst/>
              <a:ahLst/>
              <a:cxnLst/>
              <a:rect l="l" t="t" r="r" b="b"/>
              <a:pathLst>
                <a:path w="725" h="573" extrusionOk="0">
                  <a:moveTo>
                    <a:pt x="363" y="0"/>
                  </a:moveTo>
                  <a:cubicBezTo>
                    <a:pt x="337" y="0"/>
                    <a:pt x="311" y="3"/>
                    <a:pt x="285" y="9"/>
                  </a:cubicBezTo>
                  <a:cubicBezTo>
                    <a:pt x="117" y="22"/>
                    <a:pt x="1" y="177"/>
                    <a:pt x="39" y="345"/>
                  </a:cubicBezTo>
                  <a:cubicBezTo>
                    <a:pt x="95" y="478"/>
                    <a:pt x="226" y="573"/>
                    <a:pt x="368" y="573"/>
                  </a:cubicBezTo>
                  <a:cubicBezTo>
                    <a:pt x="392" y="573"/>
                    <a:pt x="416" y="570"/>
                    <a:pt x="440" y="565"/>
                  </a:cubicBezTo>
                  <a:cubicBezTo>
                    <a:pt x="608" y="539"/>
                    <a:pt x="724" y="384"/>
                    <a:pt x="686" y="229"/>
                  </a:cubicBezTo>
                  <a:cubicBezTo>
                    <a:pt x="631" y="87"/>
                    <a:pt x="503" y="0"/>
                    <a:pt x="3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28"/>
            <p:cNvSpPr/>
            <p:nvPr/>
          </p:nvSpPr>
          <p:spPr>
            <a:xfrm>
              <a:off x="909525" y="1968800"/>
              <a:ext cx="14550" cy="11600"/>
            </a:xfrm>
            <a:custGeom>
              <a:avLst/>
              <a:gdLst/>
              <a:ahLst/>
              <a:cxnLst/>
              <a:rect l="l" t="t" r="r" b="b"/>
              <a:pathLst>
                <a:path w="582" h="464" extrusionOk="0">
                  <a:moveTo>
                    <a:pt x="280" y="1"/>
                  </a:moveTo>
                  <a:cubicBezTo>
                    <a:pt x="261" y="1"/>
                    <a:pt x="240" y="3"/>
                    <a:pt x="220" y="6"/>
                  </a:cubicBezTo>
                  <a:cubicBezTo>
                    <a:pt x="91" y="19"/>
                    <a:pt x="0" y="149"/>
                    <a:pt x="26" y="278"/>
                  </a:cubicBezTo>
                  <a:cubicBezTo>
                    <a:pt x="71" y="390"/>
                    <a:pt x="185" y="464"/>
                    <a:pt x="299" y="464"/>
                  </a:cubicBezTo>
                  <a:cubicBezTo>
                    <a:pt x="315" y="464"/>
                    <a:pt x="332" y="462"/>
                    <a:pt x="349" y="459"/>
                  </a:cubicBezTo>
                  <a:cubicBezTo>
                    <a:pt x="491" y="433"/>
                    <a:pt x="582" y="317"/>
                    <a:pt x="543" y="187"/>
                  </a:cubicBezTo>
                  <a:cubicBezTo>
                    <a:pt x="499" y="66"/>
                    <a:pt x="398"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28"/>
            <p:cNvSpPr/>
            <p:nvPr/>
          </p:nvSpPr>
          <p:spPr>
            <a:xfrm>
              <a:off x="991900" y="2086750"/>
              <a:ext cx="14575" cy="11825"/>
            </a:xfrm>
            <a:custGeom>
              <a:avLst/>
              <a:gdLst/>
              <a:ahLst/>
              <a:cxnLst/>
              <a:rect l="l" t="t" r="r" b="b"/>
              <a:pathLst>
                <a:path w="583" h="473" extrusionOk="0">
                  <a:moveTo>
                    <a:pt x="275" y="1"/>
                  </a:moveTo>
                  <a:cubicBezTo>
                    <a:pt x="257" y="1"/>
                    <a:pt x="239" y="2"/>
                    <a:pt x="220" y="6"/>
                  </a:cubicBezTo>
                  <a:cubicBezTo>
                    <a:pt x="91" y="19"/>
                    <a:pt x="1" y="148"/>
                    <a:pt x="27" y="290"/>
                  </a:cubicBezTo>
                  <a:cubicBezTo>
                    <a:pt x="75" y="398"/>
                    <a:pt x="189" y="472"/>
                    <a:pt x="319" y="472"/>
                  </a:cubicBezTo>
                  <a:cubicBezTo>
                    <a:pt x="329" y="472"/>
                    <a:pt x="339" y="472"/>
                    <a:pt x="350" y="471"/>
                  </a:cubicBezTo>
                  <a:cubicBezTo>
                    <a:pt x="479" y="458"/>
                    <a:pt x="582" y="316"/>
                    <a:pt x="544" y="187"/>
                  </a:cubicBezTo>
                  <a:cubicBezTo>
                    <a:pt x="499" y="74"/>
                    <a:pt x="395" y="1"/>
                    <a:pt x="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28"/>
            <p:cNvSpPr/>
            <p:nvPr/>
          </p:nvSpPr>
          <p:spPr>
            <a:xfrm>
              <a:off x="971225" y="1956175"/>
              <a:ext cx="11975" cy="9625"/>
            </a:xfrm>
            <a:custGeom>
              <a:avLst/>
              <a:gdLst/>
              <a:ahLst/>
              <a:cxnLst/>
              <a:rect l="l" t="t" r="r" b="b"/>
              <a:pathLst>
                <a:path w="479" h="385" extrusionOk="0">
                  <a:moveTo>
                    <a:pt x="240" y="1"/>
                  </a:moveTo>
                  <a:cubicBezTo>
                    <a:pt x="221" y="1"/>
                    <a:pt x="201" y="3"/>
                    <a:pt x="182" y="7"/>
                  </a:cubicBezTo>
                  <a:cubicBezTo>
                    <a:pt x="65" y="7"/>
                    <a:pt x="1" y="124"/>
                    <a:pt x="26" y="227"/>
                  </a:cubicBezTo>
                  <a:cubicBezTo>
                    <a:pt x="61" y="332"/>
                    <a:pt x="159" y="384"/>
                    <a:pt x="263" y="384"/>
                  </a:cubicBezTo>
                  <a:cubicBezTo>
                    <a:pt x="275" y="384"/>
                    <a:pt x="286" y="384"/>
                    <a:pt x="298" y="382"/>
                  </a:cubicBezTo>
                  <a:cubicBezTo>
                    <a:pt x="401" y="369"/>
                    <a:pt x="479" y="253"/>
                    <a:pt x="453" y="150"/>
                  </a:cubicBezTo>
                  <a:cubicBezTo>
                    <a:pt x="421" y="53"/>
                    <a:pt x="335" y="1"/>
                    <a:pt x="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28"/>
            <p:cNvSpPr/>
            <p:nvPr/>
          </p:nvSpPr>
          <p:spPr>
            <a:xfrm>
              <a:off x="957325" y="2041300"/>
              <a:ext cx="32350" cy="25925"/>
            </a:xfrm>
            <a:custGeom>
              <a:avLst/>
              <a:gdLst/>
              <a:ahLst/>
              <a:cxnLst/>
              <a:rect l="l" t="t" r="r" b="b"/>
              <a:pathLst>
                <a:path w="1294" h="1037" extrusionOk="0">
                  <a:moveTo>
                    <a:pt x="633" y="1"/>
                  </a:moveTo>
                  <a:cubicBezTo>
                    <a:pt x="590" y="1"/>
                    <a:pt x="548" y="5"/>
                    <a:pt x="505" y="14"/>
                  </a:cubicBezTo>
                  <a:cubicBezTo>
                    <a:pt x="208" y="40"/>
                    <a:pt x="1" y="337"/>
                    <a:pt x="78" y="622"/>
                  </a:cubicBezTo>
                  <a:cubicBezTo>
                    <a:pt x="167" y="876"/>
                    <a:pt x="407" y="1036"/>
                    <a:pt x="669" y="1036"/>
                  </a:cubicBezTo>
                  <a:cubicBezTo>
                    <a:pt x="713" y="1036"/>
                    <a:pt x="758" y="1032"/>
                    <a:pt x="802" y="1022"/>
                  </a:cubicBezTo>
                  <a:cubicBezTo>
                    <a:pt x="1099" y="997"/>
                    <a:pt x="1293" y="699"/>
                    <a:pt x="1229" y="415"/>
                  </a:cubicBezTo>
                  <a:cubicBezTo>
                    <a:pt x="1129" y="160"/>
                    <a:pt x="887" y="1"/>
                    <a:pt x="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28"/>
            <p:cNvSpPr/>
            <p:nvPr/>
          </p:nvSpPr>
          <p:spPr>
            <a:xfrm>
              <a:off x="875275" y="1852150"/>
              <a:ext cx="9375" cy="7450"/>
            </a:xfrm>
            <a:custGeom>
              <a:avLst/>
              <a:gdLst/>
              <a:ahLst/>
              <a:cxnLst/>
              <a:rect l="l" t="t" r="r" b="b"/>
              <a:pathLst>
                <a:path w="375" h="298" extrusionOk="0">
                  <a:moveTo>
                    <a:pt x="189" y="0"/>
                  </a:moveTo>
                  <a:cubicBezTo>
                    <a:pt x="174" y="0"/>
                    <a:pt x="158" y="2"/>
                    <a:pt x="142" y="7"/>
                  </a:cubicBezTo>
                  <a:cubicBezTo>
                    <a:pt x="65" y="7"/>
                    <a:pt x="0" y="97"/>
                    <a:pt x="26" y="175"/>
                  </a:cubicBezTo>
                  <a:cubicBezTo>
                    <a:pt x="47" y="250"/>
                    <a:pt x="113" y="298"/>
                    <a:pt x="186" y="298"/>
                  </a:cubicBezTo>
                  <a:cubicBezTo>
                    <a:pt x="201" y="298"/>
                    <a:pt x="217" y="296"/>
                    <a:pt x="233" y="291"/>
                  </a:cubicBezTo>
                  <a:cubicBezTo>
                    <a:pt x="323" y="291"/>
                    <a:pt x="375" y="201"/>
                    <a:pt x="349" y="123"/>
                  </a:cubicBezTo>
                  <a:cubicBezTo>
                    <a:pt x="328" y="49"/>
                    <a:pt x="262" y="0"/>
                    <a:pt x="1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28"/>
            <p:cNvSpPr/>
            <p:nvPr/>
          </p:nvSpPr>
          <p:spPr>
            <a:xfrm>
              <a:off x="840375" y="2047975"/>
              <a:ext cx="10675" cy="8600"/>
            </a:xfrm>
            <a:custGeom>
              <a:avLst/>
              <a:gdLst/>
              <a:ahLst/>
              <a:cxnLst/>
              <a:rect l="l" t="t" r="r" b="b"/>
              <a:pathLst>
                <a:path w="427" h="344" extrusionOk="0">
                  <a:moveTo>
                    <a:pt x="215" y="0"/>
                  </a:moveTo>
                  <a:cubicBezTo>
                    <a:pt x="200" y="0"/>
                    <a:pt x="184" y="2"/>
                    <a:pt x="168" y="6"/>
                  </a:cubicBezTo>
                  <a:cubicBezTo>
                    <a:pt x="65" y="19"/>
                    <a:pt x="0" y="109"/>
                    <a:pt x="26" y="213"/>
                  </a:cubicBezTo>
                  <a:cubicBezTo>
                    <a:pt x="61" y="294"/>
                    <a:pt x="148" y="344"/>
                    <a:pt x="240" y="344"/>
                  </a:cubicBezTo>
                  <a:cubicBezTo>
                    <a:pt x="251" y="344"/>
                    <a:pt x="261" y="343"/>
                    <a:pt x="272" y="342"/>
                  </a:cubicBezTo>
                  <a:cubicBezTo>
                    <a:pt x="362" y="329"/>
                    <a:pt x="427" y="238"/>
                    <a:pt x="401" y="135"/>
                  </a:cubicBezTo>
                  <a:cubicBezTo>
                    <a:pt x="379" y="58"/>
                    <a:pt x="301" y="0"/>
                    <a:pt x="2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28"/>
            <p:cNvSpPr/>
            <p:nvPr/>
          </p:nvSpPr>
          <p:spPr>
            <a:xfrm>
              <a:off x="904025" y="2046600"/>
              <a:ext cx="17800" cy="14350"/>
            </a:xfrm>
            <a:custGeom>
              <a:avLst/>
              <a:gdLst/>
              <a:ahLst/>
              <a:cxnLst/>
              <a:rect l="l" t="t" r="r" b="b"/>
              <a:pathLst>
                <a:path w="712" h="574" extrusionOk="0">
                  <a:moveTo>
                    <a:pt x="349" y="0"/>
                  </a:moveTo>
                  <a:cubicBezTo>
                    <a:pt x="324" y="0"/>
                    <a:pt x="298" y="3"/>
                    <a:pt x="272" y="9"/>
                  </a:cubicBezTo>
                  <a:cubicBezTo>
                    <a:pt x="117" y="22"/>
                    <a:pt x="0" y="190"/>
                    <a:pt x="39" y="345"/>
                  </a:cubicBezTo>
                  <a:cubicBezTo>
                    <a:pt x="95" y="478"/>
                    <a:pt x="226" y="573"/>
                    <a:pt x="368" y="573"/>
                  </a:cubicBezTo>
                  <a:cubicBezTo>
                    <a:pt x="392" y="573"/>
                    <a:pt x="416" y="570"/>
                    <a:pt x="440" y="565"/>
                  </a:cubicBezTo>
                  <a:cubicBezTo>
                    <a:pt x="595" y="552"/>
                    <a:pt x="711" y="384"/>
                    <a:pt x="672" y="229"/>
                  </a:cubicBezTo>
                  <a:cubicBezTo>
                    <a:pt x="618" y="87"/>
                    <a:pt x="489" y="0"/>
                    <a:pt x="3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28"/>
            <p:cNvSpPr/>
            <p:nvPr/>
          </p:nvSpPr>
          <p:spPr>
            <a:xfrm>
              <a:off x="972850" y="1136975"/>
              <a:ext cx="17150" cy="8225"/>
            </a:xfrm>
            <a:custGeom>
              <a:avLst/>
              <a:gdLst/>
              <a:ahLst/>
              <a:cxnLst/>
              <a:rect l="l" t="t" r="r" b="b"/>
              <a:pathLst>
                <a:path w="686" h="329" extrusionOk="0">
                  <a:moveTo>
                    <a:pt x="685" y="0"/>
                  </a:moveTo>
                  <a:lnTo>
                    <a:pt x="0" y="129"/>
                  </a:lnTo>
                  <a:cubicBezTo>
                    <a:pt x="68" y="253"/>
                    <a:pt x="204" y="328"/>
                    <a:pt x="349" y="328"/>
                  </a:cubicBezTo>
                  <a:cubicBezTo>
                    <a:pt x="371" y="328"/>
                    <a:pt x="392" y="327"/>
                    <a:pt x="414" y="323"/>
                  </a:cubicBezTo>
                  <a:cubicBezTo>
                    <a:pt x="556" y="297"/>
                    <a:pt x="659" y="181"/>
                    <a:pt x="685" y="39"/>
                  </a:cubicBezTo>
                  <a:cubicBezTo>
                    <a:pt x="685" y="26"/>
                    <a:pt x="685" y="13"/>
                    <a:pt x="6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28"/>
            <p:cNvSpPr/>
            <p:nvPr/>
          </p:nvSpPr>
          <p:spPr>
            <a:xfrm>
              <a:off x="923725" y="1698625"/>
              <a:ext cx="19100" cy="15300"/>
            </a:xfrm>
            <a:custGeom>
              <a:avLst/>
              <a:gdLst/>
              <a:ahLst/>
              <a:cxnLst/>
              <a:rect l="l" t="t" r="r" b="b"/>
              <a:pathLst>
                <a:path w="764" h="612" extrusionOk="0">
                  <a:moveTo>
                    <a:pt x="381" y="0"/>
                  </a:moveTo>
                  <a:cubicBezTo>
                    <a:pt x="354" y="0"/>
                    <a:pt x="326" y="3"/>
                    <a:pt x="298" y="9"/>
                  </a:cubicBezTo>
                  <a:cubicBezTo>
                    <a:pt x="117" y="22"/>
                    <a:pt x="1" y="190"/>
                    <a:pt x="40" y="371"/>
                  </a:cubicBezTo>
                  <a:cubicBezTo>
                    <a:pt x="95" y="515"/>
                    <a:pt x="236" y="612"/>
                    <a:pt x="389" y="612"/>
                  </a:cubicBezTo>
                  <a:cubicBezTo>
                    <a:pt x="415" y="612"/>
                    <a:pt x="440" y="609"/>
                    <a:pt x="466" y="604"/>
                  </a:cubicBezTo>
                  <a:cubicBezTo>
                    <a:pt x="647" y="591"/>
                    <a:pt x="763" y="410"/>
                    <a:pt x="725" y="242"/>
                  </a:cubicBezTo>
                  <a:cubicBezTo>
                    <a:pt x="670" y="88"/>
                    <a:pt x="532" y="0"/>
                    <a:pt x="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28"/>
            <p:cNvSpPr/>
            <p:nvPr/>
          </p:nvSpPr>
          <p:spPr>
            <a:xfrm>
              <a:off x="1187050" y="1204125"/>
              <a:ext cx="9400" cy="7675"/>
            </a:xfrm>
            <a:custGeom>
              <a:avLst/>
              <a:gdLst/>
              <a:ahLst/>
              <a:cxnLst/>
              <a:rect l="l" t="t" r="r" b="b"/>
              <a:pathLst>
                <a:path w="376" h="307" extrusionOk="0">
                  <a:moveTo>
                    <a:pt x="171" y="0"/>
                  </a:moveTo>
                  <a:cubicBezTo>
                    <a:pt x="162" y="0"/>
                    <a:pt x="152" y="1"/>
                    <a:pt x="143" y="2"/>
                  </a:cubicBezTo>
                  <a:cubicBezTo>
                    <a:pt x="53" y="15"/>
                    <a:pt x="1" y="106"/>
                    <a:pt x="14" y="183"/>
                  </a:cubicBezTo>
                  <a:cubicBezTo>
                    <a:pt x="46" y="258"/>
                    <a:pt x="113" y="306"/>
                    <a:pt x="186" y="306"/>
                  </a:cubicBezTo>
                  <a:cubicBezTo>
                    <a:pt x="202" y="306"/>
                    <a:pt x="218" y="304"/>
                    <a:pt x="233" y="300"/>
                  </a:cubicBezTo>
                  <a:cubicBezTo>
                    <a:pt x="324" y="300"/>
                    <a:pt x="376" y="209"/>
                    <a:pt x="363" y="119"/>
                  </a:cubicBezTo>
                  <a:cubicBezTo>
                    <a:pt x="328" y="49"/>
                    <a:pt x="252" y="0"/>
                    <a:pt x="171" y="0"/>
                  </a:cubicBezTo>
                  <a:close/>
                </a:path>
              </a:pathLst>
            </a:custGeom>
            <a:solidFill>
              <a:srgbClr val="52A2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28"/>
            <p:cNvSpPr/>
            <p:nvPr/>
          </p:nvSpPr>
          <p:spPr>
            <a:xfrm>
              <a:off x="1066225" y="1406450"/>
              <a:ext cx="22950" cy="18375"/>
            </a:xfrm>
            <a:custGeom>
              <a:avLst/>
              <a:gdLst/>
              <a:ahLst/>
              <a:cxnLst/>
              <a:rect l="l" t="t" r="r" b="b"/>
              <a:pathLst>
                <a:path w="918" h="735" extrusionOk="0">
                  <a:moveTo>
                    <a:pt x="462" y="0"/>
                  </a:moveTo>
                  <a:cubicBezTo>
                    <a:pt x="429" y="0"/>
                    <a:pt x="395" y="4"/>
                    <a:pt x="362" y="13"/>
                  </a:cubicBezTo>
                  <a:cubicBezTo>
                    <a:pt x="142" y="26"/>
                    <a:pt x="0" y="232"/>
                    <a:pt x="52" y="439"/>
                  </a:cubicBezTo>
                  <a:cubicBezTo>
                    <a:pt x="118" y="615"/>
                    <a:pt x="287" y="735"/>
                    <a:pt x="471" y="735"/>
                  </a:cubicBezTo>
                  <a:cubicBezTo>
                    <a:pt x="503" y="735"/>
                    <a:pt x="536" y="731"/>
                    <a:pt x="569" y="724"/>
                  </a:cubicBezTo>
                  <a:cubicBezTo>
                    <a:pt x="776" y="698"/>
                    <a:pt x="918" y="491"/>
                    <a:pt x="866" y="284"/>
                  </a:cubicBezTo>
                  <a:cubicBezTo>
                    <a:pt x="801" y="110"/>
                    <a:pt x="635" y="0"/>
                    <a:pt x="4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28"/>
            <p:cNvSpPr/>
            <p:nvPr/>
          </p:nvSpPr>
          <p:spPr>
            <a:xfrm>
              <a:off x="1013225" y="1400925"/>
              <a:ext cx="19100" cy="15125"/>
            </a:xfrm>
            <a:custGeom>
              <a:avLst/>
              <a:gdLst/>
              <a:ahLst/>
              <a:cxnLst/>
              <a:rect l="l" t="t" r="r" b="b"/>
              <a:pathLst>
                <a:path w="764" h="605" extrusionOk="0">
                  <a:moveTo>
                    <a:pt x="392" y="1"/>
                  </a:moveTo>
                  <a:cubicBezTo>
                    <a:pt x="361" y="1"/>
                    <a:pt x="329" y="5"/>
                    <a:pt x="298" y="14"/>
                  </a:cubicBezTo>
                  <a:cubicBezTo>
                    <a:pt x="130" y="27"/>
                    <a:pt x="1" y="195"/>
                    <a:pt x="52" y="363"/>
                  </a:cubicBezTo>
                  <a:cubicBezTo>
                    <a:pt x="107" y="516"/>
                    <a:pt x="245" y="604"/>
                    <a:pt x="396" y="604"/>
                  </a:cubicBezTo>
                  <a:cubicBezTo>
                    <a:pt x="423" y="604"/>
                    <a:pt x="451" y="602"/>
                    <a:pt x="479" y="596"/>
                  </a:cubicBezTo>
                  <a:cubicBezTo>
                    <a:pt x="647" y="583"/>
                    <a:pt x="763" y="415"/>
                    <a:pt x="724" y="247"/>
                  </a:cubicBezTo>
                  <a:cubicBezTo>
                    <a:pt x="671" y="97"/>
                    <a:pt x="538" y="1"/>
                    <a:pt x="3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28"/>
            <p:cNvSpPr/>
            <p:nvPr/>
          </p:nvSpPr>
          <p:spPr>
            <a:xfrm>
              <a:off x="1040050" y="1136600"/>
              <a:ext cx="28450" cy="22725"/>
            </a:xfrm>
            <a:custGeom>
              <a:avLst/>
              <a:gdLst/>
              <a:ahLst/>
              <a:cxnLst/>
              <a:rect l="l" t="t" r="r" b="b"/>
              <a:pathLst>
                <a:path w="1138" h="909" extrusionOk="0">
                  <a:moveTo>
                    <a:pt x="564" y="0"/>
                  </a:moveTo>
                  <a:cubicBezTo>
                    <a:pt x="523" y="0"/>
                    <a:pt x="481" y="5"/>
                    <a:pt x="440" y="15"/>
                  </a:cubicBezTo>
                  <a:cubicBezTo>
                    <a:pt x="181" y="41"/>
                    <a:pt x="0" y="299"/>
                    <a:pt x="78" y="558"/>
                  </a:cubicBezTo>
                  <a:cubicBezTo>
                    <a:pt x="154" y="766"/>
                    <a:pt x="361" y="909"/>
                    <a:pt x="579" y="909"/>
                  </a:cubicBezTo>
                  <a:cubicBezTo>
                    <a:pt x="618" y="909"/>
                    <a:pt x="658" y="904"/>
                    <a:pt x="698" y="894"/>
                  </a:cubicBezTo>
                  <a:cubicBezTo>
                    <a:pt x="970" y="868"/>
                    <a:pt x="1138" y="610"/>
                    <a:pt x="1073" y="364"/>
                  </a:cubicBezTo>
                  <a:cubicBezTo>
                    <a:pt x="997" y="145"/>
                    <a:pt x="790" y="0"/>
                    <a:pt x="5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28"/>
            <p:cNvSpPr/>
            <p:nvPr/>
          </p:nvSpPr>
          <p:spPr>
            <a:xfrm>
              <a:off x="807100" y="2149550"/>
              <a:ext cx="265925" cy="417800"/>
            </a:xfrm>
            <a:custGeom>
              <a:avLst/>
              <a:gdLst/>
              <a:ahLst/>
              <a:cxnLst/>
              <a:rect l="l" t="t" r="r" b="b"/>
              <a:pathLst>
                <a:path w="10637" h="16712" extrusionOk="0">
                  <a:moveTo>
                    <a:pt x="2995" y="2642"/>
                  </a:moveTo>
                  <a:cubicBezTo>
                    <a:pt x="3170" y="2642"/>
                    <a:pt x="3333" y="2742"/>
                    <a:pt x="3399" y="2909"/>
                  </a:cubicBezTo>
                  <a:cubicBezTo>
                    <a:pt x="3451" y="3116"/>
                    <a:pt x="3309" y="3310"/>
                    <a:pt x="3115" y="3322"/>
                  </a:cubicBezTo>
                  <a:cubicBezTo>
                    <a:pt x="3082" y="3331"/>
                    <a:pt x="3048" y="3335"/>
                    <a:pt x="3016" y="3335"/>
                  </a:cubicBezTo>
                  <a:cubicBezTo>
                    <a:pt x="2845" y="3335"/>
                    <a:pt x="2689" y="3227"/>
                    <a:pt x="2624" y="3064"/>
                  </a:cubicBezTo>
                  <a:cubicBezTo>
                    <a:pt x="2585" y="2857"/>
                    <a:pt x="2714" y="2676"/>
                    <a:pt x="2908" y="2650"/>
                  </a:cubicBezTo>
                  <a:cubicBezTo>
                    <a:pt x="2937" y="2645"/>
                    <a:pt x="2966" y="2642"/>
                    <a:pt x="2995" y="2642"/>
                  </a:cubicBezTo>
                  <a:close/>
                  <a:moveTo>
                    <a:pt x="3671" y="3570"/>
                  </a:moveTo>
                  <a:cubicBezTo>
                    <a:pt x="3869" y="3570"/>
                    <a:pt x="4057" y="3691"/>
                    <a:pt x="4123" y="3878"/>
                  </a:cubicBezTo>
                  <a:cubicBezTo>
                    <a:pt x="4175" y="4111"/>
                    <a:pt x="4032" y="4331"/>
                    <a:pt x="3800" y="4356"/>
                  </a:cubicBezTo>
                  <a:cubicBezTo>
                    <a:pt x="3772" y="4361"/>
                    <a:pt x="3745" y="4363"/>
                    <a:pt x="3717" y="4363"/>
                  </a:cubicBezTo>
                  <a:cubicBezTo>
                    <a:pt x="3514" y="4363"/>
                    <a:pt x="3324" y="4240"/>
                    <a:pt x="3244" y="4046"/>
                  </a:cubicBezTo>
                  <a:cubicBezTo>
                    <a:pt x="3192" y="3827"/>
                    <a:pt x="3348" y="3607"/>
                    <a:pt x="3567" y="3581"/>
                  </a:cubicBezTo>
                  <a:cubicBezTo>
                    <a:pt x="3602" y="3573"/>
                    <a:pt x="3637" y="3570"/>
                    <a:pt x="3671" y="3570"/>
                  </a:cubicBezTo>
                  <a:close/>
                  <a:moveTo>
                    <a:pt x="2123" y="5031"/>
                  </a:moveTo>
                  <a:cubicBezTo>
                    <a:pt x="2340" y="5031"/>
                    <a:pt x="2533" y="5164"/>
                    <a:pt x="2611" y="5364"/>
                  </a:cubicBezTo>
                  <a:cubicBezTo>
                    <a:pt x="2663" y="5610"/>
                    <a:pt x="2495" y="5843"/>
                    <a:pt x="2262" y="5868"/>
                  </a:cubicBezTo>
                  <a:cubicBezTo>
                    <a:pt x="2226" y="5876"/>
                    <a:pt x="2191" y="5879"/>
                    <a:pt x="2156" y="5879"/>
                  </a:cubicBezTo>
                  <a:cubicBezTo>
                    <a:pt x="1938" y="5879"/>
                    <a:pt x="1745" y="5746"/>
                    <a:pt x="1667" y="5545"/>
                  </a:cubicBezTo>
                  <a:cubicBezTo>
                    <a:pt x="1616" y="5300"/>
                    <a:pt x="1784" y="5067"/>
                    <a:pt x="2016" y="5041"/>
                  </a:cubicBezTo>
                  <a:cubicBezTo>
                    <a:pt x="2052" y="5034"/>
                    <a:pt x="2088" y="5031"/>
                    <a:pt x="2123" y="5031"/>
                  </a:cubicBezTo>
                  <a:close/>
                  <a:moveTo>
                    <a:pt x="6087" y="2612"/>
                  </a:moveTo>
                  <a:cubicBezTo>
                    <a:pt x="6087" y="2612"/>
                    <a:pt x="8065" y="3658"/>
                    <a:pt x="8478" y="5959"/>
                  </a:cubicBezTo>
                  <a:cubicBezTo>
                    <a:pt x="8905" y="8247"/>
                    <a:pt x="7600" y="10922"/>
                    <a:pt x="7600" y="10922"/>
                  </a:cubicBezTo>
                  <a:cubicBezTo>
                    <a:pt x="7600" y="10922"/>
                    <a:pt x="5390" y="8608"/>
                    <a:pt x="4976" y="6321"/>
                  </a:cubicBezTo>
                  <a:cubicBezTo>
                    <a:pt x="4730" y="4977"/>
                    <a:pt x="5144" y="3594"/>
                    <a:pt x="6087" y="2612"/>
                  </a:cubicBezTo>
                  <a:close/>
                  <a:moveTo>
                    <a:pt x="10637" y="1"/>
                  </a:moveTo>
                  <a:lnTo>
                    <a:pt x="8995" y="311"/>
                  </a:lnTo>
                  <a:cubicBezTo>
                    <a:pt x="9344" y="932"/>
                    <a:pt x="9642" y="1591"/>
                    <a:pt x="9887" y="2263"/>
                  </a:cubicBezTo>
                  <a:cubicBezTo>
                    <a:pt x="8517" y="1965"/>
                    <a:pt x="7199" y="1500"/>
                    <a:pt x="5945" y="880"/>
                  </a:cubicBezTo>
                  <a:lnTo>
                    <a:pt x="1189" y="1772"/>
                  </a:lnTo>
                  <a:cubicBezTo>
                    <a:pt x="957" y="2896"/>
                    <a:pt x="556" y="3982"/>
                    <a:pt x="0" y="4977"/>
                  </a:cubicBezTo>
                  <a:lnTo>
                    <a:pt x="1021" y="8505"/>
                  </a:lnTo>
                  <a:cubicBezTo>
                    <a:pt x="1202" y="8557"/>
                    <a:pt x="1396" y="8608"/>
                    <a:pt x="1577" y="8686"/>
                  </a:cubicBezTo>
                  <a:cubicBezTo>
                    <a:pt x="3399" y="9410"/>
                    <a:pt x="4860" y="11219"/>
                    <a:pt x="4860" y="11219"/>
                  </a:cubicBezTo>
                  <a:cubicBezTo>
                    <a:pt x="4521" y="11249"/>
                    <a:pt x="4181" y="11263"/>
                    <a:pt x="3843" y="11263"/>
                  </a:cubicBezTo>
                  <a:cubicBezTo>
                    <a:pt x="3149" y="11263"/>
                    <a:pt x="2457" y="11203"/>
                    <a:pt x="1771" y="11090"/>
                  </a:cubicBezTo>
                  <a:lnTo>
                    <a:pt x="1771" y="11090"/>
                  </a:lnTo>
                  <a:lnTo>
                    <a:pt x="2288" y="12835"/>
                  </a:lnTo>
                  <a:cubicBezTo>
                    <a:pt x="3296" y="13028"/>
                    <a:pt x="4291" y="13351"/>
                    <a:pt x="5234" y="13791"/>
                  </a:cubicBezTo>
                  <a:cubicBezTo>
                    <a:pt x="6966" y="14657"/>
                    <a:pt x="7871" y="15859"/>
                    <a:pt x="8323" y="16712"/>
                  </a:cubicBezTo>
                  <a:lnTo>
                    <a:pt x="106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28"/>
            <p:cNvSpPr/>
            <p:nvPr/>
          </p:nvSpPr>
          <p:spPr>
            <a:xfrm>
              <a:off x="896600" y="2583175"/>
              <a:ext cx="114725" cy="158650"/>
            </a:xfrm>
            <a:custGeom>
              <a:avLst/>
              <a:gdLst/>
              <a:ahLst/>
              <a:cxnLst/>
              <a:rect l="l" t="t" r="r" b="b"/>
              <a:pathLst>
                <a:path w="4589" h="6346" extrusionOk="0">
                  <a:moveTo>
                    <a:pt x="0" y="0"/>
                  </a:moveTo>
                  <a:lnTo>
                    <a:pt x="698" y="2430"/>
                  </a:lnTo>
                  <a:cubicBezTo>
                    <a:pt x="1254" y="2313"/>
                    <a:pt x="1629" y="2262"/>
                    <a:pt x="1629" y="2262"/>
                  </a:cubicBezTo>
                  <a:lnTo>
                    <a:pt x="1629" y="2262"/>
                  </a:lnTo>
                  <a:cubicBezTo>
                    <a:pt x="1461" y="2701"/>
                    <a:pt x="1267" y="3141"/>
                    <a:pt x="1021" y="3554"/>
                  </a:cubicBezTo>
                  <a:lnTo>
                    <a:pt x="1835" y="6346"/>
                  </a:lnTo>
                  <a:cubicBezTo>
                    <a:pt x="2378" y="5932"/>
                    <a:pt x="2973" y="5596"/>
                    <a:pt x="3593" y="5338"/>
                  </a:cubicBezTo>
                  <a:cubicBezTo>
                    <a:pt x="3709" y="5299"/>
                    <a:pt x="3826" y="5273"/>
                    <a:pt x="3929" y="5234"/>
                  </a:cubicBezTo>
                  <a:lnTo>
                    <a:pt x="4588" y="504"/>
                  </a:lnTo>
                  <a:lnTo>
                    <a:pt x="4588" y="504"/>
                  </a:lnTo>
                  <a:cubicBezTo>
                    <a:pt x="4108" y="592"/>
                    <a:pt x="3624" y="635"/>
                    <a:pt x="3142" y="635"/>
                  </a:cubicBezTo>
                  <a:cubicBezTo>
                    <a:pt x="2067" y="635"/>
                    <a:pt x="1000" y="419"/>
                    <a:pt x="0" y="0"/>
                  </a:cubicBezTo>
                  <a:close/>
                </a:path>
              </a:pathLst>
            </a:custGeom>
            <a:solidFill>
              <a:srgbClr val="425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28"/>
            <p:cNvSpPr/>
            <p:nvPr/>
          </p:nvSpPr>
          <p:spPr>
            <a:xfrm>
              <a:off x="959925" y="2798675"/>
              <a:ext cx="23275" cy="56250"/>
            </a:xfrm>
            <a:custGeom>
              <a:avLst/>
              <a:gdLst/>
              <a:ahLst/>
              <a:cxnLst/>
              <a:rect l="l" t="t" r="r" b="b"/>
              <a:pathLst>
                <a:path w="931" h="2250" extrusionOk="0">
                  <a:moveTo>
                    <a:pt x="931" y="0"/>
                  </a:moveTo>
                  <a:cubicBezTo>
                    <a:pt x="621" y="39"/>
                    <a:pt x="298" y="78"/>
                    <a:pt x="0" y="104"/>
                  </a:cubicBezTo>
                  <a:lnTo>
                    <a:pt x="621" y="2249"/>
                  </a:lnTo>
                  <a:lnTo>
                    <a:pt x="931" y="0"/>
                  </a:lnTo>
                  <a:close/>
                </a:path>
              </a:pathLst>
            </a:custGeom>
            <a:solidFill>
              <a:srgbClr val="425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28"/>
            <p:cNvSpPr/>
            <p:nvPr/>
          </p:nvSpPr>
          <p:spPr>
            <a:xfrm>
              <a:off x="786425" y="2193825"/>
              <a:ext cx="50425" cy="80150"/>
            </a:xfrm>
            <a:custGeom>
              <a:avLst/>
              <a:gdLst/>
              <a:ahLst/>
              <a:cxnLst/>
              <a:rect l="l" t="t" r="r" b="b"/>
              <a:pathLst>
                <a:path w="2017" h="3206" extrusionOk="0">
                  <a:moveTo>
                    <a:pt x="2016" y="1"/>
                  </a:moveTo>
                  <a:lnTo>
                    <a:pt x="0" y="375"/>
                  </a:lnTo>
                  <a:lnTo>
                    <a:pt x="827" y="3206"/>
                  </a:lnTo>
                  <a:cubicBezTo>
                    <a:pt x="1383" y="2211"/>
                    <a:pt x="1784" y="1125"/>
                    <a:pt x="20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28"/>
            <p:cNvSpPr/>
            <p:nvPr/>
          </p:nvSpPr>
          <p:spPr>
            <a:xfrm>
              <a:off x="864275" y="2470400"/>
              <a:ext cx="150925" cy="128675"/>
            </a:xfrm>
            <a:custGeom>
              <a:avLst/>
              <a:gdLst/>
              <a:ahLst/>
              <a:cxnLst/>
              <a:rect l="l" t="t" r="r" b="b"/>
              <a:pathLst>
                <a:path w="6037" h="5147" extrusionOk="0">
                  <a:moveTo>
                    <a:pt x="1" y="1"/>
                  </a:moveTo>
                  <a:lnTo>
                    <a:pt x="1293" y="4511"/>
                  </a:lnTo>
                  <a:cubicBezTo>
                    <a:pt x="2293" y="4930"/>
                    <a:pt x="3360" y="5146"/>
                    <a:pt x="4435" y="5146"/>
                  </a:cubicBezTo>
                  <a:cubicBezTo>
                    <a:pt x="4917" y="5146"/>
                    <a:pt x="5401" y="5103"/>
                    <a:pt x="5881" y="5015"/>
                  </a:cubicBezTo>
                  <a:lnTo>
                    <a:pt x="6036" y="3878"/>
                  </a:lnTo>
                  <a:cubicBezTo>
                    <a:pt x="5584" y="3038"/>
                    <a:pt x="4692" y="1823"/>
                    <a:pt x="2947" y="970"/>
                  </a:cubicBezTo>
                  <a:cubicBezTo>
                    <a:pt x="2004" y="517"/>
                    <a:pt x="1009" y="194"/>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28"/>
            <p:cNvSpPr/>
            <p:nvPr/>
          </p:nvSpPr>
          <p:spPr>
            <a:xfrm>
              <a:off x="955725" y="2157325"/>
              <a:ext cx="98575" cy="48800"/>
            </a:xfrm>
            <a:custGeom>
              <a:avLst/>
              <a:gdLst/>
              <a:ahLst/>
              <a:cxnLst/>
              <a:rect l="l" t="t" r="r" b="b"/>
              <a:pathLst>
                <a:path w="3943" h="1952" extrusionOk="0">
                  <a:moveTo>
                    <a:pt x="3050" y="0"/>
                  </a:moveTo>
                  <a:lnTo>
                    <a:pt x="0" y="569"/>
                  </a:lnTo>
                  <a:cubicBezTo>
                    <a:pt x="1254" y="1189"/>
                    <a:pt x="2572" y="1654"/>
                    <a:pt x="3942" y="1952"/>
                  </a:cubicBezTo>
                  <a:cubicBezTo>
                    <a:pt x="3697" y="1280"/>
                    <a:pt x="3399" y="621"/>
                    <a:pt x="30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28"/>
            <p:cNvSpPr/>
            <p:nvPr/>
          </p:nvSpPr>
          <p:spPr>
            <a:xfrm>
              <a:off x="914350" y="2639700"/>
              <a:ext cx="23300" cy="32350"/>
            </a:xfrm>
            <a:custGeom>
              <a:avLst/>
              <a:gdLst/>
              <a:ahLst/>
              <a:cxnLst/>
              <a:rect l="l" t="t" r="r" b="b"/>
              <a:pathLst>
                <a:path w="932" h="1294" extrusionOk="0">
                  <a:moveTo>
                    <a:pt x="931" y="1"/>
                  </a:moveTo>
                  <a:cubicBezTo>
                    <a:pt x="931" y="1"/>
                    <a:pt x="544" y="52"/>
                    <a:pt x="1" y="169"/>
                  </a:cubicBezTo>
                  <a:lnTo>
                    <a:pt x="324" y="1293"/>
                  </a:lnTo>
                  <a:cubicBezTo>
                    <a:pt x="557" y="880"/>
                    <a:pt x="763" y="453"/>
                    <a:pt x="9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28"/>
            <p:cNvSpPr/>
            <p:nvPr/>
          </p:nvSpPr>
          <p:spPr>
            <a:xfrm>
              <a:off x="832625" y="2362150"/>
              <a:ext cx="96300" cy="69000"/>
            </a:xfrm>
            <a:custGeom>
              <a:avLst/>
              <a:gdLst/>
              <a:ahLst/>
              <a:cxnLst/>
              <a:rect l="l" t="t" r="r" b="b"/>
              <a:pathLst>
                <a:path w="3852" h="2760" extrusionOk="0">
                  <a:moveTo>
                    <a:pt x="0" y="1"/>
                  </a:moveTo>
                  <a:lnTo>
                    <a:pt x="750" y="2586"/>
                  </a:lnTo>
                  <a:cubicBezTo>
                    <a:pt x="1436" y="2699"/>
                    <a:pt x="2134" y="2759"/>
                    <a:pt x="2831" y="2759"/>
                  </a:cubicBezTo>
                  <a:cubicBezTo>
                    <a:pt x="3172" y="2759"/>
                    <a:pt x="3512" y="2745"/>
                    <a:pt x="3852" y="2715"/>
                  </a:cubicBezTo>
                  <a:cubicBezTo>
                    <a:pt x="3852" y="2715"/>
                    <a:pt x="2378" y="906"/>
                    <a:pt x="556" y="182"/>
                  </a:cubicBezTo>
                  <a:cubicBezTo>
                    <a:pt x="375" y="104"/>
                    <a:pt x="194" y="53"/>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28"/>
            <p:cNvSpPr/>
            <p:nvPr/>
          </p:nvSpPr>
          <p:spPr>
            <a:xfrm>
              <a:off x="925025" y="2214825"/>
              <a:ext cx="104700" cy="207775"/>
            </a:xfrm>
            <a:custGeom>
              <a:avLst/>
              <a:gdLst/>
              <a:ahLst/>
              <a:cxnLst/>
              <a:rect l="l" t="t" r="r" b="b"/>
              <a:pathLst>
                <a:path w="4188" h="8311" extrusionOk="0">
                  <a:moveTo>
                    <a:pt x="2317" y="6219"/>
                  </a:moveTo>
                  <a:cubicBezTo>
                    <a:pt x="2540" y="6219"/>
                    <a:pt x="2753" y="6356"/>
                    <a:pt x="2831" y="6579"/>
                  </a:cubicBezTo>
                  <a:cubicBezTo>
                    <a:pt x="2895" y="6825"/>
                    <a:pt x="2715" y="7070"/>
                    <a:pt x="2456" y="7096"/>
                  </a:cubicBezTo>
                  <a:cubicBezTo>
                    <a:pt x="2414" y="7106"/>
                    <a:pt x="2372" y="7111"/>
                    <a:pt x="2330" y="7111"/>
                  </a:cubicBezTo>
                  <a:cubicBezTo>
                    <a:pt x="2114" y="7111"/>
                    <a:pt x="1911" y="6977"/>
                    <a:pt x="1836" y="6760"/>
                  </a:cubicBezTo>
                  <a:cubicBezTo>
                    <a:pt x="1771" y="6501"/>
                    <a:pt x="1952" y="6256"/>
                    <a:pt x="2210" y="6230"/>
                  </a:cubicBezTo>
                  <a:cubicBezTo>
                    <a:pt x="2246" y="6223"/>
                    <a:pt x="2282" y="6219"/>
                    <a:pt x="2317" y="6219"/>
                  </a:cubicBezTo>
                  <a:close/>
                  <a:moveTo>
                    <a:pt x="1370" y="1"/>
                  </a:moveTo>
                  <a:cubicBezTo>
                    <a:pt x="427" y="983"/>
                    <a:pt x="0" y="2366"/>
                    <a:pt x="259" y="3710"/>
                  </a:cubicBezTo>
                  <a:cubicBezTo>
                    <a:pt x="673" y="6010"/>
                    <a:pt x="2883" y="8311"/>
                    <a:pt x="2883" y="8311"/>
                  </a:cubicBezTo>
                  <a:cubicBezTo>
                    <a:pt x="2883" y="8311"/>
                    <a:pt x="4188" y="5636"/>
                    <a:pt x="3761" y="3335"/>
                  </a:cubicBezTo>
                  <a:cubicBezTo>
                    <a:pt x="3348" y="1047"/>
                    <a:pt x="1370" y="1"/>
                    <a:pt x="13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28"/>
            <p:cNvSpPr/>
            <p:nvPr/>
          </p:nvSpPr>
          <p:spPr>
            <a:xfrm>
              <a:off x="942475" y="2714025"/>
              <a:ext cx="52375" cy="87250"/>
            </a:xfrm>
            <a:custGeom>
              <a:avLst/>
              <a:gdLst/>
              <a:ahLst/>
              <a:cxnLst/>
              <a:rect l="l" t="t" r="r" b="b"/>
              <a:pathLst>
                <a:path w="2095" h="3490" extrusionOk="0">
                  <a:moveTo>
                    <a:pt x="1202" y="774"/>
                  </a:moveTo>
                  <a:cubicBezTo>
                    <a:pt x="1440" y="774"/>
                    <a:pt x="1656" y="920"/>
                    <a:pt x="1732" y="1150"/>
                  </a:cubicBezTo>
                  <a:cubicBezTo>
                    <a:pt x="1810" y="1422"/>
                    <a:pt x="1616" y="1680"/>
                    <a:pt x="1344" y="1706"/>
                  </a:cubicBezTo>
                  <a:cubicBezTo>
                    <a:pt x="1301" y="1716"/>
                    <a:pt x="1258" y="1721"/>
                    <a:pt x="1216" y="1721"/>
                  </a:cubicBezTo>
                  <a:cubicBezTo>
                    <a:pt x="981" y="1721"/>
                    <a:pt x="773" y="1574"/>
                    <a:pt x="685" y="1344"/>
                  </a:cubicBezTo>
                  <a:cubicBezTo>
                    <a:pt x="621" y="1073"/>
                    <a:pt x="802" y="814"/>
                    <a:pt x="1073" y="789"/>
                  </a:cubicBezTo>
                  <a:cubicBezTo>
                    <a:pt x="1116" y="779"/>
                    <a:pt x="1160" y="774"/>
                    <a:pt x="1202" y="774"/>
                  </a:cubicBezTo>
                  <a:close/>
                  <a:moveTo>
                    <a:pt x="2094" y="0"/>
                  </a:moveTo>
                  <a:lnTo>
                    <a:pt x="2094" y="0"/>
                  </a:lnTo>
                  <a:cubicBezTo>
                    <a:pt x="1991" y="39"/>
                    <a:pt x="1874" y="65"/>
                    <a:pt x="1771" y="117"/>
                  </a:cubicBezTo>
                  <a:cubicBezTo>
                    <a:pt x="1138" y="362"/>
                    <a:pt x="543" y="698"/>
                    <a:pt x="0" y="1112"/>
                  </a:cubicBezTo>
                  <a:lnTo>
                    <a:pt x="259" y="1978"/>
                  </a:lnTo>
                  <a:lnTo>
                    <a:pt x="401" y="2469"/>
                  </a:lnTo>
                  <a:lnTo>
                    <a:pt x="698" y="3490"/>
                  </a:lnTo>
                  <a:cubicBezTo>
                    <a:pt x="996" y="3464"/>
                    <a:pt x="1319" y="3425"/>
                    <a:pt x="1629" y="3373"/>
                  </a:cubicBezTo>
                  <a:lnTo>
                    <a:pt x="20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28"/>
            <p:cNvSpPr/>
            <p:nvPr/>
          </p:nvSpPr>
          <p:spPr>
            <a:xfrm>
              <a:off x="969300" y="2370300"/>
              <a:ext cx="28125" cy="22525"/>
            </a:xfrm>
            <a:custGeom>
              <a:avLst/>
              <a:gdLst/>
              <a:ahLst/>
              <a:cxnLst/>
              <a:rect l="l" t="t" r="r" b="b"/>
              <a:pathLst>
                <a:path w="1125" h="901" extrusionOk="0">
                  <a:moveTo>
                    <a:pt x="546" y="0"/>
                  </a:moveTo>
                  <a:cubicBezTo>
                    <a:pt x="511" y="0"/>
                    <a:pt x="475" y="4"/>
                    <a:pt x="439" y="11"/>
                  </a:cubicBezTo>
                  <a:cubicBezTo>
                    <a:pt x="181" y="37"/>
                    <a:pt x="0" y="282"/>
                    <a:pt x="65" y="541"/>
                  </a:cubicBezTo>
                  <a:cubicBezTo>
                    <a:pt x="143" y="764"/>
                    <a:pt x="356" y="900"/>
                    <a:pt x="578" y="900"/>
                  </a:cubicBezTo>
                  <a:cubicBezTo>
                    <a:pt x="614" y="900"/>
                    <a:pt x="650" y="897"/>
                    <a:pt x="685" y="890"/>
                  </a:cubicBezTo>
                  <a:cubicBezTo>
                    <a:pt x="944" y="851"/>
                    <a:pt x="1124" y="606"/>
                    <a:pt x="1060" y="360"/>
                  </a:cubicBezTo>
                  <a:cubicBezTo>
                    <a:pt x="982" y="137"/>
                    <a:pt x="76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28"/>
            <p:cNvSpPr/>
            <p:nvPr/>
          </p:nvSpPr>
          <p:spPr>
            <a:xfrm>
              <a:off x="957975" y="2733375"/>
              <a:ext cx="29750" cy="23675"/>
            </a:xfrm>
            <a:custGeom>
              <a:avLst/>
              <a:gdLst/>
              <a:ahLst/>
              <a:cxnLst/>
              <a:rect l="l" t="t" r="r" b="b"/>
              <a:pathLst>
                <a:path w="1190" h="947" extrusionOk="0">
                  <a:moveTo>
                    <a:pt x="582" y="0"/>
                  </a:moveTo>
                  <a:cubicBezTo>
                    <a:pt x="540" y="0"/>
                    <a:pt x="496" y="5"/>
                    <a:pt x="453" y="15"/>
                  </a:cubicBezTo>
                  <a:cubicBezTo>
                    <a:pt x="182" y="40"/>
                    <a:pt x="1" y="299"/>
                    <a:pt x="65" y="570"/>
                  </a:cubicBezTo>
                  <a:cubicBezTo>
                    <a:pt x="153" y="800"/>
                    <a:pt x="361" y="947"/>
                    <a:pt x="596" y="947"/>
                  </a:cubicBezTo>
                  <a:cubicBezTo>
                    <a:pt x="638" y="947"/>
                    <a:pt x="681" y="942"/>
                    <a:pt x="724" y="932"/>
                  </a:cubicBezTo>
                  <a:cubicBezTo>
                    <a:pt x="996" y="906"/>
                    <a:pt x="1190" y="648"/>
                    <a:pt x="1112" y="376"/>
                  </a:cubicBezTo>
                  <a:cubicBezTo>
                    <a:pt x="1036" y="146"/>
                    <a:pt x="820" y="0"/>
                    <a:pt x="5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28"/>
            <p:cNvSpPr/>
            <p:nvPr/>
          </p:nvSpPr>
          <p:spPr>
            <a:xfrm>
              <a:off x="871700" y="2215600"/>
              <a:ext cx="21675" cy="17325"/>
            </a:xfrm>
            <a:custGeom>
              <a:avLst/>
              <a:gdLst/>
              <a:ahLst/>
              <a:cxnLst/>
              <a:rect l="l" t="t" r="r" b="b"/>
              <a:pathLst>
                <a:path w="867" h="693" extrusionOk="0">
                  <a:moveTo>
                    <a:pt x="410" y="0"/>
                  </a:moveTo>
                  <a:cubicBezTo>
                    <a:pt x="382" y="0"/>
                    <a:pt x="353" y="3"/>
                    <a:pt x="324" y="8"/>
                  </a:cubicBezTo>
                  <a:cubicBezTo>
                    <a:pt x="130" y="34"/>
                    <a:pt x="1" y="215"/>
                    <a:pt x="40" y="422"/>
                  </a:cubicBezTo>
                  <a:cubicBezTo>
                    <a:pt x="105" y="585"/>
                    <a:pt x="261" y="693"/>
                    <a:pt x="432" y="693"/>
                  </a:cubicBezTo>
                  <a:cubicBezTo>
                    <a:pt x="464" y="693"/>
                    <a:pt x="498" y="689"/>
                    <a:pt x="531" y="680"/>
                  </a:cubicBezTo>
                  <a:cubicBezTo>
                    <a:pt x="725" y="655"/>
                    <a:pt x="867" y="474"/>
                    <a:pt x="815" y="280"/>
                  </a:cubicBezTo>
                  <a:cubicBezTo>
                    <a:pt x="748" y="102"/>
                    <a:pt x="586" y="0"/>
                    <a:pt x="4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28"/>
            <p:cNvSpPr/>
            <p:nvPr/>
          </p:nvSpPr>
          <p:spPr>
            <a:xfrm>
              <a:off x="886900" y="2238775"/>
              <a:ext cx="24900" cy="19875"/>
            </a:xfrm>
            <a:custGeom>
              <a:avLst/>
              <a:gdLst/>
              <a:ahLst/>
              <a:cxnLst/>
              <a:rect l="l" t="t" r="r" b="b"/>
              <a:pathLst>
                <a:path w="996" h="795" extrusionOk="0">
                  <a:moveTo>
                    <a:pt x="491" y="1"/>
                  </a:moveTo>
                  <a:cubicBezTo>
                    <a:pt x="457" y="1"/>
                    <a:pt x="423" y="4"/>
                    <a:pt x="388" y="12"/>
                  </a:cubicBezTo>
                  <a:cubicBezTo>
                    <a:pt x="156" y="38"/>
                    <a:pt x="0" y="258"/>
                    <a:pt x="65" y="477"/>
                  </a:cubicBezTo>
                  <a:cubicBezTo>
                    <a:pt x="133" y="671"/>
                    <a:pt x="322" y="794"/>
                    <a:pt x="525" y="794"/>
                  </a:cubicBezTo>
                  <a:cubicBezTo>
                    <a:pt x="553" y="794"/>
                    <a:pt x="580" y="792"/>
                    <a:pt x="608" y="787"/>
                  </a:cubicBezTo>
                  <a:cubicBezTo>
                    <a:pt x="840" y="762"/>
                    <a:pt x="996" y="542"/>
                    <a:pt x="931" y="309"/>
                  </a:cubicBezTo>
                  <a:cubicBezTo>
                    <a:pt x="865" y="122"/>
                    <a:pt x="686" y="1"/>
                    <a:pt x="4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28"/>
            <p:cNvSpPr/>
            <p:nvPr/>
          </p:nvSpPr>
          <p:spPr>
            <a:xfrm>
              <a:off x="847475" y="2275500"/>
              <a:ext cx="26200" cy="21050"/>
            </a:xfrm>
            <a:custGeom>
              <a:avLst/>
              <a:gdLst/>
              <a:ahLst/>
              <a:cxnLst/>
              <a:rect l="l" t="t" r="r" b="b"/>
              <a:pathLst>
                <a:path w="1048" h="842" extrusionOk="0">
                  <a:moveTo>
                    <a:pt x="526" y="1"/>
                  </a:moveTo>
                  <a:cubicBezTo>
                    <a:pt x="485" y="1"/>
                    <a:pt x="443" y="6"/>
                    <a:pt x="401" y="16"/>
                  </a:cubicBezTo>
                  <a:cubicBezTo>
                    <a:pt x="169" y="42"/>
                    <a:pt x="1" y="275"/>
                    <a:pt x="52" y="507"/>
                  </a:cubicBezTo>
                  <a:cubicBezTo>
                    <a:pt x="130" y="708"/>
                    <a:pt x="323" y="841"/>
                    <a:pt x="541" y="841"/>
                  </a:cubicBezTo>
                  <a:cubicBezTo>
                    <a:pt x="576" y="841"/>
                    <a:pt x="611" y="838"/>
                    <a:pt x="647" y="830"/>
                  </a:cubicBezTo>
                  <a:cubicBezTo>
                    <a:pt x="880" y="805"/>
                    <a:pt x="1048" y="572"/>
                    <a:pt x="996" y="339"/>
                  </a:cubicBezTo>
                  <a:cubicBezTo>
                    <a:pt x="920" y="134"/>
                    <a:pt x="736" y="1"/>
                    <a:pt x="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28"/>
            <p:cNvSpPr/>
            <p:nvPr/>
          </p:nvSpPr>
          <p:spPr>
            <a:xfrm>
              <a:off x="2545700" y="4691725"/>
              <a:ext cx="162875" cy="120850"/>
            </a:xfrm>
            <a:custGeom>
              <a:avLst/>
              <a:gdLst/>
              <a:ahLst/>
              <a:cxnLst/>
              <a:rect l="l" t="t" r="r" b="b"/>
              <a:pathLst>
                <a:path w="6515" h="4834" extrusionOk="0">
                  <a:moveTo>
                    <a:pt x="1125" y="0"/>
                  </a:moveTo>
                  <a:lnTo>
                    <a:pt x="1125" y="0"/>
                  </a:lnTo>
                  <a:cubicBezTo>
                    <a:pt x="1202" y="284"/>
                    <a:pt x="1254" y="582"/>
                    <a:pt x="1280" y="866"/>
                  </a:cubicBezTo>
                  <a:cubicBezTo>
                    <a:pt x="1370" y="2133"/>
                    <a:pt x="905" y="3373"/>
                    <a:pt x="0" y="4265"/>
                  </a:cubicBezTo>
                  <a:lnTo>
                    <a:pt x="4226" y="4834"/>
                  </a:lnTo>
                  <a:cubicBezTo>
                    <a:pt x="3645" y="4536"/>
                    <a:pt x="3283" y="4278"/>
                    <a:pt x="3283" y="4278"/>
                  </a:cubicBezTo>
                  <a:cubicBezTo>
                    <a:pt x="4317" y="3890"/>
                    <a:pt x="5415" y="3658"/>
                    <a:pt x="6514" y="3580"/>
                  </a:cubicBezTo>
                  <a:lnTo>
                    <a:pt x="5868" y="1331"/>
                  </a:lnTo>
                  <a:cubicBezTo>
                    <a:pt x="5312" y="1848"/>
                    <a:pt x="4640" y="2236"/>
                    <a:pt x="3916" y="2469"/>
                  </a:cubicBezTo>
                  <a:cubicBezTo>
                    <a:pt x="3516" y="1809"/>
                    <a:pt x="3309" y="1047"/>
                    <a:pt x="3309" y="272"/>
                  </a:cubicBezTo>
                  <a:lnTo>
                    <a:pt x="11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28"/>
            <p:cNvSpPr/>
            <p:nvPr/>
          </p:nvSpPr>
          <p:spPr>
            <a:xfrm>
              <a:off x="2277525" y="4654225"/>
              <a:ext cx="253325" cy="141875"/>
            </a:xfrm>
            <a:custGeom>
              <a:avLst/>
              <a:gdLst/>
              <a:ahLst/>
              <a:cxnLst/>
              <a:rect l="l" t="t" r="r" b="b"/>
              <a:pathLst>
                <a:path w="10133" h="5675" extrusionOk="0">
                  <a:moveTo>
                    <a:pt x="5105" y="2774"/>
                  </a:moveTo>
                  <a:cubicBezTo>
                    <a:pt x="5199" y="2774"/>
                    <a:pt x="5279" y="2834"/>
                    <a:pt x="5312" y="2922"/>
                  </a:cubicBezTo>
                  <a:cubicBezTo>
                    <a:pt x="5338" y="3025"/>
                    <a:pt x="5260" y="3141"/>
                    <a:pt x="5157" y="3141"/>
                  </a:cubicBezTo>
                  <a:cubicBezTo>
                    <a:pt x="5140" y="3145"/>
                    <a:pt x="5123" y="3147"/>
                    <a:pt x="5106" y="3147"/>
                  </a:cubicBezTo>
                  <a:cubicBezTo>
                    <a:pt x="5011" y="3147"/>
                    <a:pt x="4932" y="3087"/>
                    <a:pt x="4899" y="2999"/>
                  </a:cubicBezTo>
                  <a:cubicBezTo>
                    <a:pt x="4873" y="2896"/>
                    <a:pt x="4950" y="2793"/>
                    <a:pt x="5054" y="2780"/>
                  </a:cubicBezTo>
                  <a:cubicBezTo>
                    <a:pt x="5071" y="2776"/>
                    <a:pt x="5088" y="2774"/>
                    <a:pt x="5105" y="2774"/>
                  </a:cubicBezTo>
                  <a:close/>
                  <a:moveTo>
                    <a:pt x="0" y="1"/>
                  </a:moveTo>
                  <a:lnTo>
                    <a:pt x="0" y="1"/>
                  </a:lnTo>
                  <a:cubicBezTo>
                    <a:pt x="39" y="40"/>
                    <a:pt x="65" y="104"/>
                    <a:pt x="91" y="156"/>
                  </a:cubicBezTo>
                  <a:cubicBezTo>
                    <a:pt x="91" y="169"/>
                    <a:pt x="91" y="169"/>
                    <a:pt x="91" y="182"/>
                  </a:cubicBezTo>
                  <a:cubicBezTo>
                    <a:pt x="311" y="208"/>
                    <a:pt x="504" y="363"/>
                    <a:pt x="582" y="570"/>
                  </a:cubicBezTo>
                  <a:cubicBezTo>
                    <a:pt x="621" y="686"/>
                    <a:pt x="608" y="802"/>
                    <a:pt x="543" y="906"/>
                  </a:cubicBezTo>
                  <a:cubicBezTo>
                    <a:pt x="1383" y="1358"/>
                    <a:pt x="2947" y="2444"/>
                    <a:pt x="3658" y="4447"/>
                  </a:cubicBezTo>
                  <a:cubicBezTo>
                    <a:pt x="3710" y="4563"/>
                    <a:pt x="3748" y="4679"/>
                    <a:pt x="3774" y="4809"/>
                  </a:cubicBezTo>
                  <a:lnTo>
                    <a:pt x="10133" y="5675"/>
                  </a:lnTo>
                  <a:cubicBezTo>
                    <a:pt x="9176" y="4860"/>
                    <a:pt x="8569" y="3710"/>
                    <a:pt x="8453" y="2457"/>
                  </a:cubicBezTo>
                  <a:cubicBezTo>
                    <a:pt x="8427" y="1991"/>
                    <a:pt x="8453" y="1526"/>
                    <a:pt x="8530" y="1074"/>
                  </a:cubicBezTo>
                  <a:lnTo>
                    <a:pt x="6320" y="789"/>
                  </a:lnTo>
                  <a:lnTo>
                    <a:pt x="6320" y="789"/>
                  </a:lnTo>
                  <a:cubicBezTo>
                    <a:pt x="6566" y="1384"/>
                    <a:pt x="6605" y="2043"/>
                    <a:pt x="6449" y="2676"/>
                  </a:cubicBezTo>
                  <a:cubicBezTo>
                    <a:pt x="5338" y="2521"/>
                    <a:pt x="4330" y="1952"/>
                    <a:pt x="3619" y="1087"/>
                  </a:cubicBezTo>
                  <a:cubicBezTo>
                    <a:pt x="3451" y="867"/>
                    <a:pt x="3296" y="647"/>
                    <a:pt x="3167" y="402"/>
                  </a:cubicBez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28"/>
            <p:cNvSpPr/>
            <p:nvPr/>
          </p:nvSpPr>
          <p:spPr>
            <a:xfrm>
              <a:off x="1866850" y="4609650"/>
              <a:ext cx="178075" cy="106650"/>
            </a:xfrm>
            <a:custGeom>
              <a:avLst/>
              <a:gdLst/>
              <a:ahLst/>
              <a:cxnLst/>
              <a:rect l="l" t="t" r="r" b="b"/>
              <a:pathLst>
                <a:path w="7123" h="4266" extrusionOk="0">
                  <a:moveTo>
                    <a:pt x="2211" y="0"/>
                  </a:moveTo>
                  <a:lnTo>
                    <a:pt x="2211" y="0"/>
                  </a:lnTo>
                  <a:cubicBezTo>
                    <a:pt x="2224" y="427"/>
                    <a:pt x="2172" y="2094"/>
                    <a:pt x="518" y="3438"/>
                  </a:cubicBezTo>
                  <a:cubicBezTo>
                    <a:pt x="350" y="3580"/>
                    <a:pt x="182" y="3710"/>
                    <a:pt x="1" y="3826"/>
                  </a:cubicBezTo>
                  <a:lnTo>
                    <a:pt x="3232" y="4265"/>
                  </a:lnTo>
                  <a:cubicBezTo>
                    <a:pt x="3490" y="3542"/>
                    <a:pt x="3994" y="2417"/>
                    <a:pt x="4835" y="1642"/>
                  </a:cubicBezTo>
                  <a:cubicBezTo>
                    <a:pt x="5468" y="1073"/>
                    <a:pt x="6269" y="711"/>
                    <a:pt x="7122" y="621"/>
                  </a:cubicBezTo>
                  <a:lnTo>
                    <a:pt x="2211" y="0"/>
                  </a:lnTo>
                  <a:close/>
                </a:path>
              </a:pathLst>
            </a:custGeom>
            <a:solidFill>
              <a:srgbClr val="425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28"/>
            <p:cNvSpPr/>
            <p:nvPr/>
          </p:nvSpPr>
          <p:spPr>
            <a:xfrm>
              <a:off x="1983500" y="4627425"/>
              <a:ext cx="286625" cy="130875"/>
            </a:xfrm>
            <a:custGeom>
              <a:avLst/>
              <a:gdLst/>
              <a:ahLst/>
              <a:cxnLst/>
              <a:rect l="l" t="t" r="r" b="b"/>
              <a:pathLst>
                <a:path w="11465" h="5235" extrusionOk="0">
                  <a:moveTo>
                    <a:pt x="3206" y="0"/>
                  </a:moveTo>
                  <a:cubicBezTo>
                    <a:pt x="3244" y="970"/>
                    <a:pt x="2844" y="1913"/>
                    <a:pt x="2107" y="2546"/>
                  </a:cubicBezTo>
                  <a:cubicBezTo>
                    <a:pt x="1513" y="3076"/>
                    <a:pt x="724" y="3477"/>
                    <a:pt x="1" y="3761"/>
                  </a:cubicBezTo>
                  <a:lnTo>
                    <a:pt x="10870" y="5234"/>
                  </a:lnTo>
                  <a:cubicBezTo>
                    <a:pt x="10753" y="4175"/>
                    <a:pt x="10960" y="3115"/>
                    <a:pt x="11464" y="2171"/>
                  </a:cubicBezTo>
                  <a:cubicBezTo>
                    <a:pt x="11335" y="2107"/>
                    <a:pt x="11244" y="1991"/>
                    <a:pt x="11206" y="1861"/>
                  </a:cubicBezTo>
                  <a:cubicBezTo>
                    <a:pt x="11193" y="1810"/>
                    <a:pt x="11180" y="1771"/>
                    <a:pt x="11180" y="1732"/>
                  </a:cubicBezTo>
                  <a:cubicBezTo>
                    <a:pt x="11025" y="1680"/>
                    <a:pt x="10908" y="1564"/>
                    <a:pt x="10857" y="1409"/>
                  </a:cubicBezTo>
                  <a:cubicBezTo>
                    <a:pt x="10818" y="1241"/>
                    <a:pt x="10883" y="1073"/>
                    <a:pt x="11025" y="982"/>
                  </a:cubicBezTo>
                  <a:lnTo>
                    <a:pt x="8543" y="659"/>
                  </a:lnTo>
                  <a:cubicBezTo>
                    <a:pt x="7807" y="1073"/>
                    <a:pt x="7057" y="1448"/>
                    <a:pt x="6282" y="1771"/>
                  </a:cubicBezTo>
                  <a:cubicBezTo>
                    <a:pt x="6243" y="1797"/>
                    <a:pt x="6191" y="1810"/>
                    <a:pt x="6152" y="1823"/>
                  </a:cubicBezTo>
                  <a:lnTo>
                    <a:pt x="6127" y="1835"/>
                  </a:lnTo>
                  <a:lnTo>
                    <a:pt x="6127" y="1823"/>
                  </a:lnTo>
                  <a:cubicBezTo>
                    <a:pt x="6109" y="1825"/>
                    <a:pt x="6091" y="1827"/>
                    <a:pt x="6074" y="1827"/>
                  </a:cubicBezTo>
                  <a:cubicBezTo>
                    <a:pt x="5937" y="1827"/>
                    <a:pt x="5810" y="1740"/>
                    <a:pt x="5765" y="1603"/>
                  </a:cubicBezTo>
                  <a:cubicBezTo>
                    <a:pt x="5726" y="1448"/>
                    <a:pt x="5842" y="1293"/>
                    <a:pt x="5997" y="1280"/>
                  </a:cubicBezTo>
                  <a:cubicBezTo>
                    <a:pt x="6019" y="1274"/>
                    <a:pt x="6040" y="1271"/>
                    <a:pt x="6062" y="1271"/>
                  </a:cubicBezTo>
                  <a:cubicBezTo>
                    <a:pt x="6094" y="1271"/>
                    <a:pt x="6127" y="1278"/>
                    <a:pt x="6165" y="1293"/>
                  </a:cubicBezTo>
                  <a:cubicBezTo>
                    <a:pt x="6178" y="1047"/>
                    <a:pt x="6217" y="737"/>
                    <a:pt x="6282" y="375"/>
                  </a:cubicBezTo>
                  <a:lnTo>
                    <a:pt x="32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28"/>
            <p:cNvSpPr/>
            <p:nvPr/>
          </p:nvSpPr>
          <p:spPr>
            <a:xfrm>
              <a:off x="1467500" y="4552450"/>
              <a:ext cx="432350" cy="139925"/>
            </a:xfrm>
            <a:custGeom>
              <a:avLst/>
              <a:gdLst/>
              <a:ahLst/>
              <a:cxnLst/>
              <a:rect l="l" t="t" r="r" b="b"/>
              <a:pathLst>
                <a:path w="17294" h="5597" extrusionOk="0">
                  <a:moveTo>
                    <a:pt x="12537" y="2875"/>
                  </a:moveTo>
                  <a:cubicBezTo>
                    <a:pt x="12693" y="2875"/>
                    <a:pt x="12844" y="2971"/>
                    <a:pt x="12899" y="3116"/>
                  </a:cubicBezTo>
                  <a:cubicBezTo>
                    <a:pt x="12938" y="3296"/>
                    <a:pt x="12809" y="3465"/>
                    <a:pt x="12641" y="3477"/>
                  </a:cubicBezTo>
                  <a:cubicBezTo>
                    <a:pt x="12613" y="3483"/>
                    <a:pt x="12585" y="3486"/>
                    <a:pt x="12557" y="3486"/>
                  </a:cubicBezTo>
                  <a:cubicBezTo>
                    <a:pt x="12403" y="3486"/>
                    <a:pt x="12258" y="3398"/>
                    <a:pt x="12214" y="3245"/>
                  </a:cubicBezTo>
                  <a:cubicBezTo>
                    <a:pt x="12162" y="3077"/>
                    <a:pt x="12279" y="2896"/>
                    <a:pt x="12460" y="2883"/>
                  </a:cubicBezTo>
                  <a:cubicBezTo>
                    <a:pt x="12485" y="2877"/>
                    <a:pt x="12511" y="2875"/>
                    <a:pt x="12537" y="2875"/>
                  </a:cubicBezTo>
                  <a:close/>
                  <a:moveTo>
                    <a:pt x="1" y="1"/>
                  </a:moveTo>
                  <a:lnTo>
                    <a:pt x="492" y="1681"/>
                  </a:lnTo>
                  <a:cubicBezTo>
                    <a:pt x="1035" y="1552"/>
                    <a:pt x="1422" y="1500"/>
                    <a:pt x="1423" y="1500"/>
                  </a:cubicBezTo>
                  <a:lnTo>
                    <a:pt x="1423" y="1500"/>
                  </a:lnTo>
                  <a:cubicBezTo>
                    <a:pt x="1255" y="1952"/>
                    <a:pt x="1048" y="2379"/>
                    <a:pt x="815" y="2792"/>
                  </a:cubicBezTo>
                  <a:lnTo>
                    <a:pt x="1190" y="4085"/>
                  </a:lnTo>
                  <a:lnTo>
                    <a:pt x="3775" y="4434"/>
                  </a:lnTo>
                  <a:cubicBezTo>
                    <a:pt x="4387" y="4244"/>
                    <a:pt x="5019" y="4149"/>
                    <a:pt x="5650" y="4149"/>
                  </a:cubicBezTo>
                  <a:cubicBezTo>
                    <a:pt x="6390" y="4149"/>
                    <a:pt x="7128" y="4279"/>
                    <a:pt x="7833" y="4537"/>
                  </a:cubicBezTo>
                  <a:cubicBezTo>
                    <a:pt x="7794" y="4679"/>
                    <a:pt x="7742" y="4834"/>
                    <a:pt x="7678" y="4964"/>
                  </a:cubicBezTo>
                  <a:lnTo>
                    <a:pt x="12253" y="5597"/>
                  </a:lnTo>
                  <a:cubicBezTo>
                    <a:pt x="12692" y="4783"/>
                    <a:pt x="13287" y="4059"/>
                    <a:pt x="13998" y="3452"/>
                  </a:cubicBezTo>
                  <a:cubicBezTo>
                    <a:pt x="14140" y="3335"/>
                    <a:pt x="14282" y="3232"/>
                    <a:pt x="14424" y="3128"/>
                  </a:cubicBezTo>
                  <a:cubicBezTo>
                    <a:pt x="14411" y="3103"/>
                    <a:pt x="14398" y="3077"/>
                    <a:pt x="14385" y="3064"/>
                  </a:cubicBezTo>
                  <a:cubicBezTo>
                    <a:pt x="14347" y="2883"/>
                    <a:pt x="14476" y="2702"/>
                    <a:pt x="14657" y="2676"/>
                  </a:cubicBezTo>
                  <a:cubicBezTo>
                    <a:pt x="14683" y="2671"/>
                    <a:pt x="14709" y="2668"/>
                    <a:pt x="14736" y="2668"/>
                  </a:cubicBezTo>
                  <a:cubicBezTo>
                    <a:pt x="14838" y="2668"/>
                    <a:pt x="14936" y="2708"/>
                    <a:pt x="15019" y="2780"/>
                  </a:cubicBezTo>
                  <a:cubicBezTo>
                    <a:pt x="15729" y="2431"/>
                    <a:pt x="16505" y="2224"/>
                    <a:pt x="17293" y="2172"/>
                  </a:cubicBezTo>
                  <a:lnTo>
                    <a:pt x="11503" y="1448"/>
                  </a:lnTo>
                  <a:cubicBezTo>
                    <a:pt x="10185" y="1797"/>
                    <a:pt x="8828" y="2030"/>
                    <a:pt x="7471" y="2133"/>
                  </a:cubicBezTo>
                  <a:cubicBezTo>
                    <a:pt x="7471" y="2133"/>
                    <a:pt x="7678" y="1668"/>
                    <a:pt x="8065" y="1009"/>
                  </a:cubicBez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28"/>
            <p:cNvSpPr/>
            <p:nvPr/>
          </p:nvSpPr>
          <p:spPr>
            <a:xfrm>
              <a:off x="2252325" y="4676850"/>
              <a:ext cx="119900" cy="97275"/>
            </a:xfrm>
            <a:custGeom>
              <a:avLst/>
              <a:gdLst/>
              <a:ahLst/>
              <a:cxnLst/>
              <a:rect l="l" t="t" r="r" b="b"/>
              <a:pathLst>
                <a:path w="4796" h="3891" extrusionOk="0">
                  <a:moveTo>
                    <a:pt x="1564" y="1"/>
                  </a:moveTo>
                  <a:cubicBezTo>
                    <a:pt x="1474" y="143"/>
                    <a:pt x="1331" y="246"/>
                    <a:pt x="1163" y="272"/>
                  </a:cubicBezTo>
                  <a:cubicBezTo>
                    <a:pt x="1125" y="278"/>
                    <a:pt x="1086" y="282"/>
                    <a:pt x="1047" y="282"/>
                  </a:cubicBezTo>
                  <a:cubicBezTo>
                    <a:pt x="932" y="282"/>
                    <a:pt x="818" y="253"/>
                    <a:pt x="711" y="194"/>
                  </a:cubicBezTo>
                  <a:cubicBezTo>
                    <a:pt x="207" y="1138"/>
                    <a:pt x="0" y="2198"/>
                    <a:pt x="117" y="3257"/>
                  </a:cubicBezTo>
                  <a:lnTo>
                    <a:pt x="4795" y="3891"/>
                  </a:lnTo>
                  <a:cubicBezTo>
                    <a:pt x="4756" y="3774"/>
                    <a:pt x="4718" y="3658"/>
                    <a:pt x="4679" y="3529"/>
                  </a:cubicBezTo>
                  <a:cubicBezTo>
                    <a:pt x="3955" y="1526"/>
                    <a:pt x="2391" y="453"/>
                    <a:pt x="1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28"/>
            <p:cNvSpPr/>
            <p:nvPr/>
          </p:nvSpPr>
          <p:spPr>
            <a:xfrm>
              <a:off x="2137625" y="4637100"/>
              <a:ext cx="59475" cy="34925"/>
            </a:xfrm>
            <a:custGeom>
              <a:avLst/>
              <a:gdLst/>
              <a:ahLst/>
              <a:cxnLst/>
              <a:rect l="l" t="t" r="r" b="b"/>
              <a:pathLst>
                <a:path w="2379" h="1397" extrusionOk="0">
                  <a:moveTo>
                    <a:pt x="117" y="1"/>
                  </a:moveTo>
                  <a:cubicBezTo>
                    <a:pt x="65" y="350"/>
                    <a:pt x="26" y="673"/>
                    <a:pt x="0" y="906"/>
                  </a:cubicBezTo>
                  <a:cubicBezTo>
                    <a:pt x="104" y="931"/>
                    <a:pt x="181" y="1009"/>
                    <a:pt x="220" y="1112"/>
                  </a:cubicBezTo>
                  <a:cubicBezTo>
                    <a:pt x="246" y="1216"/>
                    <a:pt x="207" y="1332"/>
                    <a:pt x="117" y="1397"/>
                  </a:cubicBezTo>
                  <a:cubicBezTo>
                    <a:pt x="892" y="1074"/>
                    <a:pt x="1642" y="699"/>
                    <a:pt x="2378" y="285"/>
                  </a:cubicBezTo>
                  <a:lnTo>
                    <a:pt x="1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28"/>
            <p:cNvSpPr/>
            <p:nvPr/>
          </p:nvSpPr>
          <p:spPr>
            <a:xfrm>
              <a:off x="2136650" y="4673300"/>
              <a:ext cx="675" cy="25"/>
            </a:xfrm>
            <a:custGeom>
              <a:avLst/>
              <a:gdLst/>
              <a:ahLst/>
              <a:cxnLst/>
              <a:rect l="l" t="t" r="r" b="b"/>
              <a:pathLst>
                <a:path w="27" h="1" extrusionOk="0">
                  <a:moveTo>
                    <a:pt x="1" y="0"/>
                  </a:moveTo>
                  <a:lnTo>
                    <a:pt x="26" y="0"/>
                  </a:lnTo>
                  <a:lnTo>
                    <a:pt x="1" y="0"/>
                  </a:lnTo>
                  <a:close/>
                </a:path>
              </a:pathLst>
            </a:custGeom>
            <a:solidFill>
              <a:srgbClr val="76D9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28"/>
            <p:cNvSpPr/>
            <p:nvPr/>
          </p:nvSpPr>
          <p:spPr>
            <a:xfrm>
              <a:off x="1653950" y="4577975"/>
              <a:ext cx="101150" cy="27825"/>
            </a:xfrm>
            <a:custGeom>
              <a:avLst/>
              <a:gdLst/>
              <a:ahLst/>
              <a:cxnLst/>
              <a:rect l="l" t="t" r="r" b="b"/>
              <a:pathLst>
                <a:path w="4046" h="1113" extrusionOk="0">
                  <a:moveTo>
                    <a:pt x="607" y="1"/>
                  </a:moveTo>
                  <a:cubicBezTo>
                    <a:pt x="207" y="660"/>
                    <a:pt x="0" y="1112"/>
                    <a:pt x="0" y="1112"/>
                  </a:cubicBezTo>
                  <a:cubicBezTo>
                    <a:pt x="1370" y="1022"/>
                    <a:pt x="2714" y="789"/>
                    <a:pt x="4045" y="427"/>
                  </a:cubicBezTo>
                  <a:lnTo>
                    <a:pt x="6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 name="Google Shape;770;p28"/>
            <p:cNvSpPr/>
            <p:nvPr/>
          </p:nvSpPr>
          <p:spPr>
            <a:xfrm>
              <a:off x="2628075" y="4698175"/>
              <a:ext cx="64325" cy="54950"/>
            </a:xfrm>
            <a:custGeom>
              <a:avLst/>
              <a:gdLst/>
              <a:ahLst/>
              <a:cxnLst/>
              <a:rect l="l" t="t" r="r" b="b"/>
              <a:pathLst>
                <a:path w="2573" h="2198" extrusionOk="0">
                  <a:moveTo>
                    <a:pt x="1" y="1"/>
                  </a:moveTo>
                  <a:cubicBezTo>
                    <a:pt x="1" y="776"/>
                    <a:pt x="221" y="1526"/>
                    <a:pt x="608" y="2198"/>
                  </a:cubicBezTo>
                  <a:cubicBezTo>
                    <a:pt x="1345" y="1965"/>
                    <a:pt x="2017" y="1577"/>
                    <a:pt x="2573" y="1060"/>
                  </a:cubicBezTo>
                  <a:lnTo>
                    <a:pt x="2353" y="285"/>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28"/>
            <p:cNvSpPr/>
            <p:nvPr/>
          </p:nvSpPr>
          <p:spPr>
            <a:xfrm>
              <a:off x="1773800" y="4606750"/>
              <a:ext cx="148650" cy="98875"/>
            </a:xfrm>
            <a:custGeom>
              <a:avLst/>
              <a:gdLst/>
              <a:ahLst/>
              <a:cxnLst/>
              <a:rect l="l" t="t" r="r" b="b"/>
              <a:pathLst>
                <a:path w="5946" h="3955" extrusionOk="0">
                  <a:moveTo>
                    <a:pt x="5041" y="0"/>
                  </a:moveTo>
                  <a:cubicBezTo>
                    <a:pt x="4240" y="52"/>
                    <a:pt x="3477" y="259"/>
                    <a:pt x="2767" y="608"/>
                  </a:cubicBezTo>
                  <a:cubicBezTo>
                    <a:pt x="2973" y="788"/>
                    <a:pt x="2857" y="1124"/>
                    <a:pt x="2586" y="1137"/>
                  </a:cubicBezTo>
                  <a:cubicBezTo>
                    <a:pt x="2559" y="1144"/>
                    <a:pt x="2532" y="1147"/>
                    <a:pt x="2504" y="1147"/>
                  </a:cubicBezTo>
                  <a:cubicBezTo>
                    <a:pt x="2375" y="1147"/>
                    <a:pt x="2247" y="1074"/>
                    <a:pt x="2172" y="956"/>
                  </a:cubicBezTo>
                  <a:cubicBezTo>
                    <a:pt x="2030" y="1060"/>
                    <a:pt x="1875" y="1163"/>
                    <a:pt x="1733" y="1280"/>
                  </a:cubicBezTo>
                  <a:cubicBezTo>
                    <a:pt x="1035" y="1887"/>
                    <a:pt x="440" y="2624"/>
                    <a:pt x="1" y="3438"/>
                  </a:cubicBezTo>
                  <a:lnTo>
                    <a:pt x="3723" y="3955"/>
                  </a:lnTo>
                  <a:cubicBezTo>
                    <a:pt x="3904" y="3826"/>
                    <a:pt x="4072" y="3709"/>
                    <a:pt x="4240" y="3567"/>
                  </a:cubicBezTo>
                  <a:cubicBezTo>
                    <a:pt x="5894" y="2210"/>
                    <a:pt x="5946" y="543"/>
                    <a:pt x="5933" y="116"/>
                  </a:cubicBezTo>
                  <a:lnTo>
                    <a:pt x="504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28"/>
            <p:cNvSpPr/>
            <p:nvPr/>
          </p:nvSpPr>
          <p:spPr>
            <a:xfrm>
              <a:off x="1947625" y="4625150"/>
              <a:ext cx="117325" cy="96325"/>
            </a:xfrm>
            <a:custGeom>
              <a:avLst/>
              <a:gdLst/>
              <a:ahLst/>
              <a:cxnLst/>
              <a:rect l="l" t="t" r="r" b="b"/>
              <a:pathLst>
                <a:path w="4693" h="3853" extrusionOk="0">
                  <a:moveTo>
                    <a:pt x="3904" y="1"/>
                  </a:moveTo>
                  <a:cubicBezTo>
                    <a:pt x="3051" y="91"/>
                    <a:pt x="2250" y="453"/>
                    <a:pt x="1604" y="1022"/>
                  </a:cubicBezTo>
                  <a:cubicBezTo>
                    <a:pt x="763" y="1797"/>
                    <a:pt x="259" y="2922"/>
                    <a:pt x="1" y="3645"/>
                  </a:cubicBezTo>
                  <a:lnTo>
                    <a:pt x="1448" y="3852"/>
                  </a:lnTo>
                  <a:cubicBezTo>
                    <a:pt x="2159" y="3568"/>
                    <a:pt x="2961" y="3167"/>
                    <a:pt x="3555" y="2637"/>
                  </a:cubicBezTo>
                  <a:cubicBezTo>
                    <a:pt x="4292" y="1991"/>
                    <a:pt x="4692" y="1061"/>
                    <a:pt x="4641" y="91"/>
                  </a:cubicBezTo>
                  <a:lnTo>
                    <a:pt x="39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28"/>
            <p:cNvSpPr/>
            <p:nvPr/>
          </p:nvSpPr>
          <p:spPr>
            <a:xfrm>
              <a:off x="2627450" y="4781225"/>
              <a:ext cx="93075" cy="40400"/>
            </a:xfrm>
            <a:custGeom>
              <a:avLst/>
              <a:gdLst/>
              <a:ahLst/>
              <a:cxnLst/>
              <a:rect l="l" t="t" r="r" b="b"/>
              <a:pathLst>
                <a:path w="3723" h="1616" extrusionOk="0">
                  <a:moveTo>
                    <a:pt x="3244" y="0"/>
                  </a:moveTo>
                  <a:cubicBezTo>
                    <a:pt x="2133" y="65"/>
                    <a:pt x="1047" y="297"/>
                    <a:pt x="0" y="685"/>
                  </a:cubicBezTo>
                  <a:cubicBezTo>
                    <a:pt x="0" y="685"/>
                    <a:pt x="375" y="944"/>
                    <a:pt x="956" y="1241"/>
                  </a:cubicBezTo>
                  <a:lnTo>
                    <a:pt x="3722" y="1616"/>
                  </a:lnTo>
                  <a:lnTo>
                    <a:pt x="32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 name="Google Shape;774;p28"/>
            <p:cNvSpPr/>
            <p:nvPr/>
          </p:nvSpPr>
          <p:spPr>
            <a:xfrm>
              <a:off x="2356675" y="4664250"/>
              <a:ext cx="85975" cy="56900"/>
            </a:xfrm>
            <a:custGeom>
              <a:avLst/>
              <a:gdLst/>
              <a:ahLst/>
              <a:cxnLst/>
              <a:rect l="l" t="t" r="r" b="b"/>
              <a:pathLst>
                <a:path w="3439" h="2276" extrusionOk="0">
                  <a:moveTo>
                    <a:pt x="1823" y="660"/>
                  </a:moveTo>
                  <a:cubicBezTo>
                    <a:pt x="1875" y="660"/>
                    <a:pt x="1914" y="686"/>
                    <a:pt x="1939" y="724"/>
                  </a:cubicBezTo>
                  <a:cubicBezTo>
                    <a:pt x="1939" y="776"/>
                    <a:pt x="1914" y="815"/>
                    <a:pt x="1862" y="815"/>
                  </a:cubicBezTo>
                  <a:cubicBezTo>
                    <a:pt x="1855" y="817"/>
                    <a:pt x="1848" y="818"/>
                    <a:pt x="1840" y="818"/>
                  </a:cubicBezTo>
                  <a:cubicBezTo>
                    <a:pt x="1806" y="818"/>
                    <a:pt x="1769" y="795"/>
                    <a:pt x="1758" y="763"/>
                  </a:cubicBezTo>
                  <a:cubicBezTo>
                    <a:pt x="1746" y="711"/>
                    <a:pt x="1771" y="673"/>
                    <a:pt x="1823" y="660"/>
                  </a:cubicBezTo>
                  <a:close/>
                  <a:moveTo>
                    <a:pt x="1" y="1"/>
                  </a:moveTo>
                  <a:lnTo>
                    <a:pt x="1" y="1"/>
                  </a:lnTo>
                  <a:cubicBezTo>
                    <a:pt x="130" y="246"/>
                    <a:pt x="285" y="466"/>
                    <a:pt x="466" y="686"/>
                  </a:cubicBezTo>
                  <a:cubicBezTo>
                    <a:pt x="1164" y="1551"/>
                    <a:pt x="2172" y="2120"/>
                    <a:pt x="3283" y="2275"/>
                  </a:cubicBezTo>
                  <a:cubicBezTo>
                    <a:pt x="3439" y="1642"/>
                    <a:pt x="3400" y="983"/>
                    <a:pt x="3154" y="388"/>
                  </a:cubicBezTo>
                  <a:lnTo>
                    <a:pt x="2754" y="337"/>
                  </a:lnTo>
                  <a:cubicBezTo>
                    <a:pt x="2741" y="414"/>
                    <a:pt x="2676" y="479"/>
                    <a:pt x="2599" y="492"/>
                  </a:cubicBezTo>
                  <a:cubicBezTo>
                    <a:pt x="2581" y="496"/>
                    <a:pt x="2564" y="497"/>
                    <a:pt x="2547" y="497"/>
                  </a:cubicBezTo>
                  <a:cubicBezTo>
                    <a:pt x="2450" y="497"/>
                    <a:pt x="2360" y="436"/>
                    <a:pt x="2327" y="337"/>
                  </a:cubicBezTo>
                  <a:cubicBezTo>
                    <a:pt x="2327" y="324"/>
                    <a:pt x="2327" y="311"/>
                    <a:pt x="2327" y="285"/>
                  </a:cubicBez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28"/>
            <p:cNvSpPr/>
            <p:nvPr/>
          </p:nvSpPr>
          <p:spPr>
            <a:xfrm>
              <a:off x="1479475" y="4589950"/>
              <a:ext cx="23275" cy="32650"/>
            </a:xfrm>
            <a:custGeom>
              <a:avLst/>
              <a:gdLst/>
              <a:ahLst/>
              <a:cxnLst/>
              <a:rect l="l" t="t" r="r" b="b"/>
              <a:pathLst>
                <a:path w="931" h="1306" extrusionOk="0">
                  <a:moveTo>
                    <a:pt x="931" y="0"/>
                  </a:moveTo>
                  <a:cubicBezTo>
                    <a:pt x="931" y="0"/>
                    <a:pt x="556" y="52"/>
                    <a:pt x="0" y="181"/>
                  </a:cubicBezTo>
                  <a:lnTo>
                    <a:pt x="323" y="1305"/>
                  </a:lnTo>
                  <a:cubicBezTo>
                    <a:pt x="569" y="892"/>
                    <a:pt x="776" y="452"/>
                    <a:pt x="9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28"/>
            <p:cNvSpPr/>
            <p:nvPr/>
          </p:nvSpPr>
          <p:spPr>
            <a:xfrm>
              <a:off x="2488175" y="4681050"/>
              <a:ext cx="91800" cy="117000"/>
            </a:xfrm>
            <a:custGeom>
              <a:avLst/>
              <a:gdLst/>
              <a:ahLst/>
              <a:cxnLst/>
              <a:rect l="l" t="t" r="r" b="b"/>
              <a:pathLst>
                <a:path w="3672" h="4680" extrusionOk="0">
                  <a:moveTo>
                    <a:pt x="104" y="1"/>
                  </a:moveTo>
                  <a:cubicBezTo>
                    <a:pt x="27" y="453"/>
                    <a:pt x="1" y="918"/>
                    <a:pt x="27" y="1371"/>
                  </a:cubicBezTo>
                  <a:cubicBezTo>
                    <a:pt x="143" y="2624"/>
                    <a:pt x="750" y="3787"/>
                    <a:pt x="1707" y="4589"/>
                  </a:cubicBezTo>
                  <a:lnTo>
                    <a:pt x="2301" y="4679"/>
                  </a:lnTo>
                  <a:cubicBezTo>
                    <a:pt x="3206" y="3787"/>
                    <a:pt x="3671" y="2547"/>
                    <a:pt x="3568" y="1280"/>
                  </a:cubicBezTo>
                  <a:cubicBezTo>
                    <a:pt x="3542" y="983"/>
                    <a:pt x="3503" y="699"/>
                    <a:pt x="3426" y="414"/>
                  </a:cubicBezTo>
                  <a:lnTo>
                    <a:pt x="10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 name="Google Shape;777;p28"/>
            <p:cNvSpPr/>
            <p:nvPr/>
          </p:nvSpPr>
          <p:spPr>
            <a:xfrm>
              <a:off x="1561850" y="4656525"/>
              <a:ext cx="101475" cy="20675"/>
            </a:xfrm>
            <a:custGeom>
              <a:avLst/>
              <a:gdLst/>
              <a:ahLst/>
              <a:cxnLst/>
              <a:rect l="l" t="t" r="r" b="b"/>
              <a:pathLst>
                <a:path w="4059" h="827" extrusionOk="0">
                  <a:moveTo>
                    <a:pt x="1893" y="1"/>
                  </a:moveTo>
                  <a:cubicBezTo>
                    <a:pt x="1256" y="1"/>
                    <a:pt x="619" y="99"/>
                    <a:pt x="1" y="297"/>
                  </a:cubicBezTo>
                  <a:lnTo>
                    <a:pt x="3891" y="827"/>
                  </a:lnTo>
                  <a:cubicBezTo>
                    <a:pt x="3955" y="684"/>
                    <a:pt x="4020" y="542"/>
                    <a:pt x="4059" y="387"/>
                  </a:cubicBezTo>
                  <a:cubicBezTo>
                    <a:pt x="3360" y="131"/>
                    <a:pt x="2627" y="1"/>
                    <a:pt x="18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 name="Google Shape;778;p28"/>
            <p:cNvSpPr/>
            <p:nvPr/>
          </p:nvSpPr>
          <p:spPr>
            <a:xfrm>
              <a:off x="1826150" y="4619475"/>
              <a:ext cx="22000" cy="16175"/>
            </a:xfrm>
            <a:custGeom>
              <a:avLst/>
              <a:gdLst/>
              <a:ahLst/>
              <a:cxnLst/>
              <a:rect l="l" t="t" r="r" b="b"/>
              <a:pathLst>
                <a:path w="880" h="647" extrusionOk="0">
                  <a:moveTo>
                    <a:pt x="390" y="0"/>
                  </a:moveTo>
                  <a:cubicBezTo>
                    <a:pt x="363" y="0"/>
                    <a:pt x="337" y="3"/>
                    <a:pt x="311" y="8"/>
                  </a:cubicBezTo>
                  <a:cubicBezTo>
                    <a:pt x="117" y="34"/>
                    <a:pt x="1" y="215"/>
                    <a:pt x="39" y="396"/>
                  </a:cubicBezTo>
                  <a:cubicBezTo>
                    <a:pt x="52" y="409"/>
                    <a:pt x="65" y="435"/>
                    <a:pt x="78" y="460"/>
                  </a:cubicBezTo>
                  <a:cubicBezTo>
                    <a:pt x="155" y="582"/>
                    <a:pt x="290" y="647"/>
                    <a:pt x="424" y="647"/>
                  </a:cubicBezTo>
                  <a:cubicBezTo>
                    <a:pt x="447" y="647"/>
                    <a:pt x="469" y="645"/>
                    <a:pt x="492" y="641"/>
                  </a:cubicBezTo>
                  <a:cubicBezTo>
                    <a:pt x="763" y="628"/>
                    <a:pt x="879" y="279"/>
                    <a:pt x="673" y="111"/>
                  </a:cubicBezTo>
                  <a:cubicBezTo>
                    <a:pt x="590" y="39"/>
                    <a:pt x="492"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 name="Google Shape;779;p28"/>
            <p:cNvSpPr/>
            <p:nvPr/>
          </p:nvSpPr>
          <p:spPr>
            <a:xfrm>
              <a:off x="2126625" y="4659400"/>
              <a:ext cx="17475" cy="13950"/>
            </a:xfrm>
            <a:custGeom>
              <a:avLst/>
              <a:gdLst/>
              <a:ahLst/>
              <a:cxnLst/>
              <a:rect l="l" t="t" r="r" b="b"/>
              <a:pathLst>
                <a:path w="699" h="558" extrusionOk="0">
                  <a:moveTo>
                    <a:pt x="272" y="1"/>
                  </a:moveTo>
                  <a:cubicBezTo>
                    <a:pt x="117" y="27"/>
                    <a:pt x="1" y="182"/>
                    <a:pt x="40" y="337"/>
                  </a:cubicBezTo>
                  <a:cubicBezTo>
                    <a:pt x="100" y="470"/>
                    <a:pt x="229" y="558"/>
                    <a:pt x="372" y="558"/>
                  </a:cubicBezTo>
                  <a:cubicBezTo>
                    <a:pt x="382" y="558"/>
                    <a:pt x="392" y="557"/>
                    <a:pt x="402" y="556"/>
                  </a:cubicBezTo>
                  <a:lnTo>
                    <a:pt x="440" y="556"/>
                  </a:lnTo>
                  <a:cubicBezTo>
                    <a:pt x="479" y="544"/>
                    <a:pt x="518" y="531"/>
                    <a:pt x="557" y="505"/>
                  </a:cubicBezTo>
                  <a:cubicBezTo>
                    <a:pt x="647" y="440"/>
                    <a:pt x="699" y="324"/>
                    <a:pt x="660" y="220"/>
                  </a:cubicBezTo>
                  <a:cubicBezTo>
                    <a:pt x="621" y="117"/>
                    <a:pt x="544" y="39"/>
                    <a:pt x="440" y="14"/>
                  </a:cubicBezTo>
                  <a:cubicBezTo>
                    <a:pt x="389" y="1"/>
                    <a:pt x="337" y="1"/>
                    <a:pt x="2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28"/>
            <p:cNvSpPr/>
            <p:nvPr/>
          </p:nvSpPr>
          <p:spPr>
            <a:xfrm>
              <a:off x="2399000" y="4723650"/>
              <a:ext cx="11675" cy="9275"/>
            </a:xfrm>
            <a:custGeom>
              <a:avLst/>
              <a:gdLst/>
              <a:ahLst/>
              <a:cxnLst/>
              <a:rect l="l" t="t" r="r" b="b"/>
              <a:pathLst>
                <a:path w="467" h="371" extrusionOk="0">
                  <a:moveTo>
                    <a:pt x="226" y="1"/>
                  </a:moveTo>
                  <a:cubicBezTo>
                    <a:pt x="216" y="1"/>
                    <a:pt x="205" y="1"/>
                    <a:pt x="195" y="3"/>
                  </a:cubicBezTo>
                  <a:cubicBezTo>
                    <a:pt x="78" y="16"/>
                    <a:pt x="1" y="119"/>
                    <a:pt x="27" y="222"/>
                  </a:cubicBezTo>
                  <a:cubicBezTo>
                    <a:pt x="60" y="310"/>
                    <a:pt x="139" y="370"/>
                    <a:pt x="234" y="370"/>
                  </a:cubicBezTo>
                  <a:cubicBezTo>
                    <a:pt x="251" y="370"/>
                    <a:pt x="268" y="368"/>
                    <a:pt x="285" y="364"/>
                  </a:cubicBezTo>
                  <a:cubicBezTo>
                    <a:pt x="389" y="352"/>
                    <a:pt x="466" y="248"/>
                    <a:pt x="440" y="145"/>
                  </a:cubicBezTo>
                  <a:cubicBezTo>
                    <a:pt x="405" y="52"/>
                    <a:pt x="318" y="1"/>
                    <a:pt x="2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 name="Google Shape;781;p28"/>
            <p:cNvSpPr/>
            <p:nvPr/>
          </p:nvSpPr>
          <p:spPr>
            <a:xfrm>
              <a:off x="2253925" y="4651650"/>
              <a:ext cx="39125" cy="32250"/>
            </a:xfrm>
            <a:custGeom>
              <a:avLst/>
              <a:gdLst/>
              <a:ahLst/>
              <a:cxnLst/>
              <a:rect l="l" t="t" r="r" b="b"/>
              <a:pathLst>
                <a:path w="1565" h="1290" extrusionOk="0">
                  <a:moveTo>
                    <a:pt x="208" y="1"/>
                  </a:moveTo>
                  <a:cubicBezTo>
                    <a:pt x="66" y="104"/>
                    <a:pt x="1" y="272"/>
                    <a:pt x="53" y="440"/>
                  </a:cubicBezTo>
                  <a:cubicBezTo>
                    <a:pt x="91" y="595"/>
                    <a:pt x="221" y="711"/>
                    <a:pt x="376" y="763"/>
                  </a:cubicBezTo>
                  <a:cubicBezTo>
                    <a:pt x="363" y="802"/>
                    <a:pt x="376" y="841"/>
                    <a:pt x="389" y="892"/>
                  </a:cubicBezTo>
                  <a:cubicBezTo>
                    <a:pt x="427" y="1022"/>
                    <a:pt x="518" y="1138"/>
                    <a:pt x="647" y="1215"/>
                  </a:cubicBezTo>
                  <a:cubicBezTo>
                    <a:pt x="753" y="1263"/>
                    <a:pt x="865" y="1290"/>
                    <a:pt x="980" y="1290"/>
                  </a:cubicBezTo>
                  <a:cubicBezTo>
                    <a:pt x="1019" y="1290"/>
                    <a:pt x="1059" y="1287"/>
                    <a:pt x="1099" y="1280"/>
                  </a:cubicBezTo>
                  <a:cubicBezTo>
                    <a:pt x="1267" y="1254"/>
                    <a:pt x="1410" y="1151"/>
                    <a:pt x="1500" y="1009"/>
                  </a:cubicBezTo>
                  <a:cubicBezTo>
                    <a:pt x="1552" y="905"/>
                    <a:pt x="1565" y="789"/>
                    <a:pt x="1539" y="673"/>
                  </a:cubicBezTo>
                  <a:cubicBezTo>
                    <a:pt x="1461" y="453"/>
                    <a:pt x="1267" y="298"/>
                    <a:pt x="1035" y="272"/>
                  </a:cubicBezTo>
                  <a:cubicBezTo>
                    <a:pt x="1035" y="272"/>
                    <a:pt x="1035" y="259"/>
                    <a:pt x="1035" y="259"/>
                  </a:cubicBezTo>
                  <a:cubicBezTo>
                    <a:pt x="1022" y="194"/>
                    <a:pt x="996" y="143"/>
                    <a:pt x="957" y="104"/>
                  </a:cubicBezTo>
                  <a:lnTo>
                    <a:pt x="20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28"/>
            <p:cNvSpPr/>
            <p:nvPr/>
          </p:nvSpPr>
          <p:spPr>
            <a:xfrm>
              <a:off x="2414525" y="4671350"/>
              <a:ext cx="11000" cy="5350"/>
            </a:xfrm>
            <a:custGeom>
              <a:avLst/>
              <a:gdLst/>
              <a:ahLst/>
              <a:cxnLst/>
              <a:rect l="l" t="t" r="r" b="b"/>
              <a:pathLst>
                <a:path w="440" h="214" extrusionOk="0">
                  <a:moveTo>
                    <a:pt x="13" y="1"/>
                  </a:moveTo>
                  <a:cubicBezTo>
                    <a:pt x="0" y="27"/>
                    <a:pt x="0" y="40"/>
                    <a:pt x="13" y="53"/>
                  </a:cubicBezTo>
                  <a:cubicBezTo>
                    <a:pt x="46" y="152"/>
                    <a:pt x="136" y="213"/>
                    <a:pt x="233" y="213"/>
                  </a:cubicBezTo>
                  <a:cubicBezTo>
                    <a:pt x="250" y="213"/>
                    <a:pt x="267" y="212"/>
                    <a:pt x="285" y="208"/>
                  </a:cubicBezTo>
                  <a:cubicBezTo>
                    <a:pt x="362" y="195"/>
                    <a:pt x="427" y="130"/>
                    <a:pt x="440" y="53"/>
                  </a:cubicBezTo>
                  <a:lnTo>
                    <a:pt x="13" y="1"/>
                  </a:lnTo>
                  <a:close/>
                </a:path>
              </a:pathLst>
            </a:custGeom>
            <a:solidFill>
              <a:srgbClr val="52A2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28"/>
            <p:cNvSpPr/>
            <p:nvPr/>
          </p:nvSpPr>
          <p:spPr>
            <a:xfrm>
              <a:off x="1771550" y="4624300"/>
              <a:ext cx="19400" cy="15325"/>
            </a:xfrm>
            <a:custGeom>
              <a:avLst/>
              <a:gdLst/>
              <a:ahLst/>
              <a:cxnLst/>
              <a:rect l="l" t="t" r="r" b="b"/>
              <a:pathLst>
                <a:path w="776" h="613" extrusionOk="0">
                  <a:moveTo>
                    <a:pt x="374" y="1"/>
                  </a:moveTo>
                  <a:cubicBezTo>
                    <a:pt x="349" y="1"/>
                    <a:pt x="323" y="3"/>
                    <a:pt x="298" y="9"/>
                  </a:cubicBezTo>
                  <a:cubicBezTo>
                    <a:pt x="117" y="22"/>
                    <a:pt x="0" y="203"/>
                    <a:pt x="39" y="371"/>
                  </a:cubicBezTo>
                  <a:cubicBezTo>
                    <a:pt x="94" y="524"/>
                    <a:pt x="232" y="612"/>
                    <a:pt x="391" y="612"/>
                  </a:cubicBezTo>
                  <a:cubicBezTo>
                    <a:pt x="419" y="612"/>
                    <a:pt x="449" y="609"/>
                    <a:pt x="479" y="603"/>
                  </a:cubicBezTo>
                  <a:cubicBezTo>
                    <a:pt x="647" y="591"/>
                    <a:pt x="776" y="422"/>
                    <a:pt x="724" y="242"/>
                  </a:cubicBezTo>
                  <a:cubicBezTo>
                    <a:pt x="669" y="97"/>
                    <a:pt x="528" y="1"/>
                    <a:pt x="3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28"/>
            <p:cNvSpPr/>
            <p:nvPr/>
          </p:nvSpPr>
          <p:spPr>
            <a:xfrm>
              <a:off x="2400300" y="4680975"/>
              <a:ext cx="4875" cy="3975"/>
            </a:xfrm>
            <a:custGeom>
              <a:avLst/>
              <a:gdLst/>
              <a:ahLst/>
              <a:cxnLst/>
              <a:rect l="l" t="t" r="r" b="b"/>
              <a:pathLst>
                <a:path w="195" h="159" extrusionOk="0">
                  <a:moveTo>
                    <a:pt x="104" y="0"/>
                  </a:moveTo>
                  <a:cubicBezTo>
                    <a:pt x="96" y="0"/>
                    <a:pt x="87" y="1"/>
                    <a:pt x="78" y="4"/>
                  </a:cubicBezTo>
                  <a:cubicBezTo>
                    <a:pt x="26" y="4"/>
                    <a:pt x="1" y="42"/>
                    <a:pt x="13" y="94"/>
                  </a:cubicBezTo>
                  <a:cubicBezTo>
                    <a:pt x="26" y="133"/>
                    <a:pt x="78" y="159"/>
                    <a:pt x="117" y="159"/>
                  </a:cubicBezTo>
                  <a:cubicBezTo>
                    <a:pt x="169" y="146"/>
                    <a:pt x="194" y="107"/>
                    <a:pt x="194" y="55"/>
                  </a:cubicBezTo>
                  <a:cubicBezTo>
                    <a:pt x="173" y="23"/>
                    <a:pt x="143" y="0"/>
                    <a:pt x="104" y="0"/>
                  </a:cubicBezTo>
                  <a:close/>
                </a:path>
              </a:pathLst>
            </a:custGeom>
            <a:solidFill>
              <a:srgbClr val="52A2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28"/>
            <p:cNvSpPr/>
            <p:nvPr/>
          </p:nvSpPr>
          <p:spPr>
            <a:xfrm>
              <a:off x="615825" y="3258775"/>
              <a:ext cx="4550" cy="4225"/>
            </a:xfrm>
            <a:custGeom>
              <a:avLst/>
              <a:gdLst/>
              <a:ahLst/>
              <a:cxnLst/>
              <a:rect l="l" t="t" r="r" b="b"/>
              <a:pathLst>
                <a:path w="182" h="169" extrusionOk="0">
                  <a:moveTo>
                    <a:pt x="26" y="0"/>
                  </a:moveTo>
                  <a:lnTo>
                    <a:pt x="0" y="168"/>
                  </a:lnTo>
                  <a:lnTo>
                    <a:pt x="0" y="168"/>
                  </a:lnTo>
                  <a:lnTo>
                    <a:pt x="181" y="142"/>
                  </a:lnTo>
                  <a:cubicBezTo>
                    <a:pt x="129" y="91"/>
                    <a:pt x="78" y="52"/>
                    <a:pt x="26" y="0"/>
                  </a:cubicBezTo>
                  <a:close/>
                </a:path>
              </a:pathLst>
            </a:custGeom>
            <a:solidFill>
              <a:srgbClr val="425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28"/>
            <p:cNvSpPr/>
            <p:nvPr/>
          </p:nvSpPr>
          <p:spPr>
            <a:xfrm>
              <a:off x="621950" y="2273950"/>
              <a:ext cx="353500" cy="964150"/>
            </a:xfrm>
            <a:custGeom>
              <a:avLst/>
              <a:gdLst/>
              <a:ahLst/>
              <a:cxnLst/>
              <a:rect l="l" t="t" r="r" b="b"/>
              <a:pathLst>
                <a:path w="14140" h="38566" extrusionOk="0">
                  <a:moveTo>
                    <a:pt x="7457" y="23253"/>
                  </a:moveTo>
                  <a:cubicBezTo>
                    <a:pt x="7697" y="23253"/>
                    <a:pt x="7911" y="23391"/>
                    <a:pt x="8001" y="23626"/>
                  </a:cubicBezTo>
                  <a:cubicBezTo>
                    <a:pt x="8065" y="23897"/>
                    <a:pt x="7884" y="24156"/>
                    <a:pt x="7613" y="24182"/>
                  </a:cubicBezTo>
                  <a:cubicBezTo>
                    <a:pt x="7570" y="24191"/>
                    <a:pt x="7526" y="24196"/>
                    <a:pt x="7484" y="24196"/>
                  </a:cubicBezTo>
                  <a:cubicBezTo>
                    <a:pt x="7246" y="24196"/>
                    <a:pt x="7031" y="24050"/>
                    <a:pt x="6954" y="23820"/>
                  </a:cubicBezTo>
                  <a:cubicBezTo>
                    <a:pt x="6889" y="23561"/>
                    <a:pt x="7070" y="23290"/>
                    <a:pt x="7342" y="23264"/>
                  </a:cubicBezTo>
                  <a:cubicBezTo>
                    <a:pt x="7380" y="23257"/>
                    <a:pt x="7419" y="23253"/>
                    <a:pt x="7457" y="23253"/>
                  </a:cubicBezTo>
                  <a:close/>
                  <a:moveTo>
                    <a:pt x="4103" y="28302"/>
                  </a:moveTo>
                  <a:cubicBezTo>
                    <a:pt x="4198" y="28302"/>
                    <a:pt x="4295" y="28354"/>
                    <a:pt x="4330" y="28446"/>
                  </a:cubicBezTo>
                  <a:cubicBezTo>
                    <a:pt x="4356" y="28563"/>
                    <a:pt x="4279" y="28666"/>
                    <a:pt x="4162" y="28666"/>
                  </a:cubicBezTo>
                  <a:cubicBezTo>
                    <a:pt x="4147" y="28670"/>
                    <a:pt x="4131" y="28672"/>
                    <a:pt x="4116" y="28672"/>
                  </a:cubicBezTo>
                  <a:cubicBezTo>
                    <a:pt x="4029" y="28672"/>
                    <a:pt x="3950" y="28612"/>
                    <a:pt x="3917" y="28524"/>
                  </a:cubicBezTo>
                  <a:cubicBezTo>
                    <a:pt x="3878" y="28421"/>
                    <a:pt x="3968" y="28317"/>
                    <a:pt x="4072" y="28304"/>
                  </a:cubicBezTo>
                  <a:cubicBezTo>
                    <a:pt x="4082" y="28303"/>
                    <a:pt x="4093" y="28302"/>
                    <a:pt x="4103" y="28302"/>
                  </a:cubicBezTo>
                  <a:close/>
                  <a:moveTo>
                    <a:pt x="8880" y="23109"/>
                  </a:moveTo>
                  <a:cubicBezTo>
                    <a:pt x="8880" y="23109"/>
                    <a:pt x="10844" y="25564"/>
                    <a:pt x="11025" y="27878"/>
                  </a:cubicBezTo>
                  <a:cubicBezTo>
                    <a:pt x="11128" y="29248"/>
                    <a:pt x="10573" y="30579"/>
                    <a:pt x="9526" y="31471"/>
                  </a:cubicBezTo>
                  <a:cubicBezTo>
                    <a:pt x="9526" y="31471"/>
                    <a:pt x="7665" y="30282"/>
                    <a:pt x="7484" y="27968"/>
                  </a:cubicBezTo>
                  <a:cubicBezTo>
                    <a:pt x="7303" y="25655"/>
                    <a:pt x="8880" y="23109"/>
                    <a:pt x="8880" y="23109"/>
                  </a:cubicBezTo>
                  <a:close/>
                  <a:moveTo>
                    <a:pt x="2472" y="36519"/>
                  </a:moveTo>
                  <a:cubicBezTo>
                    <a:pt x="2595" y="36519"/>
                    <a:pt x="2708" y="36594"/>
                    <a:pt x="2754" y="36718"/>
                  </a:cubicBezTo>
                  <a:cubicBezTo>
                    <a:pt x="2792" y="36847"/>
                    <a:pt x="2689" y="36989"/>
                    <a:pt x="2560" y="37002"/>
                  </a:cubicBezTo>
                  <a:cubicBezTo>
                    <a:pt x="2540" y="37006"/>
                    <a:pt x="2520" y="37007"/>
                    <a:pt x="2500" y="37007"/>
                  </a:cubicBezTo>
                  <a:cubicBezTo>
                    <a:pt x="2369" y="37007"/>
                    <a:pt x="2256" y="36934"/>
                    <a:pt x="2211" y="36821"/>
                  </a:cubicBezTo>
                  <a:cubicBezTo>
                    <a:pt x="2185" y="36679"/>
                    <a:pt x="2275" y="36550"/>
                    <a:pt x="2418" y="36524"/>
                  </a:cubicBezTo>
                  <a:cubicBezTo>
                    <a:pt x="2436" y="36521"/>
                    <a:pt x="2454" y="36519"/>
                    <a:pt x="2472" y="36519"/>
                  </a:cubicBezTo>
                  <a:close/>
                  <a:moveTo>
                    <a:pt x="7406" y="1"/>
                  </a:moveTo>
                  <a:cubicBezTo>
                    <a:pt x="7238" y="285"/>
                    <a:pt x="7057" y="556"/>
                    <a:pt x="6850" y="828"/>
                  </a:cubicBezTo>
                  <a:cubicBezTo>
                    <a:pt x="6308" y="1487"/>
                    <a:pt x="5649" y="2056"/>
                    <a:pt x="4886" y="2456"/>
                  </a:cubicBezTo>
                  <a:lnTo>
                    <a:pt x="3852" y="9991"/>
                  </a:lnTo>
                  <a:cubicBezTo>
                    <a:pt x="4343" y="10392"/>
                    <a:pt x="4808" y="10831"/>
                    <a:pt x="5261" y="11296"/>
                  </a:cubicBezTo>
                  <a:cubicBezTo>
                    <a:pt x="5261" y="11296"/>
                    <a:pt x="4615" y="11400"/>
                    <a:pt x="3645" y="11464"/>
                  </a:cubicBezTo>
                  <a:lnTo>
                    <a:pt x="3296" y="13972"/>
                  </a:lnTo>
                  <a:cubicBezTo>
                    <a:pt x="4279" y="14527"/>
                    <a:pt x="5067" y="15393"/>
                    <a:pt x="5532" y="16427"/>
                  </a:cubicBezTo>
                  <a:cubicBezTo>
                    <a:pt x="6502" y="18624"/>
                    <a:pt x="5881" y="21506"/>
                    <a:pt x="5881" y="21506"/>
                  </a:cubicBezTo>
                  <a:cubicBezTo>
                    <a:pt x="5881" y="21506"/>
                    <a:pt x="3865" y="20111"/>
                    <a:pt x="2689" y="18314"/>
                  </a:cubicBezTo>
                  <a:lnTo>
                    <a:pt x="2004" y="23303"/>
                  </a:lnTo>
                  <a:cubicBezTo>
                    <a:pt x="2766" y="23678"/>
                    <a:pt x="4033" y="24414"/>
                    <a:pt x="4796" y="25358"/>
                  </a:cubicBezTo>
                  <a:cubicBezTo>
                    <a:pt x="5933" y="26792"/>
                    <a:pt x="5468" y="28188"/>
                    <a:pt x="5468" y="28188"/>
                  </a:cubicBezTo>
                  <a:cubicBezTo>
                    <a:pt x="4369" y="28033"/>
                    <a:pt x="3348" y="27477"/>
                    <a:pt x="2650" y="26611"/>
                  </a:cubicBezTo>
                  <a:cubicBezTo>
                    <a:pt x="2262" y="26107"/>
                    <a:pt x="1965" y="25552"/>
                    <a:pt x="1771" y="24957"/>
                  </a:cubicBezTo>
                  <a:lnTo>
                    <a:pt x="1371" y="27813"/>
                  </a:lnTo>
                  <a:cubicBezTo>
                    <a:pt x="1952" y="28434"/>
                    <a:pt x="2405" y="29157"/>
                    <a:pt x="2689" y="29959"/>
                  </a:cubicBezTo>
                  <a:cubicBezTo>
                    <a:pt x="3697" y="32763"/>
                    <a:pt x="2650" y="36317"/>
                    <a:pt x="2650" y="36317"/>
                  </a:cubicBezTo>
                  <a:cubicBezTo>
                    <a:pt x="1875" y="35671"/>
                    <a:pt x="1151" y="34973"/>
                    <a:pt x="492" y="34224"/>
                  </a:cubicBezTo>
                  <a:lnTo>
                    <a:pt x="1" y="37713"/>
                  </a:lnTo>
                  <a:cubicBezTo>
                    <a:pt x="485" y="37601"/>
                    <a:pt x="978" y="37545"/>
                    <a:pt x="1471" y="37545"/>
                  </a:cubicBezTo>
                  <a:cubicBezTo>
                    <a:pt x="2055" y="37545"/>
                    <a:pt x="2638" y="37623"/>
                    <a:pt x="3206" y="37778"/>
                  </a:cubicBezTo>
                  <a:cubicBezTo>
                    <a:pt x="3865" y="37971"/>
                    <a:pt x="4511" y="38230"/>
                    <a:pt x="5119" y="38566"/>
                  </a:cubicBezTo>
                  <a:lnTo>
                    <a:pt x="8401" y="37946"/>
                  </a:lnTo>
                  <a:cubicBezTo>
                    <a:pt x="8195" y="37778"/>
                    <a:pt x="8001" y="37597"/>
                    <a:pt x="7833" y="37403"/>
                  </a:cubicBezTo>
                  <a:cubicBezTo>
                    <a:pt x="6153" y="35542"/>
                    <a:pt x="5726" y="32582"/>
                    <a:pt x="5726" y="32582"/>
                  </a:cubicBezTo>
                  <a:lnTo>
                    <a:pt x="5726" y="32582"/>
                  </a:lnTo>
                  <a:cubicBezTo>
                    <a:pt x="5726" y="32582"/>
                    <a:pt x="8944" y="33694"/>
                    <a:pt x="10624" y="35555"/>
                  </a:cubicBezTo>
                  <a:cubicBezTo>
                    <a:pt x="11090" y="36072"/>
                    <a:pt x="11451" y="36679"/>
                    <a:pt x="11658" y="37338"/>
                  </a:cubicBezTo>
                  <a:lnTo>
                    <a:pt x="12201" y="37248"/>
                  </a:lnTo>
                  <a:lnTo>
                    <a:pt x="13364" y="28860"/>
                  </a:lnTo>
                  <a:cubicBezTo>
                    <a:pt x="12938" y="27800"/>
                    <a:pt x="12964" y="26624"/>
                    <a:pt x="13416" y="25590"/>
                  </a:cubicBezTo>
                  <a:cubicBezTo>
                    <a:pt x="13558" y="25254"/>
                    <a:pt x="13739" y="24931"/>
                    <a:pt x="13946" y="24634"/>
                  </a:cubicBezTo>
                  <a:lnTo>
                    <a:pt x="14140" y="23225"/>
                  </a:lnTo>
                  <a:lnTo>
                    <a:pt x="13519" y="21106"/>
                  </a:lnTo>
                  <a:cubicBezTo>
                    <a:pt x="13039" y="21148"/>
                    <a:pt x="12556" y="21167"/>
                    <a:pt x="12072" y="21167"/>
                  </a:cubicBezTo>
                  <a:cubicBezTo>
                    <a:pt x="11513" y="21167"/>
                    <a:pt x="10952" y="21141"/>
                    <a:pt x="10392" y="21093"/>
                  </a:cubicBezTo>
                  <a:cubicBezTo>
                    <a:pt x="11090" y="20188"/>
                    <a:pt x="11917" y="19387"/>
                    <a:pt x="12821" y="18715"/>
                  </a:cubicBezTo>
                  <a:lnTo>
                    <a:pt x="12020" y="15923"/>
                  </a:lnTo>
                  <a:cubicBezTo>
                    <a:pt x="11632" y="16634"/>
                    <a:pt x="11102" y="17280"/>
                    <a:pt x="10456" y="17797"/>
                  </a:cubicBezTo>
                  <a:cubicBezTo>
                    <a:pt x="9691" y="18344"/>
                    <a:pt x="8777" y="18641"/>
                    <a:pt x="7840" y="18641"/>
                  </a:cubicBezTo>
                  <a:cubicBezTo>
                    <a:pt x="7670" y="18641"/>
                    <a:pt x="7499" y="18631"/>
                    <a:pt x="7329" y="18611"/>
                  </a:cubicBezTo>
                  <a:cubicBezTo>
                    <a:pt x="7329" y="18611"/>
                    <a:pt x="7225" y="17151"/>
                    <a:pt x="8686" y="16039"/>
                  </a:cubicBezTo>
                  <a:cubicBezTo>
                    <a:pt x="9577" y="15380"/>
                    <a:pt x="10844" y="14993"/>
                    <a:pt x="11697" y="14799"/>
                  </a:cubicBezTo>
                  <a:lnTo>
                    <a:pt x="10986" y="12369"/>
                  </a:lnTo>
                  <a:cubicBezTo>
                    <a:pt x="10831" y="12304"/>
                    <a:pt x="10676" y="12240"/>
                    <a:pt x="10521" y="12162"/>
                  </a:cubicBezTo>
                  <a:cubicBezTo>
                    <a:pt x="7574" y="10715"/>
                    <a:pt x="5403" y="7445"/>
                    <a:pt x="5403" y="7445"/>
                  </a:cubicBezTo>
                  <a:cubicBezTo>
                    <a:pt x="6838" y="7445"/>
                    <a:pt x="8272" y="7574"/>
                    <a:pt x="9694" y="7859"/>
                  </a:cubicBezTo>
                  <a:lnTo>
                    <a:pt x="9177" y="6114"/>
                  </a:lnTo>
                  <a:cubicBezTo>
                    <a:pt x="8763" y="6036"/>
                    <a:pt x="8350" y="5920"/>
                    <a:pt x="7962" y="5765"/>
                  </a:cubicBezTo>
                  <a:cubicBezTo>
                    <a:pt x="6140" y="5041"/>
                    <a:pt x="5674" y="3632"/>
                    <a:pt x="5674" y="3632"/>
                  </a:cubicBezTo>
                  <a:cubicBezTo>
                    <a:pt x="6167" y="3451"/>
                    <a:pt x="6689" y="3359"/>
                    <a:pt x="7212" y="3359"/>
                  </a:cubicBezTo>
                  <a:cubicBezTo>
                    <a:pt x="7620" y="3359"/>
                    <a:pt x="8030" y="3416"/>
                    <a:pt x="8427" y="3529"/>
                  </a:cubicBezTo>
                  <a:lnTo>
                    <a:pt x="74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28"/>
            <p:cNvSpPr/>
            <p:nvPr/>
          </p:nvSpPr>
          <p:spPr>
            <a:xfrm>
              <a:off x="744100" y="2203200"/>
              <a:ext cx="63025" cy="132175"/>
            </a:xfrm>
            <a:custGeom>
              <a:avLst/>
              <a:gdLst/>
              <a:ahLst/>
              <a:cxnLst/>
              <a:rect l="l" t="t" r="r" b="b"/>
              <a:pathLst>
                <a:path w="2521" h="5287" extrusionOk="0">
                  <a:moveTo>
                    <a:pt x="1693" y="0"/>
                  </a:moveTo>
                  <a:lnTo>
                    <a:pt x="711" y="181"/>
                  </a:lnTo>
                  <a:lnTo>
                    <a:pt x="0" y="5286"/>
                  </a:lnTo>
                  <a:cubicBezTo>
                    <a:pt x="763" y="4886"/>
                    <a:pt x="1422" y="4330"/>
                    <a:pt x="1964" y="3658"/>
                  </a:cubicBezTo>
                  <a:cubicBezTo>
                    <a:pt x="2171" y="3399"/>
                    <a:pt x="2352" y="3128"/>
                    <a:pt x="2520" y="2831"/>
                  </a:cubicBezTo>
                  <a:lnTo>
                    <a:pt x="169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28"/>
            <p:cNvSpPr/>
            <p:nvPr/>
          </p:nvSpPr>
          <p:spPr>
            <a:xfrm>
              <a:off x="634550" y="2969600"/>
              <a:ext cx="79825" cy="212300"/>
            </a:xfrm>
            <a:custGeom>
              <a:avLst/>
              <a:gdLst/>
              <a:ahLst/>
              <a:cxnLst/>
              <a:rect l="l" t="t" r="r" b="b"/>
              <a:pathLst>
                <a:path w="3193" h="8492" extrusionOk="0">
                  <a:moveTo>
                    <a:pt x="880" y="0"/>
                  </a:moveTo>
                  <a:lnTo>
                    <a:pt x="388" y="3554"/>
                  </a:lnTo>
                  <a:cubicBezTo>
                    <a:pt x="479" y="3606"/>
                    <a:pt x="544" y="3696"/>
                    <a:pt x="569" y="3787"/>
                  </a:cubicBezTo>
                  <a:cubicBezTo>
                    <a:pt x="621" y="3994"/>
                    <a:pt x="505" y="4200"/>
                    <a:pt x="298" y="4239"/>
                  </a:cubicBezTo>
                  <a:lnTo>
                    <a:pt x="1" y="6398"/>
                  </a:lnTo>
                  <a:cubicBezTo>
                    <a:pt x="660" y="7160"/>
                    <a:pt x="1384" y="7858"/>
                    <a:pt x="2159" y="8491"/>
                  </a:cubicBezTo>
                  <a:cubicBezTo>
                    <a:pt x="2159" y="8491"/>
                    <a:pt x="3193" y="4937"/>
                    <a:pt x="2185" y="2133"/>
                  </a:cubicBezTo>
                  <a:cubicBezTo>
                    <a:pt x="1901" y="1344"/>
                    <a:pt x="1461" y="608"/>
                    <a:pt x="8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28"/>
            <p:cNvSpPr/>
            <p:nvPr/>
          </p:nvSpPr>
          <p:spPr>
            <a:xfrm>
              <a:off x="713075" y="2523700"/>
              <a:ext cx="40400" cy="36875"/>
            </a:xfrm>
            <a:custGeom>
              <a:avLst/>
              <a:gdLst/>
              <a:ahLst/>
              <a:cxnLst/>
              <a:rect l="l" t="t" r="r" b="b"/>
              <a:pathLst>
                <a:path w="1616" h="1475" extrusionOk="0">
                  <a:moveTo>
                    <a:pt x="207" y="1"/>
                  </a:moveTo>
                  <a:lnTo>
                    <a:pt x="0" y="1474"/>
                  </a:lnTo>
                  <a:cubicBezTo>
                    <a:pt x="970" y="1410"/>
                    <a:pt x="1616" y="1319"/>
                    <a:pt x="1616" y="1319"/>
                  </a:cubicBezTo>
                  <a:cubicBezTo>
                    <a:pt x="1163" y="841"/>
                    <a:pt x="698" y="402"/>
                    <a:pt x="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28"/>
            <p:cNvSpPr/>
            <p:nvPr/>
          </p:nvSpPr>
          <p:spPr>
            <a:xfrm>
              <a:off x="757325" y="2460050"/>
              <a:ext cx="139300" cy="123150"/>
            </a:xfrm>
            <a:custGeom>
              <a:avLst/>
              <a:gdLst/>
              <a:ahLst/>
              <a:cxnLst/>
              <a:rect l="l" t="t" r="r" b="b"/>
              <a:pathLst>
                <a:path w="5572" h="4926" extrusionOk="0">
                  <a:moveTo>
                    <a:pt x="3933" y="2499"/>
                  </a:moveTo>
                  <a:cubicBezTo>
                    <a:pt x="4054" y="2499"/>
                    <a:pt x="4171" y="2582"/>
                    <a:pt x="4214" y="2702"/>
                  </a:cubicBezTo>
                  <a:cubicBezTo>
                    <a:pt x="4253" y="2844"/>
                    <a:pt x="4150" y="2986"/>
                    <a:pt x="4007" y="2999"/>
                  </a:cubicBezTo>
                  <a:cubicBezTo>
                    <a:pt x="3983" y="3005"/>
                    <a:pt x="3959" y="3008"/>
                    <a:pt x="3934" y="3008"/>
                  </a:cubicBezTo>
                  <a:cubicBezTo>
                    <a:pt x="3806" y="3008"/>
                    <a:pt x="3689" y="2925"/>
                    <a:pt x="3645" y="2805"/>
                  </a:cubicBezTo>
                  <a:cubicBezTo>
                    <a:pt x="3620" y="2663"/>
                    <a:pt x="3710" y="2521"/>
                    <a:pt x="3865" y="2508"/>
                  </a:cubicBezTo>
                  <a:cubicBezTo>
                    <a:pt x="3888" y="2502"/>
                    <a:pt x="3910" y="2499"/>
                    <a:pt x="3933" y="2499"/>
                  </a:cubicBezTo>
                  <a:close/>
                  <a:moveTo>
                    <a:pt x="1" y="1"/>
                  </a:moveTo>
                  <a:cubicBezTo>
                    <a:pt x="1" y="1"/>
                    <a:pt x="2159" y="3258"/>
                    <a:pt x="5119" y="4718"/>
                  </a:cubicBezTo>
                  <a:cubicBezTo>
                    <a:pt x="5274" y="4796"/>
                    <a:pt x="5416" y="4860"/>
                    <a:pt x="5571" y="4925"/>
                  </a:cubicBezTo>
                  <a:lnTo>
                    <a:pt x="4279" y="415"/>
                  </a:lnTo>
                  <a:cubicBezTo>
                    <a:pt x="2870" y="143"/>
                    <a:pt x="1435"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28"/>
            <p:cNvSpPr/>
            <p:nvPr/>
          </p:nvSpPr>
          <p:spPr>
            <a:xfrm>
              <a:off x="765100" y="3088500"/>
              <a:ext cx="148000" cy="134100"/>
            </a:xfrm>
            <a:custGeom>
              <a:avLst/>
              <a:gdLst/>
              <a:ahLst/>
              <a:cxnLst/>
              <a:rect l="l" t="t" r="r" b="b"/>
              <a:pathLst>
                <a:path w="5920" h="5364" extrusionOk="0">
                  <a:moveTo>
                    <a:pt x="1370" y="2295"/>
                  </a:moveTo>
                  <a:cubicBezTo>
                    <a:pt x="1471" y="2295"/>
                    <a:pt x="1570" y="2357"/>
                    <a:pt x="1603" y="2456"/>
                  </a:cubicBezTo>
                  <a:cubicBezTo>
                    <a:pt x="1628" y="2572"/>
                    <a:pt x="1551" y="2688"/>
                    <a:pt x="1435" y="2701"/>
                  </a:cubicBezTo>
                  <a:cubicBezTo>
                    <a:pt x="1416" y="2705"/>
                    <a:pt x="1397" y="2707"/>
                    <a:pt x="1378" y="2707"/>
                  </a:cubicBezTo>
                  <a:cubicBezTo>
                    <a:pt x="1269" y="2707"/>
                    <a:pt x="1170" y="2645"/>
                    <a:pt x="1137" y="2546"/>
                  </a:cubicBezTo>
                  <a:cubicBezTo>
                    <a:pt x="1112" y="2430"/>
                    <a:pt x="1189" y="2314"/>
                    <a:pt x="1318" y="2301"/>
                  </a:cubicBezTo>
                  <a:cubicBezTo>
                    <a:pt x="1335" y="2297"/>
                    <a:pt x="1353" y="2295"/>
                    <a:pt x="1370" y="2295"/>
                  </a:cubicBezTo>
                  <a:close/>
                  <a:moveTo>
                    <a:pt x="0" y="0"/>
                  </a:moveTo>
                  <a:cubicBezTo>
                    <a:pt x="0" y="0"/>
                    <a:pt x="427" y="2960"/>
                    <a:pt x="2094" y="4821"/>
                  </a:cubicBezTo>
                  <a:cubicBezTo>
                    <a:pt x="2275" y="5015"/>
                    <a:pt x="2469" y="5196"/>
                    <a:pt x="2675" y="5364"/>
                  </a:cubicBezTo>
                  <a:lnTo>
                    <a:pt x="5919" y="4756"/>
                  </a:lnTo>
                  <a:cubicBezTo>
                    <a:pt x="5712" y="4097"/>
                    <a:pt x="5351" y="3490"/>
                    <a:pt x="4885" y="2973"/>
                  </a:cubicBezTo>
                  <a:cubicBezTo>
                    <a:pt x="3205" y="1112"/>
                    <a:pt x="0"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28"/>
            <p:cNvSpPr/>
            <p:nvPr/>
          </p:nvSpPr>
          <p:spPr>
            <a:xfrm>
              <a:off x="945375" y="2889775"/>
              <a:ext cx="24900" cy="105700"/>
            </a:xfrm>
            <a:custGeom>
              <a:avLst/>
              <a:gdLst/>
              <a:ahLst/>
              <a:cxnLst/>
              <a:rect l="l" t="t" r="r" b="b"/>
              <a:pathLst>
                <a:path w="996" h="4228" extrusionOk="0">
                  <a:moveTo>
                    <a:pt x="996" y="1"/>
                  </a:moveTo>
                  <a:cubicBezTo>
                    <a:pt x="789" y="298"/>
                    <a:pt x="608" y="621"/>
                    <a:pt x="466" y="957"/>
                  </a:cubicBezTo>
                  <a:cubicBezTo>
                    <a:pt x="14" y="1991"/>
                    <a:pt x="1" y="3167"/>
                    <a:pt x="414" y="4227"/>
                  </a:cubicBezTo>
                  <a:lnTo>
                    <a:pt x="996" y="1"/>
                  </a:lnTo>
                  <a:close/>
                </a:path>
              </a:pathLst>
            </a:custGeom>
            <a:solidFill>
              <a:srgbClr val="52A2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28"/>
            <p:cNvSpPr/>
            <p:nvPr/>
          </p:nvSpPr>
          <p:spPr>
            <a:xfrm>
              <a:off x="689475" y="2623550"/>
              <a:ext cx="95025" cy="188400"/>
            </a:xfrm>
            <a:custGeom>
              <a:avLst/>
              <a:gdLst/>
              <a:ahLst/>
              <a:cxnLst/>
              <a:rect l="l" t="t" r="r" b="b"/>
              <a:pathLst>
                <a:path w="3801" h="7536" extrusionOk="0">
                  <a:moveTo>
                    <a:pt x="595" y="1"/>
                  </a:moveTo>
                  <a:lnTo>
                    <a:pt x="1" y="4343"/>
                  </a:lnTo>
                  <a:cubicBezTo>
                    <a:pt x="1177" y="6139"/>
                    <a:pt x="3180" y="7535"/>
                    <a:pt x="3180" y="7535"/>
                  </a:cubicBezTo>
                  <a:cubicBezTo>
                    <a:pt x="3180" y="7535"/>
                    <a:pt x="3801" y="4640"/>
                    <a:pt x="2831" y="2443"/>
                  </a:cubicBezTo>
                  <a:cubicBezTo>
                    <a:pt x="2366" y="1409"/>
                    <a:pt x="1578" y="556"/>
                    <a:pt x="5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28"/>
            <p:cNvSpPr/>
            <p:nvPr/>
          </p:nvSpPr>
          <p:spPr>
            <a:xfrm>
              <a:off x="666225" y="2856500"/>
              <a:ext cx="104050" cy="122475"/>
            </a:xfrm>
            <a:custGeom>
              <a:avLst/>
              <a:gdLst/>
              <a:ahLst/>
              <a:cxnLst/>
              <a:rect l="l" t="t" r="r" b="b"/>
              <a:pathLst>
                <a:path w="4162" h="4899" extrusionOk="0">
                  <a:moveTo>
                    <a:pt x="2959" y="2735"/>
                  </a:moveTo>
                  <a:cubicBezTo>
                    <a:pt x="3054" y="2735"/>
                    <a:pt x="3136" y="2795"/>
                    <a:pt x="3180" y="2883"/>
                  </a:cubicBezTo>
                  <a:cubicBezTo>
                    <a:pt x="3193" y="2999"/>
                    <a:pt x="3128" y="3102"/>
                    <a:pt x="3012" y="3115"/>
                  </a:cubicBezTo>
                  <a:cubicBezTo>
                    <a:pt x="2994" y="3119"/>
                    <a:pt x="2977" y="3121"/>
                    <a:pt x="2961" y="3121"/>
                  </a:cubicBezTo>
                  <a:cubicBezTo>
                    <a:pt x="2866" y="3121"/>
                    <a:pt x="2786" y="3061"/>
                    <a:pt x="2753" y="2973"/>
                  </a:cubicBezTo>
                  <a:cubicBezTo>
                    <a:pt x="2714" y="2857"/>
                    <a:pt x="2792" y="2754"/>
                    <a:pt x="2908" y="2741"/>
                  </a:cubicBezTo>
                  <a:cubicBezTo>
                    <a:pt x="2926" y="2737"/>
                    <a:pt x="2943" y="2735"/>
                    <a:pt x="2959" y="2735"/>
                  </a:cubicBezTo>
                  <a:close/>
                  <a:moveTo>
                    <a:pt x="2271" y="3293"/>
                  </a:moveTo>
                  <a:cubicBezTo>
                    <a:pt x="2305" y="3293"/>
                    <a:pt x="2342" y="3316"/>
                    <a:pt x="2352" y="3348"/>
                  </a:cubicBezTo>
                  <a:cubicBezTo>
                    <a:pt x="2365" y="3400"/>
                    <a:pt x="2340" y="3439"/>
                    <a:pt x="2288" y="3451"/>
                  </a:cubicBezTo>
                  <a:cubicBezTo>
                    <a:pt x="2249" y="3451"/>
                    <a:pt x="2197" y="3426"/>
                    <a:pt x="2184" y="3387"/>
                  </a:cubicBezTo>
                  <a:cubicBezTo>
                    <a:pt x="2172" y="3335"/>
                    <a:pt x="2197" y="3296"/>
                    <a:pt x="2249" y="3296"/>
                  </a:cubicBezTo>
                  <a:cubicBezTo>
                    <a:pt x="2256" y="3294"/>
                    <a:pt x="2263" y="3293"/>
                    <a:pt x="2271" y="3293"/>
                  </a:cubicBezTo>
                  <a:close/>
                  <a:moveTo>
                    <a:pt x="233" y="1"/>
                  </a:moveTo>
                  <a:lnTo>
                    <a:pt x="0" y="1655"/>
                  </a:lnTo>
                  <a:cubicBezTo>
                    <a:pt x="194" y="2262"/>
                    <a:pt x="491" y="2818"/>
                    <a:pt x="879" y="3309"/>
                  </a:cubicBezTo>
                  <a:cubicBezTo>
                    <a:pt x="1577" y="4175"/>
                    <a:pt x="2598" y="4744"/>
                    <a:pt x="3697" y="4899"/>
                  </a:cubicBezTo>
                  <a:cubicBezTo>
                    <a:pt x="3697" y="4899"/>
                    <a:pt x="4162" y="3503"/>
                    <a:pt x="3025" y="2069"/>
                  </a:cubicBezTo>
                  <a:cubicBezTo>
                    <a:pt x="2275" y="1125"/>
                    <a:pt x="1008" y="388"/>
                    <a:pt x="2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28"/>
            <p:cNvSpPr/>
            <p:nvPr/>
          </p:nvSpPr>
          <p:spPr>
            <a:xfrm>
              <a:off x="802575" y="2643900"/>
              <a:ext cx="119900" cy="96100"/>
            </a:xfrm>
            <a:custGeom>
              <a:avLst/>
              <a:gdLst/>
              <a:ahLst/>
              <a:cxnLst/>
              <a:rect l="l" t="t" r="r" b="b"/>
              <a:pathLst>
                <a:path w="4796" h="3844" extrusionOk="0">
                  <a:moveTo>
                    <a:pt x="4472" y="1"/>
                  </a:moveTo>
                  <a:cubicBezTo>
                    <a:pt x="3619" y="195"/>
                    <a:pt x="2352" y="582"/>
                    <a:pt x="1461" y="1254"/>
                  </a:cubicBezTo>
                  <a:cubicBezTo>
                    <a:pt x="0" y="2353"/>
                    <a:pt x="91" y="3813"/>
                    <a:pt x="91" y="3813"/>
                  </a:cubicBezTo>
                  <a:cubicBezTo>
                    <a:pt x="266" y="3834"/>
                    <a:pt x="441" y="3844"/>
                    <a:pt x="616" y="3844"/>
                  </a:cubicBezTo>
                  <a:cubicBezTo>
                    <a:pt x="1551" y="3844"/>
                    <a:pt x="2469" y="3554"/>
                    <a:pt x="3231" y="2999"/>
                  </a:cubicBezTo>
                  <a:cubicBezTo>
                    <a:pt x="3865" y="2482"/>
                    <a:pt x="4394" y="1849"/>
                    <a:pt x="4795" y="1125"/>
                  </a:cubicBezTo>
                  <a:lnTo>
                    <a:pt x="44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28"/>
            <p:cNvSpPr/>
            <p:nvPr/>
          </p:nvSpPr>
          <p:spPr>
            <a:xfrm>
              <a:off x="763800" y="2358050"/>
              <a:ext cx="87575" cy="68750"/>
            </a:xfrm>
            <a:custGeom>
              <a:avLst/>
              <a:gdLst/>
              <a:ahLst/>
              <a:cxnLst/>
              <a:rect l="l" t="t" r="r" b="b"/>
              <a:pathLst>
                <a:path w="3503" h="2750" extrusionOk="0">
                  <a:moveTo>
                    <a:pt x="1526" y="1"/>
                  </a:moveTo>
                  <a:cubicBezTo>
                    <a:pt x="1007" y="1"/>
                    <a:pt x="490" y="88"/>
                    <a:pt x="0" y="268"/>
                  </a:cubicBezTo>
                  <a:cubicBezTo>
                    <a:pt x="0" y="268"/>
                    <a:pt x="466" y="1690"/>
                    <a:pt x="2288" y="2414"/>
                  </a:cubicBezTo>
                  <a:cubicBezTo>
                    <a:pt x="2676" y="2556"/>
                    <a:pt x="3089" y="2672"/>
                    <a:pt x="3503" y="2750"/>
                  </a:cubicBezTo>
                  <a:lnTo>
                    <a:pt x="2753" y="165"/>
                  </a:lnTo>
                  <a:cubicBezTo>
                    <a:pt x="2352" y="56"/>
                    <a:pt x="1939" y="1"/>
                    <a:pt x="15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28"/>
            <p:cNvSpPr/>
            <p:nvPr/>
          </p:nvSpPr>
          <p:spPr>
            <a:xfrm>
              <a:off x="616475" y="3212750"/>
              <a:ext cx="133450" cy="49600"/>
            </a:xfrm>
            <a:custGeom>
              <a:avLst/>
              <a:gdLst/>
              <a:ahLst/>
              <a:cxnLst/>
              <a:rect l="l" t="t" r="r" b="b"/>
              <a:pathLst>
                <a:path w="5338" h="1984" extrusionOk="0">
                  <a:moveTo>
                    <a:pt x="1731" y="0"/>
                  </a:moveTo>
                  <a:cubicBezTo>
                    <a:pt x="1227" y="0"/>
                    <a:pt x="724" y="59"/>
                    <a:pt x="233" y="174"/>
                  </a:cubicBezTo>
                  <a:lnTo>
                    <a:pt x="0" y="1841"/>
                  </a:lnTo>
                  <a:cubicBezTo>
                    <a:pt x="52" y="1893"/>
                    <a:pt x="103" y="1932"/>
                    <a:pt x="155" y="1983"/>
                  </a:cubicBezTo>
                  <a:lnTo>
                    <a:pt x="5338" y="1014"/>
                  </a:lnTo>
                  <a:cubicBezTo>
                    <a:pt x="4730" y="678"/>
                    <a:pt x="4084" y="419"/>
                    <a:pt x="3425" y="226"/>
                  </a:cubicBezTo>
                  <a:cubicBezTo>
                    <a:pt x="2870" y="75"/>
                    <a:pt x="2300" y="0"/>
                    <a:pt x="17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28"/>
            <p:cNvSpPr/>
            <p:nvPr/>
          </p:nvSpPr>
          <p:spPr>
            <a:xfrm>
              <a:off x="804500" y="2851325"/>
              <a:ext cx="95675" cy="209400"/>
            </a:xfrm>
            <a:custGeom>
              <a:avLst/>
              <a:gdLst/>
              <a:ahLst/>
              <a:cxnLst/>
              <a:rect l="l" t="t" r="r" b="b"/>
              <a:pathLst>
                <a:path w="3827" h="8376" extrusionOk="0">
                  <a:moveTo>
                    <a:pt x="1578" y="1"/>
                  </a:moveTo>
                  <a:cubicBezTo>
                    <a:pt x="1578" y="1"/>
                    <a:pt x="1" y="2560"/>
                    <a:pt x="182" y="4873"/>
                  </a:cubicBezTo>
                  <a:cubicBezTo>
                    <a:pt x="363" y="7187"/>
                    <a:pt x="2224" y="8376"/>
                    <a:pt x="2224" y="8376"/>
                  </a:cubicBezTo>
                  <a:cubicBezTo>
                    <a:pt x="3271" y="7484"/>
                    <a:pt x="3826" y="6153"/>
                    <a:pt x="3723" y="4783"/>
                  </a:cubicBezTo>
                  <a:cubicBezTo>
                    <a:pt x="3542" y="2469"/>
                    <a:pt x="1578" y="1"/>
                    <a:pt x="15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28"/>
            <p:cNvSpPr/>
            <p:nvPr/>
          </p:nvSpPr>
          <p:spPr>
            <a:xfrm>
              <a:off x="881400" y="2741800"/>
              <a:ext cx="78550" cy="61150"/>
            </a:xfrm>
            <a:custGeom>
              <a:avLst/>
              <a:gdLst/>
              <a:ahLst/>
              <a:cxnLst/>
              <a:rect l="l" t="t" r="r" b="b"/>
              <a:pathLst>
                <a:path w="3142" h="2446" extrusionOk="0">
                  <a:moveTo>
                    <a:pt x="2443" y="1"/>
                  </a:moveTo>
                  <a:cubicBezTo>
                    <a:pt x="1526" y="673"/>
                    <a:pt x="712" y="1474"/>
                    <a:pt x="1" y="2366"/>
                  </a:cubicBezTo>
                  <a:cubicBezTo>
                    <a:pt x="542" y="2419"/>
                    <a:pt x="1082" y="2445"/>
                    <a:pt x="1623" y="2445"/>
                  </a:cubicBezTo>
                  <a:cubicBezTo>
                    <a:pt x="2129" y="2445"/>
                    <a:pt x="2635" y="2422"/>
                    <a:pt x="3141" y="2379"/>
                  </a:cubicBezTo>
                  <a:lnTo>
                    <a:pt x="2844" y="1358"/>
                  </a:lnTo>
                  <a:cubicBezTo>
                    <a:pt x="2715" y="1358"/>
                    <a:pt x="2598" y="1280"/>
                    <a:pt x="2547" y="1164"/>
                  </a:cubicBezTo>
                  <a:cubicBezTo>
                    <a:pt x="2521" y="1035"/>
                    <a:pt x="2586" y="918"/>
                    <a:pt x="2702" y="867"/>
                  </a:cubicBezTo>
                  <a:lnTo>
                    <a:pt x="24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28"/>
            <p:cNvSpPr/>
            <p:nvPr/>
          </p:nvSpPr>
          <p:spPr>
            <a:xfrm>
              <a:off x="794175" y="2855275"/>
              <a:ext cx="29425" cy="23600"/>
            </a:xfrm>
            <a:custGeom>
              <a:avLst/>
              <a:gdLst/>
              <a:ahLst/>
              <a:cxnLst/>
              <a:rect l="l" t="t" r="r" b="b"/>
              <a:pathLst>
                <a:path w="1177" h="944" extrusionOk="0">
                  <a:moveTo>
                    <a:pt x="568" y="0"/>
                  </a:moveTo>
                  <a:cubicBezTo>
                    <a:pt x="530" y="0"/>
                    <a:pt x="491" y="4"/>
                    <a:pt x="453" y="11"/>
                  </a:cubicBezTo>
                  <a:cubicBezTo>
                    <a:pt x="181" y="37"/>
                    <a:pt x="0" y="308"/>
                    <a:pt x="65" y="567"/>
                  </a:cubicBezTo>
                  <a:cubicBezTo>
                    <a:pt x="152" y="797"/>
                    <a:pt x="361" y="943"/>
                    <a:pt x="595" y="943"/>
                  </a:cubicBezTo>
                  <a:cubicBezTo>
                    <a:pt x="638" y="943"/>
                    <a:pt x="681" y="938"/>
                    <a:pt x="724" y="929"/>
                  </a:cubicBezTo>
                  <a:cubicBezTo>
                    <a:pt x="995" y="903"/>
                    <a:pt x="1176" y="644"/>
                    <a:pt x="1112" y="373"/>
                  </a:cubicBezTo>
                  <a:cubicBezTo>
                    <a:pt x="1022" y="138"/>
                    <a:pt x="808" y="0"/>
                    <a:pt x="5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28"/>
            <p:cNvSpPr/>
            <p:nvPr/>
          </p:nvSpPr>
          <p:spPr>
            <a:xfrm>
              <a:off x="847800" y="2522525"/>
              <a:ext cx="15850" cy="12750"/>
            </a:xfrm>
            <a:custGeom>
              <a:avLst/>
              <a:gdLst/>
              <a:ahLst/>
              <a:cxnLst/>
              <a:rect l="l" t="t" r="r" b="b"/>
              <a:pathLst>
                <a:path w="634" h="510" extrusionOk="0">
                  <a:moveTo>
                    <a:pt x="314" y="0"/>
                  </a:moveTo>
                  <a:cubicBezTo>
                    <a:pt x="291" y="0"/>
                    <a:pt x="269" y="3"/>
                    <a:pt x="246" y="9"/>
                  </a:cubicBezTo>
                  <a:cubicBezTo>
                    <a:pt x="91" y="22"/>
                    <a:pt x="1" y="164"/>
                    <a:pt x="26" y="306"/>
                  </a:cubicBezTo>
                  <a:cubicBezTo>
                    <a:pt x="70" y="426"/>
                    <a:pt x="187" y="509"/>
                    <a:pt x="315" y="509"/>
                  </a:cubicBezTo>
                  <a:cubicBezTo>
                    <a:pt x="340" y="509"/>
                    <a:pt x="364" y="506"/>
                    <a:pt x="388" y="500"/>
                  </a:cubicBezTo>
                  <a:cubicBezTo>
                    <a:pt x="531" y="487"/>
                    <a:pt x="634" y="345"/>
                    <a:pt x="595" y="203"/>
                  </a:cubicBezTo>
                  <a:cubicBezTo>
                    <a:pt x="552" y="83"/>
                    <a:pt x="435" y="0"/>
                    <a:pt x="3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28"/>
            <p:cNvSpPr/>
            <p:nvPr/>
          </p:nvSpPr>
          <p:spPr>
            <a:xfrm>
              <a:off x="944400" y="2763450"/>
              <a:ext cx="8100" cy="12625"/>
            </a:xfrm>
            <a:custGeom>
              <a:avLst/>
              <a:gdLst/>
              <a:ahLst/>
              <a:cxnLst/>
              <a:rect l="l" t="t" r="r" b="b"/>
              <a:pathLst>
                <a:path w="324" h="505" extrusionOk="0">
                  <a:moveTo>
                    <a:pt x="182" y="1"/>
                  </a:moveTo>
                  <a:cubicBezTo>
                    <a:pt x="66" y="52"/>
                    <a:pt x="1" y="169"/>
                    <a:pt x="27" y="298"/>
                  </a:cubicBezTo>
                  <a:cubicBezTo>
                    <a:pt x="78" y="414"/>
                    <a:pt x="195" y="492"/>
                    <a:pt x="324" y="505"/>
                  </a:cubicBezTo>
                  <a:lnTo>
                    <a:pt x="1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28"/>
            <p:cNvSpPr/>
            <p:nvPr/>
          </p:nvSpPr>
          <p:spPr>
            <a:xfrm>
              <a:off x="719200" y="2981500"/>
              <a:ext cx="12000" cy="9250"/>
            </a:xfrm>
            <a:custGeom>
              <a:avLst/>
              <a:gdLst/>
              <a:ahLst/>
              <a:cxnLst/>
              <a:rect l="l" t="t" r="r" b="b"/>
              <a:pathLst>
                <a:path w="480" h="370" extrusionOk="0">
                  <a:moveTo>
                    <a:pt x="226" y="0"/>
                  </a:moveTo>
                  <a:cubicBezTo>
                    <a:pt x="216" y="0"/>
                    <a:pt x="205" y="1"/>
                    <a:pt x="195" y="2"/>
                  </a:cubicBezTo>
                  <a:cubicBezTo>
                    <a:pt x="78" y="15"/>
                    <a:pt x="1" y="119"/>
                    <a:pt x="27" y="222"/>
                  </a:cubicBezTo>
                  <a:cubicBezTo>
                    <a:pt x="60" y="310"/>
                    <a:pt x="149" y="370"/>
                    <a:pt x="238" y="370"/>
                  </a:cubicBezTo>
                  <a:cubicBezTo>
                    <a:pt x="254" y="370"/>
                    <a:pt x="270" y="368"/>
                    <a:pt x="285" y="364"/>
                  </a:cubicBezTo>
                  <a:cubicBezTo>
                    <a:pt x="402" y="364"/>
                    <a:pt x="479" y="261"/>
                    <a:pt x="453" y="144"/>
                  </a:cubicBezTo>
                  <a:cubicBezTo>
                    <a:pt x="418" y="52"/>
                    <a:pt x="321"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28"/>
            <p:cNvSpPr/>
            <p:nvPr/>
          </p:nvSpPr>
          <p:spPr>
            <a:xfrm>
              <a:off x="792875" y="3145850"/>
              <a:ext cx="12950" cy="10325"/>
            </a:xfrm>
            <a:custGeom>
              <a:avLst/>
              <a:gdLst/>
              <a:ahLst/>
              <a:cxnLst/>
              <a:rect l="l" t="t" r="r" b="b"/>
              <a:pathLst>
                <a:path w="518" h="413" extrusionOk="0">
                  <a:moveTo>
                    <a:pt x="259" y="1"/>
                  </a:moveTo>
                  <a:cubicBezTo>
                    <a:pt x="242" y="1"/>
                    <a:pt x="224" y="3"/>
                    <a:pt x="207" y="7"/>
                  </a:cubicBezTo>
                  <a:cubicBezTo>
                    <a:pt x="78" y="20"/>
                    <a:pt x="1" y="136"/>
                    <a:pt x="26" y="252"/>
                  </a:cubicBezTo>
                  <a:cubicBezTo>
                    <a:pt x="59" y="351"/>
                    <a:pt x="158" y="413"/>
                    <a:pt x="267" y="413"/>
                  </a:cubicBezTo>
                  <a:cubicBezTo>
                    <a:pt x="286" y="413"/>
                    <a:pt x="305" y="411"/>
                    <a:pt x="324" y="407"/>
                  </a:cubicBezTo>
                  <a:cubicBezTo>
                    <a:pt x="440" y="394"/>
                    <a:pt x="517" y="278"/>
                    <a:pt x="492" y="162"/>
                  </a:cubicBezTo>
                  <a:cubicBezTo>
                    <a:pt x="459" y="63"/>
                    <a:pt x="360" y="1"/>
                    <a:pt x="2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28"/>
            <p:cNvSpPr/>
            <p:nvPr/>
          </p:nvSpPr>
          <p:spPr>
            <a:xfrm>
              <a:off x="734400" y="2924850"/>
              <a:ext cx="11975" cy="9700"/>
            </a:xfrm>
            <a:custGeom>
              <a:avLst/>
              <a:gdLst/>
              <a:ahLst/>
              <a:cxnLst/>
              <a:rect l="l" t="t" r="r" b="b"/>
              <a:pathLst>
                <a:path w="479" h="388" extrusionOk="0">
                  <a:moveTo>
                    <a:pt x="232" y="1"/>
                  </a:moveTo>
                  <a:cubicBezTo>
                    <a:pt x="216" y="1"/>
                    <a:pt x="198" y="3"/>
                    <a:pt x="181" y="7"/>
                  </a:cubicBezTo>
                  <a:cubicBezTo>
                    <a:pt x="65" y="20"/>
                    <a:pt x="0" y="123"/>
                    <a:pt x="26" y="239"/>
                  </a:cubicBezTo>
                  <a:cubicBezTo>
                    <a:pt x="59" y="327"/>
                    <a:pt x="139" y="387"/>
                    <a:pt x="234" y="387"/>
                  </a:cubicBezTo>
                  <a:cubicBezTo>
                    <a:pt x="250" y="387"/>
                    <a:pt x="267" y="385"/>
                    <a:pt x="285" y="381"/>
                  </a:cubicBezTo>
                  <a:cubicBezTo>
                    <a:pt x="401" y="368"/>
                    <a:pt x="478" y="265"/>
                    <a:pt x="453" y="162"/>
                  </a:cubicBezTo>
                  <a:cubicBezTo>
                    <a:pt x="420" y="63"/>
                    <a:pt x="330"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28"/>
            <p:cNvSpPr/>
            <p:nvPr/>
          </p:nvSpPr>
          <p:spPr>
            <a:xfrm>
              <a:off x="641675" y="3058450"/>
              <a:ext cx="8425" cy="17150"/>
            </a:xfrm>
            <a:custGeom>
              <a:avLst/>
              <a:gdLst/>
              <a:ahLst/>
              <a:cxnLst/>
              <a:rect l="l" t="t" r="r" b="b"/>
              <a:pathLst>
                <a:path w="337" h="686" extrusionOk="0">
                  <a:moveTo>
                    <a:pt x="103" y="0"/>
                  </a:moveTo>
                  <a:lnTo>
                    <a:pt x="0" y="685"/>
                  </a:lnTo>
                  <a:cubicBezTo>
                    <a:pt x="207" y="646"/>
                    <a:pt x="336" y="440"/>
                    <a:pt x="284" y="233"/>
                  </a:cubicBezTo>
                  <a:cubicBezTo>
                    <a:pt x="246" y="142"/>
                    <a:pt x="181" y="52"/>
                    <a:pt x="1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 name="Google Shape;807;p28"/>
            <p:cNvSpPr/>
            <p:nvPr/>
          </p:nvSpPr>
          <p:spPr>
            <a:xfrm>
              <a:off x="676550" y="3186925"/>
              <a:ext cx="14900" cy="12225"/>
            </a:xfrm>
            <a:custGeom>
              <a:avLst/>
              <a:gdLst/>
              <a:ahLst/>
              <a:cxnLst/>
              <a:rect l="l" t="t" r="r" b="b"/>
              <a:pathLst>
                <a:path w="596" h="489" extrusionOk="0">
                  <a:moveTo>
                    <a:pt x="288" y="0"/>
                  </a:moveTo>
                  <a:cubicBezTo>
                    <a:pt x="270" y="0"/>
                    <a:pt x="252" y="2"/>
                    <a:pt x="234" y="5"/>
                  </a:cubicBezTo>
                  <a:cubicBezTo>
                    <a:pt x="91" y="31"/>
                    <a:pt x="1" y="160"/>
                    <a:pt x="27" y="302"/>
                  </a:cubicBezTo>
                  <a:cubicBezTo>
                    <a:pt x="72" y="415"/>
                    <a:pt x="185" y="488"/>
                    <a:pt x="308" y="488"/>
                  </a:cubicBezTo>
                  <a:cubicBezTo>
                    <a:pt x="326" y="488"/>
                    <a:pt x="344" y="487"/>
                    <a:pt x="363" y="483"/>
                  </a:cubicBezTo>
                  <a:cubicBezTo>
                    <a:pt x="505" y="470"/>
                    <a:pt x="595" y="328"/>
                    <a:pt x="570" y="199"/>
                  </a:cubicBezTo>
                  <a:cubicBezTo>
                    <a:pt x="524" y="75"/>
                    <a:pt x="411" y="0"/>
                    <a:pt x="2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 name="Google Shape;808;p28"/>
            <p:cNvSpPr/>
            <p:nvPr/>
          </p:nvSpPr>
          <p:spPr>
            <a:xfrm>
              <a:off x="720500" y="2938800"/>
              <a:ext cx="4875" cy="4000"/>
            </a:xfrm>
            <a:custGeom>
              <a:avLst/>
              <a:gdLst/>
              <a:ahLst/>
              <a:cxnLst/>
              <a:rect l="l" t="t" r="r" b="b"/>
              <a:pathLst>
                <a:path w="195" h="160" extrusionOk="0">
                  <a:moveTo>
                    <a:pt x="100" y="1"/>
                  </a:moveTo>
                  <a:cubicBezTo>
                    <a:pt x="92" y="1"/>
                    <a:pt x="85" y="2"/>
                    <a:pt x="78" y="4"/>
                  </a:cubicBezTo>
                  <a:cubicBezTo>
                    <a:pt x="26" y="4"/>
                    <a:pt x="1" y="43"/>
                    <a:pt x="13" y="95"/>
                  </a:cubicBezTo>
                  <a:cubicBezTo>
                    <a:pt x="26" y="134"/>
                    <a:pt x="65" y="159"/>
                    <a:pt x="117" y="159"/>
                  </a:cubicBezTo>
                  <a:cubicBezTo>
                    <a:pt x="169" y="147"/>
                    <a:pt x="194" y="108"/>
                    <a:pt x="181" y="56"/>
                  </a:cubicBezTo>
                  <a:cubicBezTo>
                    <a:pt x="171" y="24"/>
                    <a:pt x="134" y="1"/>
                    <a:pt x="1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28"/>
            <p:cNvSpPr/>
            <p:nvPr/>
          </p:nvSpPr>
          <p:spPr>
            <a:xfrm>
              <a:off x="472675" y="3205125"/>
              <a:ext cx="454325" cy="1110525"/>
            </a:xfrm>
            <a:custGeom>
              <a:avLst/>
              <a:gdLst/>
              <a:ahLst/>
              <a:cxnLst/>
              <a:rect l="l" t="t" r="r" b="b"/>
              <a:pathLst>
                <a:path w="18173" h="44421" extrusionOk="0">
                  <a:moveTo>
                    <a:pt x="6775" y="6306"/>
                  </a:moveTo>
                  <a:cubicBezTo>
                    <a:pt x="6856" y="6306"/>
                    <a:pt x="6932" y="6356"/>
                    <a:pt x="6967" y="6437"/>
                  </a:cubicBezTo>
                  <a:cubicBezTo>
                    <a:pt x="6993" y="6514"/>
                    <a:pt x="6928" y="6605"/>
                    <a:pt x="6838" y="6618"/>
                  </a:cubicBezTo>
                  <a:cubicBezTo>
                    <a:pt x="6828" y="6619"/>
                    <a:pt x="6819" y="6620"/>
                    <a:pt x="6810" y="6620"/>
                  </a:cubicBezTo>
                  <a:cubicBezTo>
                    <a:pt x="6729" y="6620"/>
                    <a:pt x="6653" y="6571"/>
                    <a:pt x="6618" y="6502"/>
                  </a:cubicBezTo>
                  <a:cubicBezTo>
                    <a:pt x="6605" y="6411"/>
                    <a:pt x="6657" y="6321"/>
                    <a:pt x="6747" y="6308"/>
                  </a:cubicBezTo>
                  <a:cubicBezTo>
                    <a:pt x="6756" y="6306"/>
                    <a:pt x="6766" y="6306"/>
                    <a:pt x="6775" y="6306"/>
                  </a:cubicBezTo>
                  <a:close/>
                  <a:moveTo>
                    <a:pt x="15751" y="4251"/>
                  </a:moveTo>
                  <a:cubicBezTo>
                    <a:pt x="16307" y="4251"/>
                    <a:pt x="16864" y="4351"/>
                    <a:pt x="17397" y="4550"/>
                  </a:cubicBezTo>
                  <a:cubicBezTo>
                    <a:pt x="17397" y="4550"/>
                    <a:pt x="17009" y="5959"/>
                    <a:pt x="15238" y="6644"/>
                  </a:cubicBezTo>
                  <a:cubicBezTo>
                    <a:pt x="14275" y="7021"/>
                    <a:pt x="13105" y="7107"/>
                    <a:pt x="12232" y="7107"/>
                  </a:cubicBezTo>
                  <a:cubicBezTo>
                    <a:pt x="11488" y="7107"/>
                    <a:pt x="10960" y="7044"/>
                    <a:pt x="10960" y="7044"/>
                  </a:cubicBezTo>
                  <a:cubicBezTo>
                    <a:pt x="10960" y="7044"/>
                    <a:pt x="12305" y="5261"/>
                    <a:pt x="14088" y="4563"/>
                  </a:cubicBezTo>
                  <a:cubicBezTo>
                    <a:pt x="14622" y="4354"/>
                    <a:pt x="15186" y="4251"/>
                    <a:pt x="15751" y="4251"/>
                  </a:cubicBezTo>
                  <a:close/>
                  <a:moveTo>
                    <a:pt x="11542" y="7643"/>
                  </a:moveTo>
                  <a:cubicBezTo>
                    <a:pt x="11679" y="7643"/>
                    <a:pt x="11798" y="7728"/>
                    <a:pt x="11852" y="7859"/>
                  </a:cubicBezTo>
                  <a:cubicBezTo>
                    <a:pt x="11891" y="8014"/>
                    <a:pt x="11775" y="8169"/>
                    <a:pt x="11620" y="8182"/>
                  </a:cubicBezTo>
                  <a:cubicBezTo>
                    <a:pt x="11593" y="8188"/>
                    <a:pt x="11567" y="8191"/>
                    <a:pt x="11542" y="8191"/>
                  </a:cubicBezTo>
                  <a:cubicBezTo>
                    <a:pt x="11406" y="8191"/>
                    <a:pt x="11288" y="8106"/>
                    <a:pt x="11245" y="7975"/>
                  </a:cubicBezTo>
                  <a:cubicBezTo>
                    <a:pt x="11193" y="7820"/>
                    <a:pt x="11309" y="7665"/>
                    <a:pt x="11464" y="7652"/>
                  </a:cubicBezTo>
                  <a:cubicBezTo>
                    <a:pt x="11491" y="7646"/>
                    <a:pt x="11517" y="7643"/>
                    <a:pt x="11542" y="7643"/>
                  </a:cubicBezTo>
                  <a:close/>
                  <a:moveTo>
                    <a:pt x="10986" y="12356"/>
                  </a:moveTo>
                  <a:cubicBezTo>
                    <a:pt x="12072" y="12550"/>
                    <a:pt x="13067" y="13157"/>
                    <a:pt x="13726" y="14049"/>
                  </a:cubicBezTo>
                  <a:cubicBezTo>
                    <a:pt x="14786" y="15535"/>
                    <a:pt x="14838" y="17720"/>
                    <a:pt x="14838" y="17720"/>
                  </a:cubicBezTo>
                  <a:cubicBezTo>
                    <a:pt x="14838" y="17720"/>
                    <a:pt x="12576" y="16686"/>
                    <a:pt x="11516" y="15212"/>
                  </a:cubicBezTo>
                  <a:cubicBezTo>
                    <a:pt x="11077" y="14618"/>
                    <a:pt x="10844" y="13907"/>
                    <a:pt x="10857" y="13183"/>
                  </a:cubicBezTo>
                  <a:cubicBezTo>
                    <a:pt x="10779" y="13183"/>
                    <a:pt x="10715" y="13144"/>
                    <a:pt x="10689" y="13080"/>
                  </a:cubicBezTo>
                  <a:cubicBezTo>
                    <a:pt x="10676" y="13002"/>
                    <a:pt x="10728" y="12925"/>
                    <a:pt x="10805" y="12912"/>
                  </a:cubicBezTo>
                  <a:cubicBezTo>
                    <a:pt x="10812" y="12905"/>
                    <a:pt x="10821" y="12902"/>
                    <a:pt x="10831" y="12902"/>
                  </a:cubicBezTo>
                  <a:cubicBezTo>
                    <a:pt x="10841" y="12902"/>
                    <a:pt x="10851" y="12905"/>
                    <a:pt x="10857" y="12912"/>
                  </a:cubicBezTo>
                  <a:cubicBezTo>
                    <a:pt x="10883" y="12718"/>
                    <a:pt x="10922" y="12537"/>
                    <a:pt x="10986" y="12356"/>
                  </a:cubicBezTo>
                  <a:close/>
                  <a:moveTo>
                    <a:pt x="7540" y="26090"/>
                  </a:moveTo>
                  <a:cubicBezTo>
                    <a:pt x="7607" y="26090"/>
                    <a:pt x="7675" y="26091"/>
                    <a:pt x="7742" y="26094"/>
                  </a:cubicBezTo>
                  <a:cubicBezTo>
                    <a:pt x="7742" y="26094"/>
                    <a:pt x="7988" y="27542"/>
                    <a:pt x="6644" y="28757"/>
                  </a:cubicBezTo>
                  <a:lnTo>
                    <a:pt x="6657" y="28757"/>
                  </a:lnTo>
                  <a:cubicBezTo>
                    <a:pt x="5313" y="29972"/>
                    <a:pt x="2896" y="30488"/>
                    <a:pt x="2896" y="30488"/>
                  </a:cubicBezTo>
                  <a:cubicBezTo>
                    <a:pt x="2896" y="30488"/>
                    <a:pt x="3374" y="28369"/>
                    <a:pt x="4718" y="27154"/>
                  </a:cubicBezTo>
                  <a:cubicBezTo>
                    <a:pt x="5495" y="26462"/>
                    <a:pt x="6500" y="26090"/>
                    <a:pt x="7540" y="26090"/>
                  </a:cubicBezTo>
                  <a:close/>
                  <a:moveTo>
                    <a:pt x="6117" y="30819"/>
                  </a:moveTo>
                  <a:cubicBezTo>
                    <a:pt x="6195" y="30819"/>
                    <a:pt x="6275" y="30877"/>
                    <a:pt x="6308" y="30954"/>
                  </a:cubicBezTo>
                  <a:cubicBezTo>
                    <a:pt x="6321" y="31044"/>
                    <a:pt x="6256" y="31135"/>
                    <a:pt x="6166" y="31148"/>
                  </a:cubicBezTo>
                  <a:cubicBezTo>
                    <a:pt x="6156" y="31149"/>
                    <a:pt x="6147" y="31150"/>
                    <a:pt x="6138" y="31150"/>
                  </a:cubicBezTo>
                  <a:cubicBezTo>
                    <a:pt x="6055" y="31150"/>
                    <a:pt x="5969" y="31100"/>
                    <a:pt x="5946" y="31018"/>
                  </a:cubicBezTo>
                  <a:cubicBezTo>
                    <a:pt x="5920" y="30928"/>
                    <a:pt x="5985" y="30837"/>
                    <a:pt x="6075" y="30825"/>
                  </a:cubicBezTo>
                  <a:cubicBezTo>
                    <a:pt x="6089" y="30821"/>
                    <a:pt x="6103" y="30819"/>
                    <a:pt x="6117" y="30819"/>
                  </a:cubicBezTo>
                  <a:close/>
                  <a:moveTo>
                    <a:pt x="18172" y="1"/>
                  </a:moveTo>
                  <a:lnTo>
                    <a:pt x="17629" y="104"/>
                  </a:lnTo>
                  <a:cubicBezTo>
                    <a:pt x="17849" y="750"/>
                    <a:pt x="17901" y="1435"/>
                    <a:pt x="17771" y="2107"/>
                  </a:cubicBezTo>
                  <a:cubicBezTo>
                    <a:pt x="16518" y="1991"/>
                    <a:pt x="15342" y="1513"/>
                    <a:pt x="14372" y="712"/>
                  </a:cubicBezTo>
                  <a:lnTo>
                    <a:pt x="11090" y="1319"/>
                  </a:lnTo>
                  <a:cubicBezTo>
                    <a:pt x="12162" y="1913"/>
                    <a:pt x="13170" y="2624"/>
                    <a:pt x="14075" y="3451"/>
                  </a:cubicBezTo>
                  <a:cubicBezTo>
                    <a:pt x="14075" y="3451"/>
                    <a:pt x="12593" y="3781"/>
                    <a:pt x="10838" y="3781"/>
                  </a:cubicBezTo>
                  <a:cubicBezTo>
                    <a:pt x="9992" y="3781"/>
                    <a:pt x="9083" y="3704"/>
                    <a:pt x="8246" y="3477"/>
                  </a:cubicBezTo>
                  <a:cubicBezTo>
                    <a:pt x="7393" y="3258"/>
                    <a:pt x="6592" y="2857"/>
                    <a:pt x="5920" y="2288"/>
                  </a:cubicBezTo>
                  <a:lnTo>
                    <a:pt x="5726" y="2327"/>
                  </a:lnTo>
                  <a:lnTo>
                    <a:pt x="5132" y="6682"/>
                  </a:lnTo>
                  <a:cubicBezTo>
                    <a:pt x="5662" y="6980"/>
                    <a:pt x="6153" y="7355"/>
                    <a:pt x="6566" y="7807"/>
                  </a:cubicBezTo>
                  <a:cubicBezTo>
                    <a:pt x="8285" y="9655"/>
                    <a:pt x="8763" y="12589"/>
                    <a:pt x="8763" y="12589"/>
                  </a:cubicBezTo>
                  <a:cubicBezTo>
                    <a:pt x="8763" y="12589"/>
                    <a:pt x="6372" y="11813"/>
                    <a:pt x="4615" y="10417"/>
                  </a:cubicBezTo>
                  <a:lnTo>
                    <a:pt x="3981" y="14954"/>
                  </a:lnTo>
                  <a:cubicBezTo>
                    <a:pt x="4537" y="14825"/>
                    <a:pt x="5093" y="14747"/>
                    <a:pt x="5662" y="14721"/>
                  </a:cubicBezTo>
                  <a:cubicBezTo>
                    <a:pt x="5740" y="14719"/>
                    <a:pt x="5817" y="14717"/>
                    <a:pt x="5893" y="14717"/>
                  </a:cubicBezTo>
                  <a:cubicBezTo>
                    <a:pt x="8402" y="14717"/>
                    <a:pt x="9875" y="16117"/>
                    <a:pt x="9875" y="16117"/>
                  </a:cubicBezTo>
                  <a:cubicBezTo>
                    <a:pt x="9875" y="16117"/>
                    <a:pt x="8582" y="17707"/>
                    <a:pt x="5933" y="17797"/>
                  </a:cubicBezTo>
                  <a:cubicBezTo>
                    <a:pt x="5878" y="17798"/>
                    <a:pt x="5822" y="17798"/>
                    <a:pt x="5767" y="17798"/>
                  </a:cubicBezTo>
                  <a:cubicBezTo>
                    <a:pt x="5047" y="17798"/>
                    <a:pt x="4328" y="17720"/>
                    <a:pt x="3620" y="17564"/>
                  </a:cubicBezTo>
                  <a:lnTo>
                    <a:pt x="2818" y="23380"/>
                  </a:lnTo>
                  <a:cubicBezTo>
                    <a:pt x="3426" y="22618"/>
                    <a:pt x="4809" y="21080"/>
                    <a:pt x="6527" y="20330"/>
                  </a:cubicBezTo>
                  <a:cubicBezTo>
                    <a:pt x="7316" y="19990"/>
                    <a:pt x="8156" y="19820"/>
                    <a:pt x="9000" y="19820"/>
                  </a:cubicBezTo>
                  <a:cubicBezTo>
                    <a:pt x="9664" y="19820"/>
                    <a:pt x="10330" y="19926"/>
                    <a:pt x="10973" y="20136"/>
                  </a:cubicBezTo>
                  <a:cubicBezTo>
                    <a:pt x="10973" y="20136"/>
                    <a:pt x="10560" y="22062"/>
                    <a:pt x="8208" y="23083"/>
                  </a:cubicBezTo>
                  <a:cubicBezTo>
                    <a:pt x="6705" y="23730"/>
                    <a:pt x="4780" y="23856"/>
                    <a:pt x="3585" y="23856"/>
                  </a:cubicBezTo>
                  <a:cubicBezTo>
                    <a:pt x="3228" y="23856"/>
                    <a:pt x="2937" y="23845"/>
                    <a:pt x="2741" y="23833"/>
                  </a:cubicBezTo>
                  <a:lnTo>
                    <a:pt x="1526" y="32698"/>
                  </a:lnTo>
                  <a:cubicBezTo>
                    <a:pt x="1646" y="32696"/>
                    <a:pt x="1767" y="32695"/>
                    <a:pt x="1889" y="32695"/>
                  </a:cubicBezTo>
                  <a:cubicBezTo>
                    <a:pt x="2495" y="32695"/>
                    <a:pt x="3107" y="32722"/>
                    <a:pt x="3710" y="32776"/>
                  </a:cubicBezTo>
                  <a:cubicBezTo>
                    <a:pt x="2960" y="33758"/>
                    <a:pt x="2095" y="34637"/>
                    <a:pt x="1151" y="35425"/>
                  </a:cubicBezTo>
                  <a:lnTo>
                    <a:pt x="841" y="37648"/>
                  </a:lnTo>
                  <a:cubicBezTo>
                    <a:pt x="1435" y="37325"/>
                    <a:pt x="3839" y="36123"/>
                    <a:pt x="6140" y="36085"/>
                  </a:cubicBezTo>
                  <a:cubicBezTo>
                    <a:pt x="6185" y="36084"/>
                    <a:pt x="6230" y="36083"/>
                    <a:pt x="6274" y="36083"/>
                  </a:cubicBezTo>
                  <a:cubicBezTo>
                    <a:pt x="8854" y="36083"/>
                    <a:pt x="10340" y="37532"/>
                    <a:pt x="10340" y="37532"/>
                  </a:cubicBezTo>
                  <a:cubicBezTo>
                    <a:pt x="10340" y="37532"/>
                    <a:pt x="9022" y="39096"/>
                    <a:pt x="6359" y="39148"/>
                  </a:cubicBezTo>
                  <a:cubicBezTo>
                    <a:pt x="6308" y="39149"/>
                    <a:pt x="6257" y="39149"/>
                    <a:pt x="6205" y="39149"/>
                  </a:cubicBezTo>
                  <a:cubicBezTo>
                    <a:pt x="3907" y="39149"/>
                    <a:pt x="1409" y="38043"/>
                    <a:pt x="828" y="37778"/>
                  </a:cubicBezTo>
                  <a:lnTo>
                    <a:pt x="1" y="43749"/>
                  </a:lnTo>
                  <a:cubicBezTo>
                    <a:pt x="143" y="43981"/>
                    <a:pt x="285" y="44201"/>
                    <a:pt x="401" y="44421"/>
                  </a:cubicBezTo>
                  <a:lnTo>
                    <a:pt x="2715" y="44007"/>
                  </a:lnTo>
                  <a:cubicBezTo>
                    <a:pt x="2133" y="43012"/>
                    <a:pt x="1668" y="41952"/>
                    <a:pt x="1319" y="40841"/>
                  </a:cubicBezTo>
                  <a:lnTo>
                    <a:pt x="1319" y="40841"/>
                  </a:lnTo>
                  <a:cubicBezTo>
                    <a:pt x="1319" y="40841"/>
                    <a:pt x="4550" y="41590"/>
                    <a:pt x="6967" y="43206"/>
                  </a:cubicBezTo>
                  <a:lnTo>
                    <a:pt x="9345" y="42766"/>
                  </a:lnTo>
                  <a:cubicBezTo>
                    <a:pt x="9332" y="42753"/>
                    <a:pt x="9319" y="42728"/>
                    <a:pt x="9306" y="42702"/>
                  </a:cubicBezTo>
                  <a:cubicBezTo>
                    <a:pt x="9293" y="42650"/>
                    <a:pt x="9293" y="42598"/>
                    <a:pt x="9306" y="42547"/>
                  </a:cubicBezTo>
                  <a:cubicBezTo>
                    <a:pt x="8647" y="42404"/>
                    <a:pt x="8014" y="42211"/>
                    <a:pt x="7380" y="41965"/>
                  </a:cubicBezTo>
                  <a:cubicBezTo>
                    <a:pt x="7380" y="41965"/>
                    <a:pt x="9332" y="40647"/>
                    <a:pt x="11284" y="40479"/>
                  </a:cubicBezTo>
                  <a:cubicBezTo>
                    <a:pt x="11413" y="40471"/>
                    <a:pt x="11542" y="40467"/>
                    <a:pt x="11671" y="40467"/>
                  </a:cubicBezTo>
                  <a:cubicBezTo>
                    <a:pt x="11967" y="40467"/>
                    <a:pt x="12262" y="40489"/>
                    <a:pt x="12550" y="40543"/>
                  </a:cubicBezTo>
                  <a:lnTo>
                    <a:pt x="13119" y="36421"/>
                  </a:lnTo>
                  <a:cubicBezTo>
                    <a:pt x="12020" y="36059"/>
                    <a:pt x="10650" y="35477"/>
                    <a:pt x="9642" y="34650"/>
                  </a:cubicBezTo>
                  <a:cubicBezTo>
                    <a:pt x="7652" y="33035"/>
                    <a:pt x="7768" y="31057"/>
                    <a:pt x="7768" y="31057"/>
                  </a:cubicBezTo>
                  <a:cubicBezTo>
                    <a:pt x="7874" y="31052"/>
                    <a:pt x="7979" y="31049"/>
                    <a:pt x="8084" y="31049"/>
                  </a:cubicBezTo>
                  <a:cubicBezTo>
                    <a:pt x="9514" y="31049"/>
                    <a:pt x="10913" y="31537"/>
                    <a:pt x="12020" y="32440"/>
                  </a:cubicBezTo>
                  <a:cubicBezTo>
                    <a:pt x="12563" y="32892"/>
                    <a:pt x="13054" y="33409"/>
                    <a:pt x="13455" y="33991"/>
                  </a:cubicBezTo>
                  <a:lnTo>
                    <a:pt x="13700" y="32220"/>
                  </a:lnTo>
                  <a:cubicBezTo>
                    <a:pt x="13571" y="32194"/>
                    <a:pt x="13468" y="32104"/>
                    <a:pt x="13429" y="31988"/>
                  </a:cubicBezTo>
                  <a:cubicBezTo>
                    <a:pt x="13390" y="31820"/>
                    <a:pt x="13506" y="31652"/>
                    <a:pt x="13674" y="31626"/>
                  </a:cubicBezTo>
                  <a:lnTo>
                    <a:pt x="13778" y="31626"/>
                  </a:lnTo>
                  <a:lnTo>
                    <a:pt x="14579" y="25913"/>
                  </a:lnTo>
                  <a:lnTo>
                    <a:pt x="14579" y="25913"/>
                  </a:lnTo>
                  <a:cubicBezTo>
                    <a:pt x="13403" y="26753"/>
                    <a:pt x="12149" y="27464"/>
                    <a:pt x="10805" y="28007"/>
                  </a:cubicBezTo>
                  <a:cubicBezTo>
                    <a:pt x="10779" y="28033"/>
                    <a:pt x="10728" y="28059"/>
                    <a:pt x="10689" y="28059"/>
                  </a:cubicBezTo>
                  <a:lnTo>
                    <a:pt x="10663" y="28072"/>
                  </a:lnTo>
                  <a:lnTo>
                    <a:pt x="10663" y="28059"/>
                  </a:lnTo>
                  <a:cubicBezTo>
                    <a:pt x="10645" y="28062"/>
                    <a:pt x="10628" y="28063"/>
                    <a:pt x="10610" y="28063"/>
                  </a:cubicBezTo>
                  <a:cubicBezTo>
                    <a:pt x="10474" y="28063"/>
                    <a:pt x="10347" y="27978"/>
                    <a:pt x="10301" y="27852"/>
                  </a:cubicBezTo>
                  <a:cubicBezTo>
                    <a:pt x="10263" y="27697"/>
                    <a:pt x="10379" y="27542"/>
                    <a:pt x="10534" y="27529"/>
                  </a:cubicBezTo>
                  <a:cubicBezTo>
                    <a:pt x="10555" y="27524"/>
                    <a:pt x="10577" y="27520"/>
                    <a:pt x="10598" y="27520"/>
                  </a:cubicBezTo>
                  <a:cubicBezTo>
                    <a:pt x="10628" y="27520"/>
                    <a:pt x="10659" y="27527"/>
                    <a:pt x="10689" y="27542"/>
                  </a:cubicBezTo>
                  <a:cubicBezTo>
                    <a:pt x="10805" y="26417"/>
                    <a:pt x="11193" y="23833"/>
                    <a:pt x="12602" y="22010"/>
                  </a:cubicBezTo>
                  <a:cubicBezTo>
                    <a:pt x="13325" y="21067"/>
                    <a:pt x="14295" y="20343"/>
                    <a:pt x="15406" y="19917"/>
                  </a:cubicBezTo>
                  <a:lnTo>
                    <a:pt x="16363" y="12989"/>
                  </a:lnTo>
                  <a:cubicBezTo>
                    <a:pt x="15975" y="12912"/>
                    <a:pt x="15587" y="12808"/>
                    <a:pt x="15199" y="12692"/>
                  </a:cubicBezTo>
                  <a:cubicBezTo>
                    <a:pt x="12033" y="11632"/>
                    <a:pt x="11051" y="9267"/>
                    <a:pt x="11051" y="9267"/>
                  </a:cubicBezTo>
                  <a:cubicBezTo>
                    <a:pt x="11542" y="9048"/>
                    <a:pt x="12046" y="8892"/>
                    <a:pt x="12563" y="8802"/>
                  </a:cubicBezTo>
                  <a:cubicBezTo>
                    <a:pt x="12589" y="8582"/>
                    <a:pt x="12757" y="8427"/>
                    <a:pt x="12977" y="8388"/>
                  </a:cubicBezTo>
                  <a:cubicBezTo>
                    <a:pt x="13016" y="8380"/>
                    <a:pt x="13055" y="8376"/>
                    <a:pt x="13094" y="8376"/>
                  </a:cubicBezTo>
                  <a:cubicBezTo>
                    <a:pt x="13301" y="8376"/>
                    <a:pt x="13501" y="8488"/>
                    <a:pt x="13610" y="8673"/>
                  </a:cubicBezTo>
                  <a:cubicBezTo>
                    <a:pt x="13754" y="8665"/>
                    <a:pt x="13899" y="8662"/>
                    <a:pt x="14044" y="8662"/>
                  </a:cubicBezTo>
                  <a:cubicBezTo>
                    <a:pt x="14922" y="8662"/>
                    <a:pt x="15804" y="8798"/>
                    <a:pt x="16647" y="9086"/>
                  </a:cubicBezTo>
                  <a:lnTo>
                    <a:pt x="16893" y="9177"/>
                  </a:lnTo>
                  <a:lnTo>
                    <a:pt x="181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28"/>
            <p:cNvSpPr/>
            <p:nvPr/>
          </p:nvSpPr>
          <p:spPr>
            <a:xfrm>
              <a:off x="620350" y="3238075"/>
              <a:ext cx="203900" cy="61350"/>
            </a:xfrm>
            <a:custGeom>
              <a:avLst/>
              <a:gdLst/>
              <a:ahLst/>
              <a:cxnLst/>
              <a:rect l="l" t="t" r="r" b="b"/>
              <a:pathLst>
                <a:path w="8156" h="2454" extrusionOk="0">
                  <a:moveTo>
                    <a:pt x="5183" y="1"/>
                  </a:moveTo>
                  <a:lnTo>
                    <a:pt x="0" y="970"/>
                  </a:lnTo>
                  <a:cubicBezTo>
                    <a:pt x="685" y="1526"/>
                    <a:pt x="1473" y="1927"/>
                    <a:pt x="2326" y="2146"/>
                  </a:cubicBezTo>
                  <a:cubicBezTo>
                    <a:pt x="3173" y="2376"/>
                    <a:pt x="4094" y="2453"/>
                    <a:pt x="4949" y="2453"/>
                  </a:cubicBezTo>
                  <a:cubicBezTo>
                    <a:pt x="6690" y="2453"/>
                    <a:pt x="8155" y="2133"/>
                    <a:pt x="8155" y="2133"/>
                  </a:cubicBezTo>
                  <a:cubicBezTo>
                    <a:pt x="7250" y="1306"/>
                    <a:pt x="6255" y="583"/>
                    <a:pt x="51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 name="Google Shape;811;p28"/>
            <p:cNvSpPr/>
            <p:nvPr/>
          </p:nvSpPr>
          <p:spPr>
            <a:xfrm>
              <a:off x="505650" y="4226125"/>
              <a:ext cx="140875" cy="79175"/>
            </a:xfrm>
            <a:custGeom>
              <a:avLst/>
              <a:gdLst/>
              <a:ahLst/>
              <a:cxnLst/>
              <a:rect l="l" t="t" r="r" b="b"/>
              <a:pathLst>
                <a:path w="5635" h="3167" extrusionOk="0">
                  <a:moveTo>
                    <a:pt x="0" y="1"/>
                  </a:moveTo>
                  <a:lnTo>
                    <a:pt x="0" y="1"/>
                  </a:lnTo>
                  <a:cubicBezTo>
                    <a:pt x="349" y="1112"/>
                    <a:pt x="814" y="2172"/>
                    <a:pt x="1396" y="3167"/>
                  </a:cubicBezTo>
                  <a:lnTo>
                    <a:pt x="4433" y="2598"/>
                  </a:lnTo>
                  <a:cubicBezTo>
                    <a:pt x="4433" y="2585"/>
                    <a:pt x="4420" y="2560"/>
                    <a:pt x="4420" y="2547"/>
                  </a:cubicBezTo>
                  <a:cubicBezTo>
                    <a:pt x="4355" y="2327"/>
                    <a:pt x="4511" y="2107"/>
                    <a:pt x="4743" y="2081"/>
                  </a:cubicBezTo>
                  <a:cubicBezTo>
                    <a:pt x="4776" y="2074"/>
                    <a:pt x="4809" y="2070"/>
                    <a:pt x="4841" y="2070"/>
                  </a:cubicBezTo>
                  <a:cubicBezTo>
                    <a:pt x="5029" y="2070"/>
                    <a:pt x="5209" y="2192"/>
                    <a:pt x="5286" y="2379"/>
                  </a:cubicBezTo>
                  <a:cubicBezTo>
                    <a:pt x="5286" y="2392"/>
                    <a:pt x="5299" y="2417"/>
                    <a:pt x="5299" y="2430"/>
                  </a:cubicBezTo>
                  <a:lnTo>
                    <a:pt x="5635" y="2379"/>
                  </a:lnTo>
                  <a:cubicBezTo>
                    <a:pt x="3231" y="763"/>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28"/>
            <p:cNvSpPr/>
            <p:nvPr/>
          </p:nvSpPr>
          <p:spPr>
            <a:xfrm>
              <a:off x="501450" y="4022500"/>
              <a:ext cx="64000" cy="68275"/>
            </a:xfrm>
            <a:custGeom>
              <a:avLst/>
              <a:gdLst/>
              <a:ahLst/>
              <a:cxnLst/>
              <a:rect l="l" t="t" r="r" b="b"/>
              <a:pathLst>
                <a:path w="2560" h="2731" extrusionOk="0">
                  <a:moveTo>
                    <a:pt x="738" y="0"/>
                  </a:moveTo>
                  <a:cubicBezTo>
                    <a:pt x="616" y="0"/>
                    <a:pt x="495" y="1"/>
                    <a:pt x="375" y="3"/>
                  </a:cubicBezTo>
                  <a:lnTo>
                    <a:pt x="0" y="2730"/>
                  </a:lnTo>
                  <a:cubicBezTo>
                    <a:pt x="944" y="1942"/>
                    <a:pt x="1809" y="1063"/>
                    <a:pt x="2559" y="81"/>
                  </a:cubicBezTo>
                  <a:cubicBezTo>
                    <a:pt x="1956" y="27"/>
                    <a:pt x="1344" y="0"/>
                    <a:pt x="7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28"/>
            <p:cNvSpPr/>
            <p:nvPr/>
          </p:nvSpPr>
          <p:spPr>
            <a:xfrm>
              <a:off x="740200" y="3703025"/>
              <a:ext cx="117650" cy="201975"/>
            </a:xfrm>
            <a:custGeom>
              <a:avLst/>
              <a:gdLst/>
              <a:ahLst/>
              <a:cxnLst/>
              <a:rect l="l" t="t" r="r" b="b"/>
              <a:pathLst>
                <a:path w="4706" h="8079" extrusionOk="0">
                  <a:moveTo>
                    <a:pt x="4705" y="1"/>
                  </a:moveTo>
                  <a:lnTo>
                    <a:pt x="4705" y="1"/>
                  </a:lnTo>
                  <a:cubicBezTo>
                    <a:pt x="3607" y="414"/>
                    <a:pt x="2637" y="1138"/>
                    <a:pt x="1901" y="2068"/>
                  </a:cubicBezTo>
                  <a:cubicBezTo>
                    <a:pt x="505" y="3891"/>
                    <a:pt x="117" y="6489"/>
                    <a:pt x="1" y="7600"/>
                  </a:cubicBezTo>
                  <a:cubicBezTo>
                    <a:pt x="104" y="7626"/>
                    <a:pt x="195" y="7703"/>
                    <a:pt x="234" y="7794"/>
                  </a:cubicBezTo>
                  <a:cubicBezTo>
                    <a:pt x="259" y="7910"/>
                    <a:pt x="208" y="8026"/>
                    <a:pt x="117" y="8078"/>
                  </a:cubicBezTo>
                  <a:cubicBezTo>
                    <a:pt x="1448" y="7535"/>
                    <a:pt x="2715" y="6825"/>
                    <a:pt x="3878" y="5984"/>
                  </a:cubicBezTo>
                  <a:lnTo>
                    <a:pt x="470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4" name="Google Shape;814;p28"/>
            <p:cNvSpPr/>
            <p:nvPr/>
          </p:nvSpPr>
          <p:spPr>
            <a:xfrm>
              <a:off x="739250" y="3906250"/>
              <a:ext cx="650" cy="350"/>
            </a:xfrm>
            <a:custGeom>
              <a:avLst/>
              <a:gdLst/>
              <a:ahLst/>
              <a:cxnLst/>
              <a:rect l="l" t="t" r="r" b="b"/>
              <a:pathLst>
                <a:path w="26" h="14" extrusionOk="0">
                  <a:moveTo>
                    <a:pt x="0" y="1"/>
                  </a:moveTo>
                  <a:lnTo>
                    <a:pt x="0" y="14"/>
                  </a:lnTo>
                  <a:lnTo>
                    <a:pt x="26" y="1"/>
                  </a:lnTo>
                  <a:close/>
                </a:path>
              </a:pathLst>
            </a:custGeom>
            <a:solidFill>
              <a:srgbClr val="76D9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 name="Google Shape;815;p28"/>
            <p:cNvSpPr/>
            <p:nvPr/>
          </p:nvSpPr>
          <p:spPr>
            <a:xfrm>
              <a:off x="748925" y="3421875"/>
              <a:ext cx="146075" cy="108325"/>
            </a:xfrm>
            <a:custGeom>
              <a:avLst/>
              <a:gdLst/>
              <a:ahLst/>
              <a:cxnLst/>
              <a:rect l="l" t="t" r="r" b="b"/>
              <a:pathLst>
                <a:path w="5843" h="4333" extrusionOk="0">
                  <a:moveTo>
                    <a:pt x="3044" y="0"/>
                  </a:moveTo>
                  <a:cubicBezTo>
                    <a:pt x="2882" y="0"/>
                    <a:pt x="2721" y="5"/>
                    <a:pt x="2560" y="16"/>
                  </a:cubicBezTo>
                  <a:cubicBezTo>
                    <a:pt x="2573" y="42"/>
                    <a:pt x="2586" y="67"/>
                    <a:pt x="2586" y="93"/>
                  </a:cubicBezTo>
                  <a:cubicBezTo>
                    <a:pt x="2650" y="365"/>
                    <a:pt x="2469" y="636"/>
                    <a:pt x="2198" y="662"/>
                  </a:cubicBezTo>
                  <a:cubicBezTo>
                    <a:pt x="2155" y="672"/>
                    <a:pt x="2111" y="676"/>
                    <a:pt x="2068" y="676"/>
                  </a:cubicBezTo>
                  <a:cubicBezTo>
                    <a:pt x="1831" y="676"/>
                    <a:pt x="1614" y="530"/>
                    <a:pt x="1526" y="300"/>
                  </a:cubicBezTo>
                  <a:cubicBezTo>
                    <a:pt x="1513" y="248"/>
                    <a:pt x="1500" y="184"/>
                    <a:pt x="1513" y="132"/>
                  </a:cubicBezTo>
                  <a:lnTo>
                    <a:pt x="1513" y="132"/>
                  </a:lnTo>
                  <a:cubicBezTo>
                    <a:pt x="996" y="222"/>
                    <a:pt x="492" y="390"/>
                    <a:pt x="1" y="610"/>
                  </a:cubicBezTo>
                  <a:cubicBezTo>
                    <a:pt x="1" y="610"/>
                    <a:pt x="970" y="2975"/>
                    <a:pt x="4149" y="4022"/>
                  </a:cubicBezTo>
                  <a:cubicBezTo>
                    <a:pt x="4537" y="4151"/>
                    <a:pt x="4925" y="4242"/>
                    <a:pt x="5313" y="4332"/>
                  </a:cubicBezTo>
                  <a:lnTo>
                    <a:pt x="5843" y="494"/>
                  </a:lnTo>
                  <a:lnTo>
                    <a:pt x="5597" y="416"/>
                  </a:lnTo>
                  <a:cubicBezTo>
                    <a:pt x="4770" y="144"/>
                    <a:pt x="3906" y="0"/>
                    <a:pt x="30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28"/>
            <p:cNvSpPr/>
            <p:nvPr/>
          </p:nvSpPr>
          <p:spPr>
            <a:xfrm>
              <a:off x="831975" y="3207400"/>
              <a:ext cx="88225" cy="50100"/>
            </a:xfrm>
            <a:custGeom>
              <a:avLst/>
              <a:gdLst/>
              <a:ahLst/>
              <a:cxnLst/>
              <a:rect l="l" t="t" r="r" b="b"/>
              <a:pathLst>
                <a:path w="3529" h="2004" extrusionOk="0">
                  <a:moveTo>
                    <a:pt x="3257" y="0"/>
                  </a:moveTo>
                  <a:lnTo>
                    <a:pt x="0" y="608"/>
                  </a:lnTo>
                  <a:cubicBezTo>
                    <a:pt x="957" y="1409"/>
                    <a:pt x="2146" y="1900"/>
                    <a:pt x="3399" y="2003"/>
                  </a:cubicBezTo>
                  <a:cubicBezTo>
                    <a:pt x="3529" y="1344"/>
                    <a:pt x="3477" y="646"/>
                    <a:pt x="32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28"/>
            <p:cNvSpPr/>
            <p:nvPr/>
          </p:nvSpPr>
          <p:spPr>
            <a:xfrm>
              <a:off x="469775" y="4299475"/>
              <a:ext cx="12950" cy="19075"/>
            </a:xfrm>
            <a:custGeom>
              <a:avLst/>
              <a:gdLst/>
              <a:ahLst/>
              <a:cxnLst/>
              <a:rect l="l" t="t" r="r" b="b"/>
              <a:pathLst>
                <a:path w="518" h="763" extrusionOk="0">
                  <a:moveTo>
                    <a:pt x="104" y="0"/>
                  </a:moveTo>
                  <a:lnTo>
                    <a:pt x="1" y="763"/>
                  </a:lnTo>
                  <a:lnTo>
                    <a:pt x="517" y="659"/>
                  </a:lnTo>
                  <a:cubicBezTo>
                    <a:pt x="388" y="453"/>
                    <a:pt x="259" y="220"/>
                    <a:pt x="1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28"/>
            <p:cNvSpPr/>
            <p:nvPr/>
          </p:nvSpPr>
          <p:spPr>
            <a:xfrm>
              <a:off x="588025" y="3371850"/>
              <a:ext cx="103750" cy="148000"/>
            </a:xfrm>
            <a:custGeom>
              <a:avLst/>
              <a:gdLst/>
              <a:ahLst/>
              <a:cxnLst/>
              <a:rect l="l" t="t" r="r" b="b"/>
              <a:pathLst>
                <a:path w="4150" h="5920" extrusionOk="0">
                  <a:moveTo>
                    <a:pt x="505" y="1"/>
                  </a:moveTo>
                  <a:lnTo>
                    <a:pt x="1" y="3736"/>
                  </a:lnTo>
                  <a:cubicBezTo>
                    <a:pt x="1758" y="5131"/>
                    <a:pt x="4149" y="5920"/>
                    <a:pt x="4149" y="5920"/>
                  </a:cubicBezTo>
                  <a:cubicBezTo>
                    <a:pt x="4149" y="5920"/>
                    <a:pt x="3658" y="2973"/>
                    <a:pt x="1952" y="1125"/>
                  </a:cubicBezTo>
                  <a:cubicBezTo>
                    <a:pt x="1526" y="673"/>
                    <a:pt x="1048" y="298"/>
                    <a:pt x="5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28"/>
            <p:cNvSpPr/>
            <p:nvPr/>
          </p:nvSpPr>
          <p:spPr>
            <a:xfrm>
              <a:off x="663950" y="3981350"/>
              <a:ext cx="145425" cy="134300"/>
            </a:xfrm>
            <a:custGeom>
              <a:avLst/>
              <a:gdLst/>
              <a:ahLst/>
              <a:cxnLst/>
              <a:rect l="l" t="t" r="r" b="b"/>
              <a:pathLst>
                <a:path w="5817" h="5372" extrusionOk="0">
                  <a:moveTo>
                    <a:pt x="446" y="0"/>
                  </a:moveTo>
                  <a:cubicBezTo>
                    <a:pt x="341" y="0"/>
                    <a:pt x="236" y="3"/>
                    <a:pt x="130" y="8"/>
                  </a:cubicBezTo>
                  <a:cubicBezTo>
                    <a:pt x="130" y="8"/>
                    <a:pt x="1" y="1986"/>
                    <a:pt x="1991" y="3614"/>
                  </a:cubicBezTo>
                  <a:cubicBezTo>
                    <a:pt x="3012" y="4428"/>
                    <a:pt x="4382" y="5010"/>
                    <a:pt x="5481" y="5372"/>
                  </a:cubicBezTo>
                  <a:lnTo>
                    <a:pt x="5817" y="2942"/>
                  </a:lnTo>
                  <a:cubicBezTo>
                    <a:pt x="5403" y="2360"/>
                    <a:pt x="4925" y="1843"/>
                    <a:pt x="4382" y="1391"/>
                  </a:cubicBezTo>
                  <a:cubicBezTo>
                    <a:pt x="3263" y="488"/>
                    <a:pt x="1874" y="0"/>
                    <a:pt x="4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28"/>
            <p:cNvSpPr/>
            <p:nvPr/>
          </p:nvSpPr>
          <p:spPr>
            <a:xfrm>
              <a:off x="657500" y="4216625"/>
              <a:ext cx="129250" cy="54450"/>
            </a:xfrm>
            <a:custGeom>
              <a:avLst/>
              <a:gdLst/>
              <a:ahLst/>
              <a:cxnLst/>
              <a:rect l="l" t="t" r="r" b="b"/>
              <a:pathLst>
                <a:path w="5170" h="2178" extrusionOk="0">
                  <a:moveTo>
                    <a:pt x="4310" y="1"/>
                  </a:moveTo>
                  <a:cubicBezTo>
                    <a:pt x="4176" y="1"/>
                    <a:pt x="4040" y="6"/>
                    <a:pt x="3903" y="19"/>
                  </a:cubicBezTo>
                  <a:cubicBezTo>
                    <a:pt x="1952" y="174"/>
                    <a:pt x="0" y="1492"/>
                    <a:pt x="0" y="1492"/>
                  </a:cubicBezTo>
                  <a:cubicBezTo>
                    <a:pt x="621" y="1738"/>
                    <a:pt x="1267" y="1932"/>
                    <a:pt x="1926" y="2087"/>
                  </a:cubicBezTo>
                  <a:cubicBezTo>
                    <a:pt x="1965" y="1970"/>
                    <a:pt x="2055" y="1893"/>
                    <a:pt x="2185" y="1867"/>
                  </a:cubicBezTo>
                  <a:cubicBezTo>
                    <a:pt x="2210" y="1861"/>
                    <a:pt x="2236" y="1859"/>
                    <a:pt x="2261" y="1859"/>
                  </a:cubicBezTo>
                  <a:cubicBezTo>
                    <a:pt x="2418" y="1859"/>
                    <a:pt x="2568" y="1957"/>
                    <a:pt x="2624" y="2112"/>
                  </a:cubicBezTo>
                  <a:cubicBezTo>
                    <a:pt x="2624" y="2138"/>
                    <a:pt x="2624" y="2164"/>
                    <a:pt x="2624" y="2177"/>
                  </a:cubicBezTo>
                  <a:lnTo>
                    <a:pt x="4937" y="1751"/>
                  </a:lnTo>
                  <a:lnTo>
                    <a:pt x="5170" y="70"/>
                  </a:lnTo>
                  <a:cubicBezTo>
                    <a:pt x="4880" y="27"/>
                    <a:pt x="4596"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28"/>
            <p:cNvSpPr/>
            <p:nvPr/>
          </p:nvSpPr>
          <p:spPr>
            <a:xfrm>
              <a:off x="544725" y="3857350"/>
              <a:ext cx="127325" cy="110000"/>
            </a:xfrm>
            <a:custGeom>
              <a:avLst/>
              <a:gdLst/>
              <a:ahLst/>
              <a:cxnLst/>
              <a:rect l="l" t="t" r="r" b="b"/>
              <a:pathLst>
                <a:path w="5093" h="4400" extrusionOk="0">
                  <a:moveTo>
                    <a:pt x="4647" y="1"/>
                  </a:moveTo>
                  <a:cubicBezTo>
                    <a:pt x="3618" y="1"/>
                    <a:pt x="2612" y="373"/>
                    <a:pt x="1823" y="1065"/>
                  </a:cubicBezTo>
                  <a:cubicBezTo>
                    <a:pt x="492" y="2280"/>
                    <a:pt x="1" y="4399"/>
                    <a:pt x="1" y="4399"/>
                  </a:cubicBezTo>
                  <a:cubicBezTo>
                    <a:pt x="1" y="4399"/>
                    <a:pt x="2431" y="3883"/>
                    <a:pt x="3762" y="2668"/>
                  </a:cubicBezTo>
                  <a:cubicBezTo>
                    <a:pt x="5093" y="1453"/>
                    <a:pt x="4847" y="5"/>
                    <a:pt x="4847" y="5"/>
                  </a:cubicBezTo>
                  <a:cubicBezTo>
                    <a:pt x="4781" y="2"/>
                    <a:pt x="4714" y="1"/>
                    <a:pt x="46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28"/>
            <p:cNvSpPr/>
            <p:nvPr/>
          </p:nvSpPr>
          <p:spPr>
            <a:xfrm>
              <a:off x="739250" y="3514350"/>
              <a:ext cx="104050" cy="133775"/>
            </a:xfrm>
            <a:custGeom>
              <a:avLst/>
              <a:gdLst/>
              <a:ahLst/>
              <a:cxnLst/>
              <a:rect l="l" t="t" r="r" b="b"/>
              <a:pathLst>
                <a:path w="4162" h="5351" extrusionOk="0">
                  <a:moveTo>
                    <a:pt x="310" y="0"/>
                  </a:moveTo>
                  <a:cubicBezTo>
                    <a:pt x="246" y="168"/>
                    <a:pt x="207" y="349"/>
                    <a:pt x="194" y="543"/>
                  </a:cubicBezTo>
                  <a:lnTo>
                    <a:pt x="129" y="543"/>
                  </a:lnTo>
                  <a:cubicBezTo>
                    <a:pt x="52" y="556"/>
                    <a:pt x="0" y="620"/>
                    <a:pt x="13" y="698"/>
                  </a:cubicBezTo>
                  <a:cubicBezTo>
                    <a:pt x="36" y="767"/>
                    <a:pt x="91" y="816"/>
                    <a:pt x="158" y="816"/>
                  </a:cubicBezTo>
                  <a:cubicBezTo>
                    <a:pt x="165" y="816"/>
                    <a:pt x="173" y="816"/>
                    <a:pt x="181" y="814"/>
                  </a:cubicBezTo>
                  <a:lnTo>
                    <a:pt x="181" y="814"/>
                  </a:lnTo>
                  <a:cubicBezTo>
                    <a:pt x="168" y="1551"/>
                    <a:pt x="401" y="2262"/>
                    <a:pt x="840" y="2843"/>
                  </a:cubicBezTo>
                  <a:cubicBezTo>
                    <a:pt x="1900" y="4317"/>
                    <a:pt x="4162" y="5351"/>
                    <a:pt x="4162" y="5351"/>
                  </a:cubicBezTo>
                  <a:cubicBezTo>
                    <a:pt x="4162" y="5351"/>
                    <a:pt x="4123" y="3166"/>
                    <a:pt x="3063" y="1693"/>
                  </a:cubicBezTo>
                  <a:cubicBezTo>
                    <a:pt x="2391" y="788"/>
                    <a:pt x="1409" y="194"/>
                    <a:pt x="3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28"/>
            <p:cNvSpPr/>
            <p:nvPr/>
          </p:nvSpPr>
          <p:spPr>
            <a:xfrm>
              <a:off x="746675" y="3311725"/>
              <a:ext cx="160925" cy="71325"/>
            </a:xfrm>
            <a:custGeom>
              <a:avLst/>
              <a:gdLst/>
              <a:ahLst/>
              <a:cxnLst/>
              <a:rect l="l" t="t" r="r" b="b"/>
              <a:pathLst>
                <a:path w="6437" h="2853" extrusionOk="0">
                  <a:moveTo>
                    <a:pt x="4791" y="0"/>
                  </a:moveTo>
                  <a:cubicBezTo>
                    <a:pt x="4226" y="0"/>
                    <a:pt x="3662" y="103"/>
                    <a:pt x="3128" y="312"/>
                  </a:cubicBezTo>
                  <a:cubicBezTo>
                    <a:pt x="1345" y="997"/>
                    <a:pt x="0" y="2793"/>
                    <a:pt x="0" y="2793"/>
                  </a:cubicBezTo>
                  <a:cubicBezTo>
                    <a:pt x="0" y="2793"/>
                    <a:pt x="524" y="2853"/>
                    <a:pt x="1264" y="2853"/>
                  </a:cubicBezTo>
                  <a:cubicBezTo>
                    <a:pt x="2138" y="2853"/>
                    <a:pt x="3312" y="2770"/>
                    <a:pt x="4278" y="2406"/>
                  </a:cubicBezTo>
                  <a:cubicBezTo>
                    <a:pt x="6049" y="1708"/>
                    <a:pt x="6437" y="299"/>
                    <a:pt x="6437" y="299"/>
                  </a:cubicBezTo>
                  <a:cubicBezTo>
                    <a:pt x="5904" y="100"/>
                    <a:pt x="5347" y="0"/>
                    <a:pt x="47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28"/>
            <p:cNvSpPr/>
            <p:nvPr/>
          </p:nvSpPr>
          <p:spPr>
            <a:xfrm>
              <a:off x="541500" y="3700350"/>
              <a:ext cx="205525" cy="101175"/>
            </a:xfrm>
            <a:custGeom>
              <a:avLst/>
              <a:gdLst/>
              <a:ahLst/>
              <a:cxnLst/>
              <a:rect l="l" t="t" r="r" b="b"/>
              <a:pathLst>
                <a:path w="8221" h="4047" extrusionOk="0">
                  <a:moveTo>
                    <a:pt x="3227" y="2612"/>
                  </a:moveTo>
                  <a:cubicBezTo>
                    <a:pt x="3305" y="2612"/>
                    <a:pt x="3377" y="2652"/>
                    <a:pt x="3400" y="2731"/>
                  </a:cubicBezTo>
                  <a:cubicBezTo>
                    <a:pt x="3426" y="2809"/>
                    <a:pt x="3361" y="2899"/>
                    <a:pt x="3283" y="2899"/>
                  </a:cubicBezTo>
                  <a:cubicBezTo>
                    <a:pt x="3267" y="2904"/>
                    <a:pt x="3251" y="2906"/>
                    <a:pt x="3236" y="2906"/>
                  </a:cubicBezTo>
                  <a:cubicBezTo>
                    <a:pt x="3163" y="2906"/>
                    <a:pt x="3098" y="2860"/>
                    <a:pt x="3077" y="2796"/>
                  </a:cubicBezTo>
                  <a:cubicBezTo>
                    <a:pt x="3051" y="2705"/>
                    <a:pt x="3115" y="2628"/>
                    <a:pt x="3206" y="2615"/>
                  </a:cubicBezTo>
                  <a:lnTo>
                    <a:pt x="3193" y="2615"/>
                  </a:lnTo>
                  <a:cubicBezTo>
                    <a:pt x="3204" y="2613"/>
                    <a:pt x="3216" y="2612"/>
                    <a:pt x="3227" y="2612"/>
                  </a:cubicBezTo>
                  <a:close/>
                  <a:moveTo>
                    <a:pt x="6236" y="1"/>
                  </a:moveTo>
                  <a:cubicBezTo>
                    <a:pt x="5396" y="1"/>
                    <a:pt x="4557" y="171"/>
                    <a:pt x="3774" y="508"/>
                  </a:cubicBezTo>
                  <a:cubicBezTo>
                    <a:pt x="2056" y="1258"/>
                    <a:pt x="673" y="2796"/>
                    <a:pt x="65" y="3558"/>
                  </a:cubicBezTo>
                  <a:lnTo>
                    <a:pt x="1" y="4024"/>
                  </a:lnTo>
                  <a:cubicBezTo>
                    <a:pt x="197" y="4036"/>
                    <a:pt x="488" y="4047"/>
                    <a:pt x="845" y="4047"/>
                  </a:cubicBezTo>
                  <a:cubicBezTo>
                    <a:pt x="2039" y="4047"/>
                    <a:pt x="3962" y="3921"/>
                    <a:pt x="5455" y="3274"/>
                  </a:cubicBezTo>
                  <a:cubicBezTo>
                    <a:pt x="7807" y="2253"/>
                    <a:pt x="8220" y="327"/>
                    <a:pt x="8220" y="327"/>
                  </a:cubicBezTo>
                  <a:cubicBezTo>
                    <a:pt x="7577" y="109"/>
                    <a:pt x="6906" y="1"/>
                    <a:pt x="62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5" name="Google Shape;825;p28"/>
            <p:cNvSpPr/>
            <p:nvPr/>
          </p:nvSpPr>
          <p:spPr>
            <a:xfrm>
              <a:off x="563150" y="3572725"/>
              <a:ext cx="156400" cy="77050"/>
            </a:xfrm>
            <a:custGeom>
              <a:avLst/>
              <a:gdLst/>
              <a:ahLst/>
              <a:cxnLst/>
              <a:rect l="l" t="t" r="r" b="b"/>
              <a:pathLst>
                <a:path w="6256" h="3082" extrusionOk="0">
                  <a:moveTo>
                    <a:pt x="2263" y="0"/>
                  </a:moveTo>
                  <a:cubicBezTo>
                    <a:pt x="2186" y="0"/>
                    <a:pt x="2108" y="2"/>
                    <a:pt x="2030" y="4"/>
                  </a:cubicBezTo>
                  <a:cubicBezTo>
                    <a:pt x="1474" y="30"/>
                    <a:pt x="905" y="108"/>
                    <a:pt x="362" y="250"/>
                  </a:cubicBezTo>
                  <a:lnTo>
                    <a:pt x="1" y="2848"/>
                  </a:lnTo>
                  <a:cubicBezTo>
                    <a:pt x="697" y="3004"/>
                    <a:pt x="1415" y="3082"/>
                    <a:pt x="2135" y="3082"/>
                  </a:cubicBezTo>
                  <a:cubicBezTo>
                    <a:pt x="2190" y="3082"/>
                    <a:pt x="2246" y="3081"/>
                    <a:pt x="2301" y="3080"/>
                  </a:cubicBezTo>
                  <a:cubicBezTo>
                    <a:pt x="4963" y="2990"/>
                    <a:pt x="6256" y="1400"/>
                    <a:pt x="6256" y="1400"/>
                  </a:cubicBezTo>
                  <a:cubicBezTo>
                    <a:pt x="6256" y="1400"/>
                    <a:pt x="4783" y="0"/>
                    <a:pt x="22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6" name="Google Shape;826;p28"/>
            <p:cNvSpPr/>
            <p:nvPr/>
          </p:nvSpPr>
          <p:spPr>
            <a:xfrm>
              <a:off x="492725" y="4107500"/>
              <a:ext cx="238150" cy="77000"/>
            </a:xfrm>
            <a:custGeom>
              <a:avLst/>
              <a:gdLst/>
              <a:ahLst/>
              <a:cxnLst/>
              <a:rect l="l" t="t" r="r" b="b"/>
              <a:pathLst>
                <a:path w="9526" h="3080" extrusionOk="0">
                  <a:moveTo>
                    <a:pt x="5490" y="0"/>
                  </a:moveTo>
                  <a:cubicBezTo>
                    <a:pt x="5436" y="0"/>
                    <a:pt x="5381" y="1"/>
                    <a:pt x="5325" y="3"/>
                  </a:cubicBezTo>
                  <a:cubicBezTo>
                    <a:pt x="3024" y="41"/>
                    <a:pt x="633" y="1243"/>
                    <a:pt x="26" y="1566"/>
                  </a:cubicBezTo>
                  <a:lnTo>
                    <a:pt x="0" y="1696"/>
                  </a:lnTo>
                  <a:cubicBezTo>
                    <a:pt x="585" y="1975"/>
                    <a:pt x="3106" y="3079"/>
                    <a:pt x="5414" y="3079"/>
                  </a:cubicBezTo>
                  <a:cubicBezTo>
                    <a:pt x="5453" y="3079"/>
                    <a:pt x="5492" y="3079"/>
                    <a:pt x="5532" y="3078"/>
                  </a:cubicBezTo>
                  <a:cubicBezTo>
                    <a:pt x="8207" y="3014"/>
                    <a:pt x="9525" y="1450"/>
                    <a:pt x="9525" y="1450"/>
                  </a:cubicBezTo>
                  <a:cubicBezTo>
                    <a:pt x="9525" y="1450"/>
                    <a:pt x="8051" y="0"/>
                    <a:pt x="5490" y="0"/>
                  </a:cubicBezTo>
                  <a:close/>
                </a:path>
              </a:pathLst>
            </a:custGeom>
            <a:solidFill>
              <a:srgbClr val="52C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28"/>
            <p:cNvSpPr/>
            <p:nvPr/>
          </p:nvSpPr>
          <p:spPr>
            <a:xfrm>
              <a:off x="729550" y="3892475"/>
              <a:ext cx="17150" cy="13600"/>
            </a:xfrm>
            <a:custGeom>
              <a:avLst/>
              <a:gdLst/>
              <a:ahLst/>
              <a:cxnLst/>
              <a:rect l="l" t="t" r="r" b="b"/>
              <a:pathLst>
                <a:path w="686" h="544" extrusionOk="0">
                  <a:moveTo>
                    <a:pt x="336" y="1"/>
                  </a:moveTo>
                  <a:cubicBezTo>
                    <a:pt x="315" y="1"/>
                    <a:pt x="293" y="4"/>
                    <a:pt x="272" y="9"/>
                  </a:cubicBezTo>
                  <a:cubicBezTo>
                    <a:pt x="117" y="22"/>
                    <a:pt x="0" y="177"/>
                    <a:pt x="39" y="332"/>
                  </a:cubicBezTo>
                  <a:cubicBezTo>
                    <a:pt x="85" y="458"/>
                    <a:pt x="212" y="543"/>
                    <a:pt x="348" y="543"/>
                  </a:cubicBezTo>
                  <a:cubicBezTo>
                    <a:pt x="365" y="543"/>
                    <a:pt x="383" y="542"/>
                    <a:pt x="401" y="539"/>
                  </a:cubicBezTo>
                  <a:lnTo>
                    <a:pt x="427" y="539"/>
                  </a:lnTo>
                  <a:cubicBezTo>
                    <a:pt x="466" y="539"/>
                    <a:pt x="517" y="513"/>
                    <a:pt x="543" y="500"/>
                  </a:cubicBezTo>
                  <a:cubicBezTo>
                    <a:pt x="634" y="436"/>
                    <a:pt x="685" y="319"/>
                    <a:pt x="660" y="216"/>
                  </a:cubicBezTo>
                  <a:cubicBezTo>
                    <a:pt x="621" y="125"/>
                    <a:pt x="530" y="48"/>
                    <a:pt x="427" y="22"/>
                  </a:cubicBezTo>
                  <a:cubicBezTo>
                    <a:pt x="397" y="7"/>
                    <a:pt x="366" y="1"/>
                    <a:pt x="3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28"/>
            <p:cNvSpPr/>
            <p:nvPr/>
          </p:nvSpPr>
          <p:spPr>
            <a:xfrm>
              <a:off x="752500" y="3396175"/>
              <a:ext cx="17450" cy="13725"/>
            </a:xfrm>
            <a:custGeom>
              <a:avLst/>
              <a:gdLst/>
              <a:ahLst/>
              <a:cxnLst/>
              <a:rect l="l" t="t" r="r" b="b"/>
              <a:pathLst>
                <a:path w="698" h="549" extrusionOk="0">
                  <a:moveTo>
                    <a:pt x="345" y="1"/>
                  </a:moveTo>
                  <a:cubicBezTo>
                    <a:pt x="320" y="1"/>
                    <a:pt x="296" y="4"/>
                    <a:pt x="271" y="10"/>
                  </a:cubicBezTo>
                  <a:cubicBezTo>
                    <a:pt x="103" y="23"/>
                    <a:pt x="0" y="178"/>
                    <a:pt x="39" y="333"/>
                  </a:cubicBezTo>
                  <a:cubicBezTo>
                    <a:pt x="82" y="464"/>
                    <a:pt x="209" y="549"/>
                    <a:pt x="348" y="549"/>
                  </a:cubicBezTo>
                  <a:cubicBezTo>
                    <a:pt x="374" y="549"/>
                    <a:pt x="400" y="546"/>
                    <a:pt x="427" y="540"/>
                  </a:cubicBezTo>
                  <a:cubicBezTo>
                    <a:pt x="582" y="527"/>
                    <a:pt x="698" y="372"/>
                    <a:pt x="659" y="217"/>
                  </a:cubicBezTo>
                  <a:cubicBezTo>
                    <a:pt x="605" y="86"/>
                    <a:pt x="476" y="1"/>
                    <a:pt x="3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28"/>
            <p:cNvSpPr/>
            <p:nvPr/>
          </p:nvSpPr>
          <p:spPr>
            <a:xfrm>
              <a:off x="786425" y="3414525"/>
              <a:ext cx="28775" cy="24150"/>
            </a:xfrm>
            <a:custGeom>
              <a:avLst/>
              <a:gdLst/>
              <a:ahLst/>
              <a:cxnLst/>
              <a:rect l="l" t="t" r="r" b="b"/>
              <a:pathLst>
                <a:path w="1151" h="966" extrusionOk="0">
                  <a:moveTo>
                    <a:pt x="544" y="0"/>
                  </a:moveTo>
                  <a:cubicBezTo>
                    <a:pt x="505" y="0"/>
                    <a:pt x="466" y="4"/>
                    <a:pt x="427" y="12"/>
                  </a:cubicBezTo>
                  <a:cubicBezTo>
                    <a:pt x="207" y="51"/>
                    <a:pt x="39" y="219"/>
                    <a:pt x="13" y="426"/>
                  </a:cubicBezTo>
                  <a:cubicBezTo>
                    <a:pt x="0" y="478"/>
                    <a:pt x="13" y="529"/>
                    <a:pt x="26" y="581"/>
                  </a:cubicBezTo>
                  <a:cubicBezTo>
                    <a:pt x="116" y="818"/>
                    <a:pt x="343" y="966"/>
                    <a:pt x="589" y="966"/>
                  </a:cubicBezTo>
                  <a:cubicBezTo>
                    <a:pt x="625" y="966"/>
                    <a:pt x="661" y="963"/>
                    <a:pt x="698" y="956"/>
                  </a:cubicBezTo>
                  <a:cubicBezTo>
                    <a:pt x="969" y="917"/>
                    <a:pt x="1150" y="659"/>
                    <a:pt x="1086" y="387"/>
                  </a:cubicBezTo>
                  <a:cubicBezTo>
                    <a:pt x="1086" y="361"/>
                    <a:pt x="1073" y="323"/>
                    <a:pt x="1060" y="297"/>
                  </a:cubicBezTo>
                  <a:cubicBezTo>
                    <a:pt x="951" y="112"/>
                    <a:pt x="751" y="0"/>
                    <a:pt x="5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28"/>
            <p:cNvSpPr/>
            <p:nvPr/>
          </p:nvSpPr>
          <p:spPr>
            <a:xfrm>
              <a:off x="618075" y="3765650"/>
              <a:ext cx="9075" cy="7350"/>
            </a:xfrm>
            <a:custGeom>
              <a:avLst/>
              <a:gdLst/>
              <a:ahLst/>
              <a:cxnLst/>
              <a:rect l="l" t="t" r="r" b="b"/>
              <a:pathLst>
                <a:path w="363" h="294" extrusionOk="0">
                  <a:moveTo>
                    <a:pt x="172" y="0"/>
                  </a:moveTo>
                  <a:cubicBezTo>
                    <a:pt x="162" y="0"/>
                    <a:pt x="153" y="1"/>
                    <a:pt x="143" y="3"/>
                  </a:cubicBezTo>
                  <a:cubicBezTo>
                    <a:pt x="52" y="16"/>
                    <a:pt x="1" y="93"/>
                    <a:pt x="14" y="184"/>
                  </a:cubicBezTo>
                  <a:cubicBezTo>
                    <a:pt x="35" y="248"/>
                    <a:pt x="100" y="294"/>
                    <a:pt x="173" y="294"/>
                  </a:cubicBezTo>
                  <a:cubicBezTo>
                    <a:pt x="188" y="294"/>
                    <a:pt x="204" y="292"/>
                    <a:pt x="220" y="287"/>
                  </a:cubicBezTo>
                  <a:cubicBezTo>
                    <a:pt x="311" y="287"/>
                    <a:pt x="363" y="197"/>
                    <a:pt x="350" y="119"/>
                  </a:cubicBezTo>
                  <a:cubicBezTo>
                    <a:pt x="316" y="40"/>
                    <a:pt x="242" y="0"/>
                    <a:pt x="1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28"/>
            <p:cNvSpPr/>
            <p:nvPr/>
          </p:nvSpPr>
          <p:spPr>
            <a:xfrm>
              <a:off x="614850" y="4277875"/>
              <a:ext cx="23600" cy="13225"/>
            </a:xfrm>
            <a:custGeom>
              <a:avLst/>
              <a:gdLst/>
              <a:ahLst/>
              <a:cxnLst/>
              <a:rect l="l" t="t" r="r" b="b"/>
              <a:pathLst>
                <a:path w="944" h="529" extrusionOk="0">
                  <a:moveTo>
                    <a:pt x="478" y="0"/>
                  </a:moveTo>
                  <a:cubicBezTo>
                    <a:pt x="444" y="0"/>
                    <a:pt x="410" y="4"/>
                    <a:pt x="375" y="11"/>
                  </a:cubicBezTo>
                  <a:cubicBezTo>
                    <a:pt x="155" y="37"/>
                    <a:pt x="0" y="257"/>
                    <a:pt x="52" y="477"/>
                  </a:cubicBezTo>
                  <a:cubicBezTo>
                    <a:pt x="52" y="490"/>
                    <a:pt x="65" y="515"/>
                    <a:pt x="78" y="528"/>
                  </a:cubicBezTo>
                  <a:lnTo>
                    <a:pt x="944" y="373"/>
                  </a:lnTo>
                  <a:cubicBezTo>
                    <a:pt x="931" y="347"/>
                    <a:pt x="931" y="322"/>
                    <a:pt x="931" y="309"/>
                  </a:cubicBezTo>
                  <a:cubicBezTo>
                    <a:pt x="854" y="122"/>
                    <a:pt x="674" y="0"/>
                    <a:pt x="4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28"/>
            <p:cNvSpPr/>
            <p:nvPr/>
          </p:nvSpPr>
          <p:spPr>
            <a:xfrm>
              <a:off x="705000" y="4263075"/>
              <a:ext cx="18425" cy="11225"/>
            </a:xfrm>
            <a:custGeom>
              <a:avLst/>
              <a:gdLst/>
              <a:ahLst/>
              <a:cxnLst/>
              <a:rect l="l" t="t" r="r" b="b"/>
              <a:pathLst>
                <a:path w="737" h="449" extrusionOk="0">
                  <a:moveTo>
                    <a:pt x="361" y="1"/>
                  </a:moveTo>
                  <a:cubicBezTo>
                    <a:pt x="336" y="1"/>
                    <a:pt x="310" y="3"/>
                    <a:pt x="285" y="9"/>
                  </a:cubicBezTo>
                  <a:cubicBezTo>
                    <a:pt x="155" y="35"/>
                    <a:pt x="65" y="112"/>
                    <a:pt x="26" y="229"/>
                  </a:cubicBezTo>
                  <a:cubicBezTo>
                    <a:pt x="0" y="280"/>
                    <a:pt x="0" y="332"/>
                    <a:pt x="26" y="397"/>
                  </a:cubicBezTo>
                  <a:cubicBezTo>
                    <a:pt x="26" y="410"/>
                    <a:pt x="39" y="435"/>
                    <a:pt x="52" y="448"/>
                  </a:cubicBezTo>
                  <a:lnTo>
                    <a:pt x="737" y="319"/>
                  </a:lnTo>
                  <a:cubicBezTo>
                    <a:pt x="737" y="306"/>
                    <a:pt x="737" y="280"/>
                    <a:pt x="724" y="254"/>
                  </a:cubicBezTo>
                  <a:cubicBezTo>
                    <a:pt x="668" y="99"/>
                    <a:pt x="518" y="1"/>
                    <a:pt x="3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28"/>
            <p:cNvSpPr/>
            <p:nvPr/>
          </p:nvSpPr>
          <p:spPr>
            <a:xfrm>
              <a:off x="807425" y="3995425"/>
              <a:ext cx="10025" cy="14900"/>
            </a:xfrm>
            <a:custGeom>
              <a:avLst/>
              <a:gdLst/>
              <a:ahLst/>
              <a:cxnLst/>
              <a:rect l="l" t="t" r="r" b="b"/>
              <a:pathLst>
                <a:path w="401" h="596" extrusionOk="0">
                  <a:moveTo>
                    <a:pt x="401" y="1"/>
                  </a:moveTo>
                  <a:cubicBezTo>
                    <a:pt x="362" y="1"/>
                    <a:pt x="336" y="1"/>
                    <a:pt x="297" y="14"/>
                  </a:cubicBezTo>
                  <a:cubicBezTo>
                    <a:pt x="116" y="27"/>
                    <a:pt x="0" y="195"/>
                    <a:pt x="52" y="363"/>
                  </a:cubicBezTo>
                  <a:cubicBezTo>
                    <a:pt x="91" y="492"/>
                    <a:pt x="194" y="570"/>
                    <a:pt x="323" y="595"/>
                  </a:cubicBezTo>
                  <a:lnTo>
                    <a:pt x="401" y="1"/>
                  </a:lnTo>
                  <a:close/>
                </a:path>
              </a:pathLst>
            </a:custGeom>
            <a:solidFill>
              <a:srgbClr val="52A2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28"/>
            <p:cNvSpPr/>
            <p:nvPr/>
          </p:nvSpPr>
          <p:spPr>
            <a:xfrm>
              <a:off x="620675" y="3975575"/>
              <a:ext cx="10025" cy="8300"/>
            </a:xfrm>
            <a:custGeom>
              <a:avLst/>
              <a:gdLst/>
              <a:ahLst/>
              <a:cxnLst/>
              <a:rect l="l" t="t" r="r" b="b"/>
              <a:pathLst>
                <a:path w="401" h="332" extrusionOk="0">
                  <a:moveTo>
                    <a:pt x="197" y="1"/>
                  </a:moveTo>
                  <a:cubicBezTo>
                    <a:pt x="183" y="1"/>
                    <a:pt x="169" y="3"/>
                    <a:pt x="155" y="7"/>
                  </a:cubicBezTo>
                  <a:cubicBezTo>
                    <a:pt x="65" y="19"/>
                    <a:pt x="0" y="110"/>
                    <a:pt x="26" y="200"/>
                  </a:cubicBezTo>
                  <a:cubicBezTo>
                    <a:pt x="49" y="282"/>
                    <a:pt x="135" y="332"/>
                    <a:pt x="218" y="332"/>
                  </a:cubicBezTo>
                  <a:cubicBezTo>
                    <a:pt x="227" y="332"/>
                    <a:pt x="236" y="331"/>
                    <a:pt x="246" y="330"/>
                  </a:cubicBezTo>
                  <a:cubicBezTo>
                    <a:pt x="336" y="317"/>
                    <a:pt x="401" y="226"/>
                    <a:pt x="388" y="136"/>
                  </a:cubicBezTo>
                  <a:cubicBezTo>
                    <a:pt x="355" y="59"/>
                    <a:pt x="275" y="1"/>
                    <a:pt x="1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28"/>
            <p:cNvSpPr/>
            <p:nvPr/>
          </p:nvSpPr>
          <p:spPr>
            <a:xfrm>
              <a:off x="637800" y="3362950"/>
              <a:ext cx="9375" cy="7800"/>
            </a:xfrm>
            <a:custGeom>
              <a:avLst/>
              <a:gdLst/>
              <a:ahLst/>
              <a:cxnLst/>
              <a:rect l="l" t="t" r="r" b="b"/>
              <a:pathLst>
                <a:path w="375" h="312" extrusionOk="0">
                  <a:moveTo>
                    <a:pt x="189" y="1"/>
                  </a:moveTo>
                  <a:cubicBezTo>
                    <a:pt x="174" y="1"/>
                    <a:pt x="158" y="3"/>
                    <a:pt x="142" y="8"/>
                  </a:cubicBezTo>
                  <a:cubicBezTo>
                    <a:pt x="52" y="8"/>
                    <a:pt x="0" y="98"/>
                    <a:pt x="13" y="189"/>
                  </a:cubicBezTo>
                  <a:cubicBezTo>
                    <a:pt x="45" y="263"/>
                    <a:pt x="112" y="311"/>
                    <a:pt x="186" y="311"/>
                  </a:cubicBezTo>
                  <a:cubicBezTo>
                    <a:pt x="201" y="311"/>
                    <a:pt x="217" y="309"/>
                    <a:pt x="233" y="305"/>
                  </a:cubicBezTo>
                  <a:cubicBezTo>
                    <a:pt x="323" y="292"/>
                    <a:pt x="375" y="214"/>
                    <a:pt x="362" y="124"/>
                  </a:cubicBezTo>
                  <a:cubicBezTo>
                    <a:pt x="330" y="49"/>
                    <a:pt x="263" y="1"/>
                    <a:pt x="1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28"/>
            <p:cNvSpPr/>
            <p:nvPr/>
          </p:nvSpPr>
          <p:spPr>
            <a:xfrm>
              <a:off x="1467825" y="4622575"/>
              <a:ext cx="29425" cy="32325"/>
            </a:xfrm>
            <a:custGeom>
              <a:avLst/>
              <a:gdLst/>
              <a:ahLst/>
              <a:cxnLst/>
              <a:rect l="l" t="t" r="r" b="b"/>
              <a:pathLst>
                <a:path w="1177" h="1293" extrusionOk="0">
                  <a:moveTo>
                    <a:pt x="802" y="0"/>
                  </a:moveTo>
                  <a:cubicBezTo>
                    <a:pt x="569" y="401"/>
                    <a:pt x="298" y="789"/>
                    <a:pt x="1" y="1138"/>
                  </a:cubicBezTo>
                  <a:lnTo>
                    <a:pt x="1177" y="1293"/>
                  </a:lnTo>
                  <a:lnTo>
                    <a:pt x="8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28"/>
            <p:cNvSpPr/>
            <p:nvPr/>
          </p:nvSpPr>
          <p:spPr>
            <a:xfrm>
              <a:off x="1064600" y="4502050"/>
              <a:ext cx="414900" cy="138325"/>
            </a:xfrm>
            <a:custGeom>
              <a:avLst/>
              <a:gdLst/>
              <a:ahLst/>
              <a:cxnLst/>
              <a:rect l="l" t="t" r="r" b="b"/>
              <a:pathLst>
                <a:path w="16596" h="5533" extrusionOk="0">
                  <a:moveTo>
                    <a:pt x="1" y="1"/>
                  </a:moveTo>
                  <a:lnTo>
                    <a:pt x="1" y="1"/>
                  </a:lnTo>
                  <a:cubicBezTo>
                    <a:pt x="531" y="298"/>
                    <a:pt x="996" y="699"/>
                    <a:pt x="1358" y="1190"/>
                  </a:cubicBezTo>
                  <a:cubicBezTo>
                    <a:pt x="2017" y="2120"/>
                    <a:pt x="2288" y="3322"/>
                    <a:pt x="2392" y="4085"/>
                  </a:cubicBezTo>
                  <a:lnTo>
                    <a:pt x="5157" y="4460"/>
                  </a:lnTo>
                  <a:cubicBezTo>
                    <a:pt x="5119" y="4434"/>
                    <a:pt x="5106" y="4395"/>
                    <a:pt x="5093" y="4343"/>
                  </a:cubicBezTo>
                  <a:cubicBezTo>
                    <a:pt x="5041" y="4162"/>
                    <a:pt x="5170" y="3981"/>
                    <a:pt x="5351" y="3968"/>
                  </a:cubicBezTo>
                  <a:cubicBezTo>
                    <a:pt x="5378" y="3963"/>
                    <a:pt x="5406" y="3960"/>
                    <a:pt x="5433" y="3960"/>
                  </a:cubicBezTo>
                  <a:cubicBezTo>
                    <a:pt x="5597" y="3960"/>
                    <a:pt x="5748" y="4059"/>
                    <a:pt x="5804" y="4214"/>
                  </a:cubicBezTo>
                  <a:cubicBezTo>
                    <a:pt x="5842" y="4343"/>
                    <a:pt x="5791" y="4472"/>
                    <a:pt x="5674" y="4537"/>
                  </a:cubicBezTo>
                  <a:lnTo>
                    <a:pt x="6734" y="4679"/>
                  </a:lnTo>
                  <a:cubicBezTo>
                    <a:pt x="6695" y="3917"/>
                    <a:pt x="6889" y="3154"/>
                    <a:pt x="7277" y="2482"/>
                  </a:cubicBezTo>
                  <a:lnTo>
                    <a:pt x="7277" y="2482"/>
                  </a:lnTo>
                  <a:cubicBezTo>
                    <a:pt x="7242" y="2489"/>
                    <a:pt x="7207" y="2492"/>
                    <a:pt x="7173" y="2492"/>
                  </a:cubicBezTo>
                  <a:cubicBezTo>
                    <a:pt x="6944" y="2492"/>
                    <a:pt x="6748" y="2347"/>
                    <a:pt x="6669" y="2133"/>
                  </a:cubicBezTo>
                  <a:cubicBezTo>
                    <a:pt x="6605" y="1875"/>
                    <a:pt x="6786" y="1629"/>
                    <a:pt x="7044" y="1590"/>
                  </a:cubicBezTo>
                  <a:cubicBezTo>
                    <a:pt x="7081" y="1583"/>
                    <a:pt x="7119" y="1580"/>
                    <a:pt x="7155" y="1580"/>
                  </a:cubicBezTo>
                  <a:cubicBezTo>
                    <a:pt x="7387" y="1580"/>
                    <a:pt x="7599" y="1716"/>
                    <a:pt x="7678" y="1939"/>
                  </a:cubicBezTo>
                  <a:cubicBezTo>
                    <a:pt x="7742" y="2185"/>
                    <a:pt x="7587" y="2430"/>
                    <a:pt x="7341" y="2469"/>
                  </a:cubicBezTo>
                  <a:cubicBezTo>
                    <a:pt x="7639" y="2586"/>
                    <a:pt x="9448" y="3283"/>
                    <a:pt x="10366" y="5183"/>
                  </a:cubicBezTo>
                  <a:lnTo>
                    <a:pt x="12989" y="5532"/>
                  </a:lnTo>
                  <a:cubicBezTo>
                    <a:pt x="13157" y="5312"/>
                    <a:pt x="13364" y="5119"/>
                    <a:pt x="13597" y="4951"/>
                  </a:cubicBezTo>
                  <a:cubicBezTo>
                    <a:pt x="14488" y="4279"/>
                    <a:pt x="15742" y="3891"/>
                    <a:pt x="16595" y="3697"/>
                  </a:cubicBezTo>
                  <a:lnTo>
                    <a:pt x="16117" y="2017"/>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28"/>
            <p:cNvSpPr/>
            <p:nvPr/>
          </p:nvSpPr>
          <p:spPr>
            <a:xfrm>
              <a:off x="456200" y="4271675"/>
              <a:ext cx="627175" cy="327000"/>
            </a:xfrm>
            <a:custGeom>
              <a:avLst/>
              <a:gdLst/>
              <a:ahLst/>
              <a:cxnLst/>
              <a:rect l="l" t="t" r="r" b="b"/>
              <a:pathLst>
                <a:path w="25087" h="13080" extrusionOk="0">
                  <a:moveTo>
                    <a:pt x="11029" y="7636"/>
                  </a:moveTo>
                  <a:cubicBezTo>
                    <a:pt x="11083" y="7636"/>
                    <a:pt x="11137" y="7637"/>
                    <a:pt x="11193" y="7639"/>
                  </a:cubicBezTo>
                  <a:cubicBezTo>
                    <a:pt x="13170" y="7704"/>
                    <a:pt x="15316" y="8906"/>
                    <a:pt x="15316" y="8906"/>
                  </a:cubicBezTo>
                  <a:cubicBezTo>
                    <a:pt x="15316" y="8906"/>
                    <a:pt x="13306" y="9916"/>
                    <a:pt x="11380" y="9916"/>
                  </a:cubicBezTo>
                  <a:cubicBezTo>
                    <a:pt x="11322" y="9916"/>
                    <a:pt x="11264" y="9916"/>
                    <a:pt x="11206" y="9914"/>
                  </a:cubicBezTo>
                  <a:cubicBezTo>
                    <a:pt x="9228" y="9862"/>
                    <a:pt x="8169" y="8686"/>
                    <a:pt x="8169" y="8686"/>
                  </a:cubicBezTo>
                  <a:cubicBezTo>
                    <a:pt x="8169" y="8686"/>
                    <a:pt x="9169" y="7636"/>
                    <a:pt x="11029" y="7636"/>
                  </a:cubicBezTo>
                  <a:close/>
                  <a:moveTo>
                    <a:pt x="12000" y="10538"/>
                  </a:moveTo>
                  <a:cubicBezTo>
                    <a:pt x="12150" y="10538"/>
                    <a:pt x="12288" y="10626"/>
                    <a:pt x="12343" y="10780"/>
                  </a:cubicBezTo>
                  <a:cubicBezTo>
                    <a:pt x="12382" y="10948"/>
                    <a:pt x="12266" y="11116"/>
                    <a:pt x="12085" y="11128"/>
                  </a:cubicBezTo>
                  <a:cubicBezTo>
                    <a:pt x="12057" y="11134"/>
                    <a:pt x="12029" y="11137"/>
                    <a:pt x="12002" y="11137"/>
                  </a:cubicBezTo>
                  <a:cubicBezTo>
                    <a:pt x="11851" y="11137"/>
                    <a:pt x="11715" y="11049"/>
                    <a:pt x="11671" y="10896"/>
                  </a:cubicBezTo>
                  <a:cubicBezTo>
                    <a:pt x="11619" y="10728"/>
                    <a:pt x="11749" y="10560"/>
                    <a:pt x="11917" y="10547"/>
                  </a:cubicBezTo>
                  <a:cubicBezTo>
                    <a:pt x="11944" y="10541"/>
                    <a:pt x="11972" y="10538"/>
                    <a:pt x="12000" y="10538"/>
                  </a:cubicBezTo>
                  <a:close/>
                  <a:moveTo>
                    <a:pt x="14200" y="10754"/>
                  </a:moveTo>
                  <a:cubicBezTo>
                    <a:pt x="14374" y="10754"/>
                    <a:pt x="14540" y="10866"/>
                    <a:pt x="14605" y="11051"/>
                  </a:cubicBezTo>
                  <a:cubicBezTo>
                    <a:pt x="14657" y="11258"/>
                    <a:pt x="14514" y="11452"/>
                    <a:pt x="14308" y="11477"/>
                  </a:cubicBezTo>
                  <a:cubicBezTo>
                    <a:pt x="14275" y="11485"/>
                    <a:pt x="14242" y="11489"/>
                    <a:pt x="14210" y="11489"/>
                  </a:cubicBezTo>
                  <a:cubicBezTo>
                    <a:pt x="14025" y="11489"/>
                    <a:pt x="13857" y="11369"/>
                    <a:pt x="13791" y="11193"/>
                  </a:cubicBezTo>
                  <a:cubicBezTo>
                    <a:pt x="13739" y="10986"/>
                    <a:pt x="13881" y="10780"/>
                    <a:pt x="14101" y="10767"/>
                  </a:cubicBezTo>
                  <a:cubicBezTo>
                    <a:pt x="14134" y="10758"/>
                    <a:pt x="14167" y="10754"/>
                    <a:pt x="14200" y="10754"/>
                  </a:cubicBezTo>
                  <a:close/>
                  <a:moveTo>
                    <a:pt x="12938" y="1"/>
                  </a:moveTo>
                  <a:lnTo>
                    <a:pt x="12938" y="1"/>
                  </a:lnTo>
                  <a:cubicBezTo>
                    <a:pt x="12731" y="40"/>
                    <a:pt x="12524" y="78"/>
                    <a:pt x="12317" y="91"/>
                  </a:cubicBezTo>
                  <a:cubicBezTo>
                    <a:pt x="12154" y="103"/>
                    <a:pt x="11992" y="109"/>
                    <a:pt x="11829" y="109"/>
                  </a:cubicBezTo>
                  <a:cubicBezTo>
                    <a:pt x="11450" y="109"/>
                    <a:pt x="11073" y="77"/>
                    <a:pt x="10702" y="14"/>
                  </a:cubicBezTo>
                  <a:cubicBezTo>
                    <a:pt x="10676" y="156"/>
                    <a:pt x="10573" y="272"/>
                    <a:pt x="10430" y="298"/>
                  </a:cubicBezTo>
                  <a:cubicBezTo>
                    <a:pt x="10409" y="301"/>
                    <a:pt x="10387" y="303"/>
                    <a:pt x="10366" y="303"/>
                  </a:cubicBezTo>
                  <a:cubicBezTo>
                    <a:pt x="10221" y="303"/>
                    <a:pt x="10084" y="228"/>
                    <a:pt x="10017" y="104"/>
                  </a:cubicBezTo>
                  <a:lnTo>
                    <a:pt x="7639" y="557"/>
                  </a:lnTo>
                  <a:cubicBezTo>
                    <a:pt x="7949" y="763"/>
                    <a:pt x="8259" y="996"/>
                    <a:pt x="8556" y="1255"/>
                  </a:cubicBezTo>
                  <a:cubicBezTo>
                    <a:pt x="10947" y="3361"/>
                    <a:pt x="10676" y="5830"/>
                    <a:pt x="10676" y="5830"/>
                  </a:cubicBezTo>
                  <a:cubicBezTo>
                    <a:pt x="10641" y="5830"/>
                    <a:pt x="10606" y="5830"/>
                    <a:pt x="10571" y="5830"/>
                  </a:cubicBezTo>
                  <a:cubicBezTo>
                    <a:pt x="8682" y="5830"/>
                    <a:pt x="6850" y="5148"/>
                    <a:pt x="5429" y="3917"/>
                  </a:cubicBezTo>
                  <a:cubicBezTo>
                    <a:pt x="4615" y="3167"/>
                    <a:pt x="3930" y="2301"/>
                    <a:pt x="3387" y="1345"/>
                  </a:cubicBezTo>
                  <a:lnTo>
                    <a:pt x="1073" y="1771"/>
                  </a:lnTo>
                  <a:cubicBezTo>
                    <a:pt x="1422" y="2405"/>
                    <a:pt x="1720" y="3051"/>
                    <a:pt x="1965" y="3736"/>
                  </a:cubicBezTo>
                  <a:cubicBezTo>
                    <a:pt x="1422" y="3620"/>
                    <a:pt x="892" y="3477"/>
                    <a:pt x="363" y="3297"/>
                  </a:cubicBezTo>
                  <a:lnTo>
                    <a:pt x="1" y="5907"/>
                  </a:lnTo>
                  <a:cubicBezTo>
                    <a:pt x="272" y="6372"/>
                    <a:pt x="466" y="6889"/>
                    <a:pt x="556" y="7419"/>
                  </a:cubicBezTo>
                  <a:cubicBezTo>
                    <a:pt x="647" y="7885"/>
                    <a:pt x="660" y="8363"/>
                    <a:pt x="634" y="8828"/>
                  </a:cubicBezTo>
                  <a:cubicBezTo>
                    <a:pt x="1241" y="9513"/>
                    <a:pt x="2081" y="9952"/>
                    <a:pt x="2986" y="10069"/>
                  </a:cubicBezTo>
                  <a:lnTo>
                    <a:pt x="3426" y="10120"/>
                  </a:lnTo>
                  <a:cubicBezTo>
                    <a:pt x="4214" y="8402"/>
                    <a:pt x="5623" y="7032"/>
                    <a:pt x="5623" y="7032"/>
                  </a:cubicBezTo>
                  <a:cubicBezTo>
                    <a:pt x="6114" y="8143"/>
                    <a:pt x="6437" y="9332"/>
                    <a:pt x="6566" y="10547"/>
                  </a:cubicBezTo>
                  <a:lnTo>
                    <a:pt x="14708" y="11658"/>
                  </a:lnTo>
                  <a:cubicBezTo>
                    <a:pt x="15639" y="11309"/>
                    <a:pt x="16621" y="11116"/>
                    <a:pt x="17616" y="11064"/>
                  </a:cubicBezTo>
                  <a:cubicBezTo>
                    <a:pt x="17695" y="11061"/>
                    <a:pt x="17772" y="11060"/>
                    <a:pt x="17849" y="11060"/>
                  </a:cubicBezTo>
                  <a:cubicBezTo>
                    <a:pt x="20370" y="11060"/>
                    <a:pt x="21842" y="12460"/>
                    <a:pt x="21842" y="12460"/>
                  </a:cubicBezTo>
                  <a:cubicBezTo>
                    <a:pt x="21804" y="12511"/>
                    <a:pt x="21752" y="12563"/>
                    <a:pt x="21700" y="12615"/>
                  </a:cubicBezTo>
                  <a:lnTo>
                    <a:pt x="25086" y="13080"/>
                  </a:lnTo>
                  <a:cubicBezTo>
                    <a:pt x="24466" y="12666"/>
                    <a:pt x="23923" y="12149"/>
                    <a:pt x="23471" y="11555"/>
                  </a:cubicBezTo>
                  <a:cubicBezTo>
                    <a:pt x="23031" y="10973"/>
                    <a:pt x="22799" y="10263"/>
                    <a:pt x="22812" y="9539"/>
                  </a:cubicBezTo>
                  <a:cubicBezTo>
                    <a:pt x="22734" y="9539"/>
                    <a:pt x="22669" y="9500"/>
                    <a:pt x="22644" y="9423"/>
                  </a:cubicBezTo>
                  <a:cubicBezTo>
                    <a:pt x="22631" y="9345"/>
                    <a:pt x="22682" y="9280"/>
                    <a:pt x="22760" y="9267"/>
                  </a:cubicBezTo>
                  <a:cubicBezTo>
                    <a:pt x="22773" y="9261"/>
                    <a:pt x="22786" y="9258"/>
                    <a:pt x="22797" y="9258"/>
                  </a:cubicBezTo>
                  <a:cubicBezTo>
                    <a:pt x="22808" y="9258"/>
                    <a:pt x="22818" y="9261"/>
                    <a:pt x="22825" y="9267"/>
                  </a:cubicBezTo>
                  <a:cubicBezTo>
                    <a:pt x="22837" y="9177"/>
                    <a:pt x="22850" y="9099"/>
                    <a:pt x="22863" y="9035"/>
                  </a:cubicBezTo>
                  <a:lnTo>
                    <a:pt x="20692" y="8750"/>
                  </a:lnTo>
                  <a:lnTo>
                    <a:pt x="20692" y="8750"/>
                  </a:lnTo>
                  <a:cubicBezTo>
                    <a:pt x="20718" y="8867"/>
                    <a:pt x="20731" y="8918"/>
                    <a:pt x="20731" y="8918"/>
                  </a:cubicBezTo>
                  <a:cubicBezTo>
                    <a:pt x="20731" y="8918"/>
                    <a:pt x="20459" y="8841"/>
                    <a:pt x="20046" y="8673"/>
                  </a:cubicBezTo>
                  <a:lnTo>
                    <a:pt x="12964" y="7781"/>
                  </a:lnTo>
                  <a:cubicBezTo>
                    <a:pt x="12356" y="7704"/>
                    <a:pt x="11917" y="7200"/>
                    <a:pt x="11994" y="6670"/>
                  </a:cubicBezTo>
                  <a:lnTo>
                    <a:pt x="12821" y="647"/>
                  </a:lnTo>
                  <a:cubicBezTo>
                    <a:pt x="12795" y="608"/>
                    <a:pt x="12783" y="557"/>
                    <a:pt x="12770" y="518"/>
                  </a:cubicBezTo>
                  <a:cubicBezTo>
                    <a:pt x="12718" y="350"/>
                    <a:pt x="12783" y="169"/>
                    <a:pt x="12925" y="78"/>
                  </a:cubicBezTo>
                  <a:lnTo>
                    <a:pt x="1293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28"/>
            <p:cNvSpPr/>
            <p:nvPr/>
          </p:nvSpPr>
          <p:spPr>
            <a:xfrm>
              <a:off x="540850" y="4285575"/>
              <a:ext cx="188725" cy="131875"/>
            </a:xfrm>
            <a:custGeom>
              <a:avLst/>
              <a:gdLst/>
              <a:ahLst/>
              <a:cxnLst/>
              <a:rect l="l" t="t" r="r" b="b"/>
              <a:pathLst>
                <a:path w="7549" h="5275" extrusionOk="0">
                  <a:moveTo>
                    <a:pt x="4240" y="1"/>
                  </a:moveTo>
                  <a:lnTo>
                    <a:pt x="3904" y="52"/>
                  </a:lnTo>
                  <a:cubicBezTo>
                    <a:pt x="3917" y="259"/>
                    <a:pt x="3762" y="440"/>
                    <a:pt x="3568" y="466"/>
                  </a:cubicBezTo>
                  <a:cubicBezTo>
                    <a:pt x="3534" y="472"/>
                    <a:pt x="3501" y="475"/>
                    <a:pt x="3469" y="475"/>
                  </a:cubicBezTo>
                  <a:cubicBezTo>
                    <a:pt x="3288" y="475"/>
                    <a:pt x="3126" y="385"/>
                    <a:pt x="3038" y="220"/>
                  </a:cubicBezTo>
                  <a:lnTo>
                    <a:pt x="1" y="789"/>
                  </a:lnTo>
                  <a:cubicBezTo>
                    <a:pt x="544" y="1745"/>
                    <a:pt x="1229" y="2611"/>
                    <a:pt x="2043" y="3361"/>
                  </a:cubicBezTo>
                  <a:cubicBezTo>
                    <a:pt x="3464" y="4592"/>
                    <a:pt x="5284" y="5274"/>
                    <a:pt x="7172" y="5274"/>
                  </a:cubicBezTo>
                  <a:cubicBezTo>
                    <a:pt x="7207" y="5274"/>
                    <a:pt x="7242" y="5274"/>
                    <a:pt x="7277" y="5274"/>
                  </a:cubicBezTo>
                  <a:cubicBezTo>
                    <a:pt x="7277" y="5274"/>
                    <a:pt x="7548" y="2805"/>
                    <a:pt x="5157" y="699"/>
                  </a:cubicBezTo>
                  <a:cubicBezTo>
                    <a:pt x="4873" y="440"/>
                    <a:pt x="4563" y="207"/>
                    <a:pt x="42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28"/>
            <p:cNvSpPr/>
            <p:nvPr/>
          </p:nvSpPr>
          <p:spPr>
            <a:xfrm>
              <a:off x="464925" y="4315950"/>
              <a:ext cx="40100" cy="49125"/>
            </a:xfrm>
            <a:custGeom>
              <a:avLst/>
              <a:gdLst/>
              <a:ahLst/>
              <a:cxnLst/>
              <a:rect l="l" t="t" r="r" b="b"/>
              <a:pathLst>
                <a:path w="1604" h="1965" extrusionOk="0">
                  <a:moveTo>
                    <a:pt x="711" y="0"/>
                  </a:moveTo>
                  <a:lnTo>
                    <a:pt x="195" y="104"/>
                  </a:lnTo>
                  <a:lnTo>
                    <a:pt x="1" y="1526"/>
                  </a:lnTo>
                  <a:cubicBezTo>
                    <a:pt x="531" y="1694"/>
                    <a:pt x="1060" y="1849"/>
                    <a:pt x="1603" y="1965"/>
                  </a:cubicBezTo>
                  <a:cubicBezTo>
                    <a:pt x="1358" y="1280"/>
                    <a:pt x="1060" y="634"/>
                    <a:pt x="7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28"/>
            <p:cNvSpPr/>
            <p:nvPr/>
          </p:nvSpPr>
          <p:spPr>
            <a:xfrm>
              <a:off x="541500" y="4447450"/>
              <a:ext cx="78550" cy="87900"/>
            </a:xfrm>
            <a:custGeom>
              <a:avLst/>
              <a:gdLst/>
              <a:ahLst/>
              <a:cxnLst/>
              <a:rect l="l" t="t" r="r" b="b"/>
              <a:pathLst>
                <a:path w="3142" h="3516" extrusionOk="0">
                  <a:moveTo>
                    <a:pt x="2198" y="1"/>
                  </a:moveTo>
                  <a:cubicBezTo>
                    <a:pt x="2198" y="1"/>
                    <a:pt x="789" y="1371"/>
                    <a:pt x="1" y="3089"/>
                  </a:cubicBezTo>
                  <a:lnTo>
                    <a:pt x="3141" y="3516"/>
                  </a:lnTo>
                  <a:cubicBezTo>
                    <a:pt x="3012" y="2301"/>
                    <a:pt x="2689" y="1112"/>
                    <a:pt x="21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2" name="Google Shape;842;p28"/>
            <p:cNvSpPr/>
            <p:nvPr/>
          </p:nvSpPr>
          <p:spPr>
            <a:xfrm>
              <a:off x="1229700" y="4541425"/>
              <a:ext cx="94050" cy="89900"/>
            </a:xfrm>
            <a:custGeom>
              <a:avLst/>
              <a:gdLst/>
              <a:ahLst/>
              <a:cxnLst/>
              <a:rect l="l" t="t" r="r" b="b"/>
              <a:pathLst>
                <a:path w="3762" h="3596" extrusionOk="0">
                  <a:moveTo>
                    <a:pt x="564" y="1"/>
                  </a:moveTo>
                  <a:cubicBezTo>
                    <a:pt x="523" y="1"/>
                    <a:pt x="482" y="5"/>
                    <a:pt x="440" y="15"/>
                  </a:cubicBezTo>
                  <a:cubicBezTo>
                    <a:pt x="169" y="41"/>
                    <a:pt x="1" y="300"/>
                    <a:pt x="65" y="558"/>
                  </a:cubicBezTo>
                  <a:cubicBezTo>
                    <a:pt x="146" y="777"/>
                    <a:pt x="349" y="913"/>
                    <a:pt x="585" y="913"/>
                  </a:cubicBezTo>
                  <a:cubicBezTo>
                    <a:pt x="614" y="913"/>
                    <a:pt x="643" y="911"/>
                    <a:pt x="673" y="907"/>
                  </a:cubicBezTo>
                  <a:lnTo>
                    <a:pt x="673" y="907"/>
                  </a:lnTo>
                  <a:cubicBezTo>
                    <a:pt x="285" y="1579"/>
                    <a:pt x="91" y="2329"/>
                    <a:pt x="130" y="3104"/>
                  </a:cubicBezTo>
                  <a:lnTo>
                    <a:pt x="3762" y="3595"/>
                  </a:lnTo>
                  <a:cubicBezTo>
                    <a:pt x="2844" y="1696"/>
                    <a:pt x="1035" y="998"/>
                    <a:pt x="737" y="894"/>
                  </a:cubicBezTo>
                  <a:cubicBezTo>
                    <a:pt x="983" y="843"/>
                    <a:pt x="1138" y="610"/>
                    <a:pt x="1074" y="364"/>
                  </a:cubicBezTo>
                  <a:cubicBezTo>
                    <a:pt x="997" y="145"/>
                    <a:pt x="791" y="1"/>
                    <a:pt x="5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 name="Google Shape;843;p28"/>
            <p:cNvSpPr/>
            <p:nvPr/>
          </p:nvSpPr>
          <p:spPr>
            <a:xfrm>
              <a:off x="957325" y="4488475"/>
              <a:ext cx="17150" cy="6500"/>
            </a:xfrm>
            <a:custGeom>
              <a:avLst/>
              <a:gdLst/>
              <a:ahLst/>
              <a:cxnLst/>
              <a:rect l="l" t="t" r="r" b="b"/>
              <a:pathLst>
                <a:path w="686" h="260" extrusionOk="0">
                  <a:moveTo>
                    <a:pt x="1" y="1"/>
                  </a:moveTo>
                  <a:lnTo>
                    <a:pt x="1" y="1"/>
                  </a:lnTo>
                  <a:cubicBezTo>
                    <a:pt x="414" y="169"/>
                    <a:pt x="686" y="259"/>
                    <a:pt x="686" y="259"/>
                  </a:cubicBezTo>
                  <a:cubicBezTo>
                    <a:pt x="686" y="259"/>
                    <a:pt x="673" y="195"/>
                    <a:pt x="647" y="91"/>
                  </a:cubicBezTo>
                  <a:lnTo>
                    <a:pt x="1" y="1"/>
                  </a:lnTo>
                  <a:close/>
                </a:path>
              </a:pathLst>
            </a:custGeom>
            <a:solidFill>
              <a:srgbClr val="52A2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28"/>
            <p:cNvSpPr/>
            <p:nvPr/>
          </p:nvSpPr>
          <p:spPr>
            <a:xfrm>
              <a:off x="723075" y="4260375"/>
              <a:ext cx="57550" cy="14025"/>
            </a:xfrm>
            <a:custGeom>
              <a:avLst/>
              <a:gdLst/>
              <a:ahLst/>
              <a:cxnLst/>
              <a:rect l="l" t="t" r="r" b="b"/>
              <a:pathLst>
                <a:path w="2302" h="561" extrusionOk="0">
                  <a:moveTo>
                    <a:pt x="2301" y="1"/>
                  </a:moveTo>
                  <a:lnTo>
                    <a:pt x="1" y="427"/>
                  </a:lnTo>
                  <a:cubicBezTo>
                    <a:pt x="1" y="440"/>
                    <a:pt x="1" y="453"/>
                    <a:pt x="1" y="466"/>
                  </a:cubicBezTo>
                  <a:cubicBezTo>
                    <a:pt x="381" y="529"/>
                    <a:pt x="761" y="561"/>
                    <a:pt x="1141" y="561"/>
                  </a:cubicBezTo>
                  <a:cubicBezTo>
                    <a:pt x="1304" y="561"/>
                    <a:pt x="1467" y="555"/>
                    <a:pt x="1629" y="543"/>
                  </a:cubicBezTo>
                  <a:cubicBezTo>
                    <a:pt x="1836" y="530"/>
                    <a:pt x="2043" y="492"/>
                    <a:pt x="2250" y="453"/>
                  </a:cubicBezTo>
                  <a:lnTo>
                    <a:pt x="230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5" name="Google Shape;845;p28"/>
            <p:cNvSpPr/>
            <p:nvPr/>
          </p:nvSpPr>
          <p:spPr>
            <a:xfrm>
              <a:off x="1021950" y="4497525"/>
              <a:ext cx="102125" cy="106650"/>
            </a:xfrm>
            <a:custGeom>
              <a:avLst/>
              <a:gdLst/>
              <a:ahLst/>
              <a:cxnLst/>
              <a:rect l="l" t="t" r="r" b="b"/>
              <a:pathLst>
                <a:path w="4085" h="4266" extrusionOk="0">
                  <a:moveTo>
                    <a:pt x="233" y="1"/>
                  </a:moveTo>
                  <a:cubicBezTo>
                    <a:pt x="220" y="65"/>
                    <a:pt x="207" y="143"/>
                    <a:pt x="195" y="221"/>
                  </a:cubicBezTo>
                  <a:lnTo>
                    <a:pt x="143" y="221"/>
                  </a:lnTo>
                  <a:cubicBezTo>
                    <a:pt x="52" y="233"/>
                    <a:pt x="1" y="311"/>
                    <a:pt x="27" y="389"/>
                  </a:cubicBezTo>
                  <a:cubicBezTo>
                    <a:pt x="39" y="453"/>
                    <a:pt x="104" y="492"/>
                    <a:pt x="182" y="492"/>
                  </a:cubicBezTo>
                  <a:cubicBezTo>
                    <a:pt x="169" y="1229"/>
                    <a:pt x="401" y="1939"/>
                    <a:pt x="841" y="2521"/>
                  </a:cubicBezTo>
                  <a:cubicBezTo>
                    <a:pt x="1293" y="3115"/>
                    <a:pt x="1836" y="3620"/>
                    <a:pt x="2456" y="4033"/>
                  </a:cubicBezTo>
                  <a:lnTo>
                    <a:pt x="4085" y="4266"/>
                  </a:lnTo>
                  <a:cubicBezTo>
                    <a:pt x="3981" y="3490"/>
                    <a:pt x="3710" y="2288"/>
                    <a:pt x="3051" y="1371"/>
                  </a:cubicBezTo>
                  <a:cubicBezTo>
                    <a:pt x="2689" y="880"/>
                    <a:pt x="2237" y="479"/>
                    <a:pt x="1707" y="182"/>
                  </a:cubicBezTo>
                  <a:lnTo>
                    <a:pt x="2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6" name="Google Shape;846;p28"/>
            <p:cNvSpPr/>
            <p:nvPr/>
          </p:nvSpPr>
          <p:spPr>
            <a:xfrm>
              <a:off x="1389000" y="4594450"/>
              <a:ext cx="98575" cy="56575"/>
            </a:xfrm>
            <a:custGeom>
              <a:avLst/>
              <a:gdLst/>
              <a:ahLst/>
              <a:cxnLst/>
              <a:rect l="l" t="t" r="r" b="b"/>
              <a:pathLst>
                <a:path w="3943" h="2263" extrusionOk="0">
                  <a:moveTo>
                    <a:pt x="3619" y="1"/>
                  </a:moveTo>
                  <a:cubicBezTo>
                    <a:pt x="2766" y="195"/>
                    <a:pt x="1512" y="583"/>
                    <a:pt x="621" y="1255"/>
                  </a:cubicBezTo>
                  <a:cubicBezTo>
                    <a:pt x="388" y="1423"/>
                    <a:pt x="181" y="1616"/>
                    <a:pt x="0" y="1836"/>
                  </a:cubicBezTo>
                  <a:lnTo>
                    <a:pt x="3154" y="2263"/>
                  </a:lnTo>
                  <a:cubicBezTo>
                    <a:pt x="3451" y="1914"/>
                    <a:pt x="3722" y="1526"/>
                    <a:pt x="3942" y="1125"/>
                  </a:cubicBezTo>
                  <a:lnTo>
                    <a:pt x="361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28"/>
            <p:cNvSpPr/>
            <p:nvPr/>
          </p:nvSpPr>
          <p:spPr>
            <a:xfrm>
              <a:off x="660400" y="4462575"/>
              <a:ext cx="178700" cy="57025"/>
            </a:xfrm>
            <a:custGeom>
              <a:avLst/>
              <a:gdLst/>
              <a:ahLst/>
              <a:cxnLst/>
              <a:rect l="l" t="t" r="r" b="b"/>
              <a:pathLst>
                <a:path w="7148" h="2281" extrusionOk="0">
                  <a:moveTo>
                    <a:pt x="2860" y="0"/>
                  </a:moveTo>
                  <a:cubicBezTo>
                    <a:pt x="989" y="0"/>
                    <a:pt x="1" y="1050"/>
                    <a:pt x="1" y="1050"/>
                  </a:cubicBezTo>
                  <a:cubicBezTo>
                    <a:pt x="1" y="1050"/>
                    <a:pt x="1060" y="2226"/>
                    <a:pt x="3038" y="2278"/>
                  </a:cubicBezTo>
                  <a:cubicBezTo>
                    <a:pt x="3096" y="2280"/>
                    <a:pt x="3154" y="2280"/>
                    <a:pt x="3212" y="2280"/>
                  </a:cubicBezTo>
                  <a:cubicBezTo>
                    <a:pt x="5138" y="2280"/>
                    <a:pt x="7148" y="1270"/>
                    <a:pt x="7148" y="1270"/>
                  </a:cubicBezTo>
                  <a:cubicBezTo>
                    <a:pt x="7148" y="1270"/>
                    <a:pt x="5002" y="68"/>
                    <a:pt x="3025" y="3"/>
                  </a:cubicBezTo>
                  <a:cubicBezTo>
                    <a:pt x="2969" y="1"/>
                    <a:pt x="2914" y="0"/>
                    <a:pt x="28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28"/>
            <p:cNvSpPr/>
            <p:nvPr/>
          </p:nvSpPr>
          <p:spPr>
            <a:xfrm>
              <a:off x="451025" y="4419350"/>
              <a:ext cx="21350" cy="73025"/>
            </a:xfrm>
            <a:custGeom>
              <a:avLst/>
              <a:gdLst/>
              <a:ahLst/>
              <a:cxnLst/>
              <a:rect l="l" t="t" r="r" b="b"/>
              <a:pathLst>
                <a:path w="854" h="2921" extrusionOk="0">
                  <a:moveTo>
                    <a:pt x="195" y="0"/>
                  </a:moveTo>
                  <a:lnTo>
                    <a:pt x="104" y="659"/>
                  </a:lnTo>
                  <a:cubicBezTo>
                    <a:pt x="1" y="1486"/>
                    <a:pt x="259" y="2314"/>
                    <a:pt x="828" y="2921"/>
                  </a:cubicBezTo>
                  <a:cubicBezTo>
                    <a:pt x="854" y="2456"/>
                    <a:pt x="828" y="1978"/>
                    <a:pt x="751" y="1512"/>
                  </a:cubicBezTo>
                  <a:cubicBezTo>
                    <a:pt x="660" y="982"/>
                    <a:pt x="466" y="465"/>
                    <a:pt x="1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28"/>
            <p:cNvSpPr/>
            <p:nvPr/>
          </p:nvSpPr>
          <p:spPr>
            <a:xfrm>
              <a:off x="823900" y="4548150"/>
              <a:ext cx="178375" cy="38900"/>
            </a:xfrm>
            <a:custGeom>
              <a:avLst/>
              <a:gdLst/>
              <a:ahLst/>
              <a:cxnLst/>
              <a:rect l="l" t="t" r="r" b="b"/>
              <a:pathLst>
                <a:path w="7135" h="1556" extrusionOk="0">
                  <a:moveTo>
                    <a:pt x="3143" y="1"/>
                  </a:moveTo>
                  <a:cubicBezTo>
                    <a:pt x="3066" y="1"/>
                    <a:pt x="2987" y="2"/>
                    <a:pt x="2908" y="5"/>
                  </a:cubicBezTo>
                  <a:cubicBezTo>
                    <a:pt x="1913" y="57"/>
                    <a:pt x="931" y="263"/>
                    <a:pt x="0" y="599"/>
                  </a:cubicBezTo>
                  <a:lnTo>
                    <a:pt x="6992" y="1556"/>
                  </a:lnTo>
                  <a:cubicBezTo>
                    <a:pt x="7044" y="1504"/>
                    <a:pt x="7096" y="1452"/>
                    <a:pt x="7134" y="1388"/>
                  </a:cubicBezTo>
                  <a:cubicBezTo>
                    <a:pt x="7134" y="1388"/>
                    <a:pt x="5662" y="1"/>
                    <a:pt x="3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28"/>
            <p:cNvSpPr/>
            <p:nvPr/>
          </p:nvSpPr>
          <p:spPr>
            <a:xfrm>
              <a:off x="1190625" y="4601250"/>
              <a:ext cx="19725" cy="14250"/>
            </a:xfrm>
            <a:custGeom>
              <a:avLst/>
              <a:gdLst/>
              <a:ahLst/>
              <a:cxnLst/>
              <a:rect l="l" t="t" r="r" b="b"/>
              <a:pathLst>
                <a:path w="789" h="570" extrusionOk="0">
                  <a:moveTo>
                    <a:pt x="409" y="0"/>
                  </a:moveTo>
                  <a:cubicBezTo>
                    <a:pt x="377" y="0"/>
                    <a:pt x="344" y="4"/>
                    <a:pt x="310" y="13"/>
                  </a:cubicBezTo>
                  <a:cubicBezTo>
                    <a:pt x="129" y="26"/>
                    <a:pt x="0" y="207"/>
                    <a:pt x="52" y="388"/>
                  </a:cubicBezTo>
                  <a:cubicBezTo>
                    <a:pt x="65" y="427"/>
                    <a:pt x="78" y="466"/>
                    <a:pt x="103" y="504"/>
                  </a:cubicBezTo>
                  <a:lnTo>
                    <a:pt x="633" y="569"/>
                  </a:lnTo>
                  <a:cubicBezTo>
                    <a:pt x="737" y="504"/>
                    <a:pt x="788" y="375"/>
                    <a:pt x="763" y="259"/>
                  </a:cubicBezTo>
                  <a:cubicBezTo>
                    <a:pt x="698" y="99"/>
                    <a:pt x="564"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28"/>
            <p:cNvSpPr/>
            <p:nvPr/>
          </p:nvSpPr>
          <p:spPr>
            <a:xfrm>
              <a:off x="616775" y="4286875"/>
              <a:ext cx="22000" cy="10575"/>
            </a:xfrm>
            <a:custGeom>
              <a:avLst/>
              <a:gdLst/>
              <a:ahLst/>
              <a:cxnLst/>
              <a:rect l="l" t="t" r="r" b="b"/>
              <a:pathLst>
                <a:path w="880" h="423" extrusionOk="0">
                  <a:moveTo>
                    <a:pt x="867" y="0"/>
                  </a:moveTo>
                  <a:lnTo>
                    <a:pt x="1" y="168"/>
                  </a:lnTo>
                  <a:cubicBezTo>
                    <a:pt x="89" y="333"/>
                    <a:pt x="251" y="423"/>
                    <a:pt x="432" y="423"/>
                  </a:cubicBezTo>
                  <a:cubicBezTo>
                    <a:pt x="464" y="423"/>
                    <a:pt x="497" y="420"/>
                    <a:pt x="531" y="414"/>
                  </a:cubicBezTo>
                  <a:cubicBezTo>
                    <a:pt x="725" y="388"/>
                    <a:pt x="880" y="207"/>
                    <a:pt x="8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28"/>
            <p:cNvSpPr/>
            <p:nvPr/>
          </p:nvSpPr>
          <p:spPr>
            <a:xfrm>
              <a:off x="706275" y="4271050"/>
              <a:ext cx="17150" cy="8225"/>
            </a:xfrm>
            <a:custGeom>
              <a:avLst/>
              <a:gdLst/>
              <a:ahLst/>
              <a:cxnLst/>
              <a:rect l="l" t="t" r="r" b="b"/>
              <a:pathLst>
                <a:path w="686" h="329" extrusionOk="0">
                  <a:moveTo>
                    <a:pt x="686" y="0"/>
                  </a:moveTo>
                  <a:lnTo>
                    <a:pt x="1" y="129"/>
                  </a:lnTo>
                  <a:cubicBezTo>
                    <a:pt x="69" y="253"/>
                    <a:pt x="205" y="328"/>
                    <a:pt x="350" y="328"/>
                  </a:cubicBezTo>
                  <a:cubicBezTo>
                    <a:pt x="371" y="328"/>
                    <a:pt x="393" y="326"/>
                    <a:pt x="414" y="323"/>
                  </a:cubicBezTo>
                  <a:cubicBezTo>
                    <a:pt x="557" y="297"/>
                    <a:pt x="660" y="181"/>
                    <a:pt x="686" y="39"/>
                  </a:cubicBezTo>
                  <a:cubicBezTo>
                    <a:pt x="686" y="26"/>
                    <a:pt x="686" y="13"/>
                    <a:pt x="6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28"/>
            <p:cNvSpPr/>
            <p:nvPr/>
          </p:nvSpPr>
          <p:spPr>
            <a:xfrm>
              <a:off x="799650" y="4540525"/>
              <a:ext cx="22975" cy="18375"/>
            </a:xfrm>
            <a:custGeom>
              <a:avLst/>
              <a:gdLst/>
              <a:ahLst/>
              <a:cxnLst/>
              <a:rect l="l" t="t" r="r" b="b"/>
              <a:pathLst>
                <a:path w="919" h="735" extrusionOk="0">
                  <a:moveTo>
                    <a:pt x="462" y="0"/>
                  </a:moveTo>
                  <a:cubicBezTo>
                    <a:pt x="429" y="0"/>
                    <a:pt x="396" y="4"/>
                    <a:pt x="363" y="13"/>
                  </a:cubicBezTo>
                  <a:cubicBezTo>
                    <a:pt x="143" y="26"/>
                    <a:pt x="1" y="232"/>
                    <a:pt x="53" y="439"/>
                  </a:cubicBezTo>
                  <a:cubicBezTo>
                    <a:pt x="119" y="615"/>
                    <a:pt x="287" y="735"/>
                    <a:pt x="472" y="735"/>
                  </a:cubicBezTo>
                  <a:cubicBezTo>
                    <a:pt x="504" y="735"/>
                    <a:pt x="537" y="731"/>
                    <a:pt x="570" y="723"/>
                  </a:cubicBezTo>
                  <a:cubicBezTo>
                    <a:pt x="776" y="698"/>
                    <a:pt x="919" y="504"/>
                    <a:pt x="867" y="297"/>
                  </a:cubicBezTo>
                  <a:cubicBezTo>
                    <a:pt x="802" y="112"/>
                    <a:pt x="636" y="0"/>
                    <a:pt x="4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4" name="Google Shape;854;p28"/>
            <p:cNvSpPr/>
            <p:nvPr/>
          </p:nvSpPr>
          <p:spPr>
            <a:xfrm>
              <a:off x="746675" y="4535125"/>
              <a:ext cx="19075" cy="15000"/>
            </a:xfrm>
            <a:custGeom>
              <a:avLst/>
              <a:gdLst/>
              <a:ahLst/>
              <a:cxnLst/>
              <a:rect l="l" t="t" r="r" b="b"/>
              <a:pathLst>
                <a:path w="763" h="600" extrusionOk="0">
                  <a:moveTo>
                    <a:pt x="381" y="0"/>
                  </a:moveTo>
                  <a:cubicBezTo>
                    <a:pt x="353" y="0"/>
                    <a:pt x="325" y="3"/>
                    <a:pt x="298" y="9"/>
                  </a:cubicBezTo>
                  <a:cubicBezTo>
                    <a:pt x="130" y="22"/>
                    <a:pt x="0" y="190"/>
                    <a:pt x="52" y="358"/>
                  </a:cubicBezTo>
                  <a:cubicBezTo>
                    <a:pt x="96" y="511"/>
                    <a:pt x="232" y="599"/>
                    <a:pt x="383" y="599"/>
                  </a:cubicBezTo>
                  <a:cubicBezTo>
                    <a:pt x="410" y="599"/>
                    <a:pt x="438" y="596"/>
                    <a:pt x="466" y="590"/>
                  </a:cubicBezTo>
                  <a:cubicBezTo>
                    <a:pt x="647" y="578"/>
                    <a:pt x="763" y="410"/>
                    <a:pt x="724" y="242"/>
                  </a:cubicBezTo>
                  <a:cubicBezTo>
                    <a:pt x="669" y="88"/>
                    <a:pt x="531" y="0"/>
                    <a:pt x="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5" name="Google Shape;855;p28"/>
            <p:cNvSpPr/>
            <p:nvPr/>
          </p:nvSpPr>
          <p:spPr>
            <a:xfrm>
              <a:off x="774125" y="4273625"/>
              <a:ext cx="5200" cy="14575"/>
            </a:xfrm>
            <a:custGeom>
              <a:avLst/>
              <a:gdLst/>
              <a:ahLst/>
              <a:cxnLst/>
              <a:rect l="l" t="t" r="r" b="b"/>
              <a:pathLst>
                <a:path w="208" h="583" extrusionOk="0">
                  <a:moveTo>
                    <a:pt x="208" y="0"/>
                  </a:moveTo>
                  <a:lnTo>
                    <a:pt x="208" y="0"/>
                  </a:lnTo>
                  <a:cubicBezTo>
                    <a:pt x="66" y="91"/>
                    <a:pt x="1" y="272"/>
                    <a:pt x="53" y="440"/>
                  </a:cubicBezTo>
                  <a:cubicBezTo>
                    <a:pt x="66" y="479"/>
                    <a:pt x="91" y="530"/>
                    <a:pt x="117" y="582"/>
                  </a:cubicBezTo>
                  <a:lnTo>
                    <a:pt x="208" y="0"/>
                  </a:lnTo>
                  <a:close/>
                </a:path>
              </a:pathLst>
            </a:custGeom>
            <a:solidFill>
              <a:srgbClr val="52A2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28"/>
            <p:cNvSpPr/>
            <p:nvPr/>
          </p:nvSpPr>
          <p:spPr>
            <a:xfrm>
              <a:off x="7050675" y="1269750"/>
              <a:ext cx="99550" cy="45275"/>
            </a:xfrm>
            <a:custGeom>
              <a:avLst/>
              <a:gdLst/>
              <a:ahLst/>
              <a:cxnLst/>
              <a:rect l="l" t="t" r="r" b="b"/>
              <a:pathLst>
                <a:path w="3982" h="1811" extrusionOk="0">
                  <a:moveTo>
                    <a:pt x="1" y="1"/>
                  </a:moveTo>
                  <a:lnTo>
                    <a:pt x="1" y="1"/>
                  </a:lnTo>
                  <a:cubicBezTo>
                    <a:pt x="440" y="440"/>
                    <a:pt x="944" y="802"/>
                    <a:pt x="1500" y="1074"/>
                  </a:cubicBezTo>
                  <a:cubicBezTo>
                    <a:pt x="2263" y="1423"/>
                    <a:pt x="3051" y="1668"/>
                    <a:pt x="3878" y="1810"/>
                  </a:cubicBezTo>
                  <a:lnTo>
                    <a:pt x="3917" y="1513"/>
                  </a:lnTo>
                  <a:cubicBezTo>
                    <a:pt x="3981" y="983"/>
                    <a:pt x="3542" y="479"/>
                    <a:pt x="2935" y="402"/>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28"/>
            <p:cNvSpPr/>
            <p:nvPr/>
          </p:nvSpPr>
          <p:spPr>
            <a:xfrm>
              <a:off x="6904000" y="1229375"/>
              <a:ext cx="68850" cy="49775"/>
            </a:xfrm>
            <a:custGeom>
              <a:avLst/>
              <a:gdLst/>
              <a:ahLst/>
              <a:cxnLst/>
              <a:rect l="l" t="t" r="r" b="b"/>
              <a:pathLst>
                <a:path w="2754" h="1991" extrusionOk="0">
                  <a:moveTo>
                    <a:pt x="0" y="0"/>
                  </a:moveTo>
                  <a:lnTo>
                    <a:pt x="0" y="0"/>
                  </a:lnTo>
                  <a:cubicBezTo>
                    <a:pt x="1086" y="1189"/>
                    <a:pt x="2753" y="1991"/>
                    <a:pt x="2753" y="1991"/>
                  </a:cubicBezTo>
                  <a:cubicBezTo>
                    <a:pt x="2740" y="1435"/>
                    <a:pt x="2676" y="879"/>
                    <a:pt x="2559" y="324"/>
                  </a:cubicBez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28"/>
            <p:cNvSpPr/>
            <p:nvPr/>
          </p:nvSpPr>
          <p:spPr>
            <a:xfrm>
              <a:off x="7110125" y="1519850"/>
              <a:ext cx="8425" cy="40075"/>
            </a:xfrm>
            <a:custGeom>
              <a:avLst/>
              <a:gdLst/>
              <a:ahLst/>
              <a:cxnLst/>
              <a:rect l="l" t="t" r="r" b="b"/>
              <a:pathLst>
                <a:path w="337" h="1603" extrusionOk="0">
                  <a:moveTo>
                    <a:pt x="53" y="0"/>
                  </a:moveTo>
                  <a:cubicBezTo>
                    <a:pt x="1" y="530"/>
                    <a:pt x="40" y="1073"/>
                    <a:pt x="143" y="1603"/>
                  </a:cubicBezTo>
                  <a:lnTo>
                    <a:pt x="337" y="181"/>
                  </a:lnTo>
                  <a:cubicBezTo>
                    <a:pt x="156" y="65"/>
                    <a:pt x="53" y="0"/>
                    <a:pt x="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28"/>
            <p:cNvSpPr/>
            <p:nvPr/>
          </p:nvSpPr>
          <p:spPr>
            <a:xfrm>
              <a:off x="7114325" y="1376350"/>
              <a:ext cx="13600" cy="11725"/>
            </a:xfrm>
            <a:custGeom>
              <a:avLst/>
              <a:gdLst/>
              <a:ahLst/>
              <a:cxnLst/>
              <a:rect l="l" t="t" r="r" b="b"/>
              <a:pathLst>
                <a:path w="544" h="469" extrusionOk="0">
                  <a:moveTo>
                    <a:pt x="273" y="1"/>
                  </a:moveTo>
                  <a:cubicBezTo>
                    <a:pt x="264" y="1"/>
                    <a:pt x="256" y="1"/>
                    <a:pt x="246" y="2"/>
                  </a:cubicBezTo>
                  <a:cubicBezTo>
                    <a:pt x="104" y="2"/>
                    <a:pt x="1" y="118"/>
                    <a:pt x="1" y="247"/>
                  </a:cubicBezTo>
                  <a:cubicBezTo>
                    <a:pt x="25" y="381"/>
                    <a:pt x="140" y="468"/>
                    <a:pt x="271" y="468"/>
                  </a:cubicBezTo>
                  <a:cubicBezTo>
                    <a:pt x="280" y="468"/>
                    <a:pt x="289" y="468"/>
                    <a:pt x="298" y="467"/>
                  </a:cubicBezTo>
                  <a:cubicBezTo>
                    <a:pt x="427" y="467"/>
                    <a:pt x="544" y="364"/>
                    <a:pt x="531" y="222"/>
                  </a:cubicBezTo>
                  <a:cubicBezTo>
                    <a:pt x="507" y="88"/>
                    <a:pt x="403" y="1"/>
                    <a:pt x="2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28"/>
            <p:cNvSpPr/>
            <p:nvPr/>
          </p:nvSpPr>
          <p:spPr>
            <a:xfrm>
              <a:off x="7073950" y="1404425"/>
              <a:ext cx="22000" cy="18500"/>
            </a:xfrm>
            <a:custGeom>
              <a:avLst/>
              <a:gdLst/>
              <a:ahLst/>
              <a:cxnLst/>
              <a:rect l="l" t="t" r="r" b="b"/>
              <a:pathLst>
                <a:path w="880" h="740" extrusionOk="0">
                  <a:moveTo>
                    <a:pt x="449" y="0"/>
                  </a:moveTo>
                  <a:cubicBezTo>
                    <a:pt x="433" y="0"/>
                    <a:pt x="417" y="1"/>
                    <a:pt x="401" y="3"/>
                  </a:cubicBezTo>
                  <a:cubicBezTo>
                    <a:pt x="394" y="3"/>
                    <a:pt x="386" y="3"/>
                    <a:pt x="379" y="3"/>
                  </a:cubicBezTo>
                  <a:cubicBezTo>
                    <a:pt x="169" y="3"/>
                    <a:pt x="0" y="179"/>
                    <a:pt x="0" y="391"/>
                  </a:cubicBezTo>
                  <a:cubicBezTo>
                    <a:pt x="39" y="585"/>
                    <a:pt x="207" y="727"/>
                    <a:pt x="401" y="740"/>
                  </a:cubicBezTo>
                  <a:lnTo>
                    <a:pt x="479" y="740"/>
                  </a:lnTo>
                  <a:cubicBezTo>
                    <a:pt x="517" y="740"/>
                    <a:pt x="556" y="727"/>
                    <a:pt x="608" y="714"/>
                  </a:cubicBezTo>
                  <a:cubicBezTo>
                    <a:pt x="763" y="675"/>
                    <a:pt x="879" y="520"/>
                    <a:pt x="866" y="352"/>
                  </a:cubicBezTo>
                  <a:cubicBezTo>
                    <a:pt x="830" y="149"/>
                    <a:pt x="650" y="0"/>
                    <a:pt x="4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28"/>
            <p:cNvSpPr/>
            <p:nvPr/>
          </p:nvSpPr>
          <p:spPr>
            <a:xfrm>
              <a:off x="7044225" y="1554400"/>
              <a:ext cx="26200" cy="25950"/>
            </a:xfrm>
            <a:custGeom>
              <a:avLst/>
              <a:gdLst/>
              <a:ahLst/>
              <a:cxnLst/>
              <a:rect l="l" t="t" r="r" b="b"/>
              <a:pathLst>
                <a:path w="1048" h="1038" extrusionOk="0">
                  <a:moveTo>
                    <a:pt x="361" y="0"/>
                  </a:moveTo>
                  <a:cubicBezTo>
                    <a:pt x="353" y="0"/>
                    <a:pt x="345" y="0"/>
                    <a:pt x="336" y="1"/>
                  </a:cubicBezTo>
                  <a:cubicBezTo>
                    <a:pt x="143" y="1"/>
                    <a:pt x="0" y="156"/>
                    <a:pt x="13" y="337"/>
                  </a:cubicBezTo>
                  <a:cubicBezTo>
                    <a:pt x="26" y="453"/>
                    <a:pt x="91" y="544"/>
                    <a:pt x="194" y="595"/>
                  </a:cubicBezTo>
                  <a:cubicBezTo>
                    <a:pt x="194" y="634"/>
                    <a:pt x="194" y="660"/>
                    <a:pt x="194" y="686"/>
                  </a:cubicBezTo>
                  <a:cubicBezTo>
                    <a:pt x="207" y="789"/>
                    <a:pt x="272" y="880"/>
                    <a:pt x="349" y="944"/>
                  </a:cubicBezTo>
                  <a:cubicBezTo>
                    <a:pt x="428" y="1001"/>
                    <a:pt x="527" y="1037"/>
                    <a:pt x="627" y="1037"/>
                  </a:cubicBezTo>
                  <a:cubicBezTo>
                    <a:pt x="642" y="1037"/>
                    <a:pt x="657" y="1037"/>
                    <a:pt x="672" y="1035"/>
                  </a:cubicBezTo>
                  <a:cubicBezTo>
                    <a:pt x="789" y="1035"/>
                    <a:pt x="905" y="970"/>
                    <a:pt x="970" y="880"/>
                  </a:cubicBezTo>
                  <a:cubicBezTo>
                    <a:pt x="1021" y="815"/>
                    <a:pt x="1047" y="738"/>
                    <a:pt x="1047" y="647"/>
                  </a:cubicBezTo>
                  <a:cubicBezTo>
                    <a:pt x="1008" y="492"/>
                    <a:pt x="892" y="350"/>
                    <a:pt x="737" y="324"/>
                  </a:cubicBezTo>
                  <a:lnTo>
                    <a:pt x="737" y="311"/>
                  </a:lnTo>
                  <a:cubicBezTo>
                    <a:pt x="700" y="126"/>
                    <a:pt x="534" y="0"/>
                    <a:pt x="3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28"/>
            <p:cNvSpPr/>
            <p:nvPr/>
          </p:nvSpPr>
          <p:spPr>
            <a:xfrm>
              <a:off x="7062325" y="1665525"/>
              <a:ext cx="16800" cy="14375"/>
            </a:xfrm>
            <a:custGeom>
              <a:avLst/>
              <a:gdLst/>
              <a:ahLst/>
              <a:cxnLst/>
              <a:rect l="l" t="t" r="r" b="b"/>
              <a:pathLst>
                <a:path w="672" h="575" extrusionOk="0">
                  <a:moveTo>
                    <a:pt x="325" y="1"/>
                  </a:moveTo>
                  <a:cubicBezTo>
                    <a:pt x="316" y="1"/>
                    <a:pt x="307" y="1"/>
                    <a:pt x="297" y="2"/>
                  </a:cubicBezTo>
                  <a:cubicBezTo>
                    <a:pt x="129" y="2"/>
                    <a:pt x="0" y="144"/>
                    <a:pt x="0" y="312"/>
                  </a:cubicBezTo>
                  <a:cubicBezTo>
                    <a:pt x="24" y="464"/>
                    <a:pt x="164" y="574"/>
                    <a:pt x="315" y="574"/>
                  </a:cubicBezTo>
                  <a:cubicBezTo>
                    <a:pt x="331" y="574"/>
                    <a:pt x="346" y="573"/>
                    <a:pt x="362" y="570"/>
                  </a:cubicBezTo>
                  <a:cubicBezTo>
                    <a:pt x="369" y="571"/>
                    <a:pt x="376" y="571"/>
                    <a:pt x="383" y="571"/>
                  </a:cubicBezTo>
                  <a:cubicBezTo>
                    <a:pt x="542" y="571"/>
                    <a:pt x="672" y="434"/>
                    <a:pt x="659" y="273"/>
                  </a:cubicBezTo>
                  <a:cubicBezTo>
                    <a:pt x="635" y="114"/>
                    <a:pt x="494" y="1"/>
                    <a:pt x="3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28"/>
            <p:cNvSpPr/>
            <p:nvPr/>
          </p:nvSpPr>
          <p:spPr>
            <a:xfrm>
              <a:off x="6994800" y="1629975"/>
              <a:ext cx="12625" cy="10750"/>
            </a:xfrm>
            <a:custGeom>
              <a:avLst/>
              <a:gdLst/>
              <a:ahLst/>
              <a:cxnLst/>
              <a:rect l="l" t="t" r="r" b="b"/>
              <a:pathLst>
                <a:path w="505" h="430" extrusionOk="0">
                  <a:moveTo>
                    <a:pt x="257" y="1"/>
                  </a:moveTo>
                  <a:cubicBezTo>
                    <a:pt x="249" y="1"/>
                    <a:pt x="241" y="1"/>
                    <a:pt x="233" y="2"/>
                  </a:cubicBezTo>
                  <a:cubicBezTo>
                    <a:pt x="226" y="2"/>
                    <a:pt x="220" y="1"/>
                    <a:pt x="213" y="1"/>
                  </a:cubicBezTo>
                  <a:cubicBezTo>
                    <a:pt x="93" y="1"/>
                    <a:pt x="0" y="112"/>
                    <a:pt x="0" y="235"/>
                  </a:cubicBezTo>
                  <a:cubicBezTo>
                    <a:pt x="24" y="344"/>
                    <a:pt x="128" y="430"/>
                    <a:pt x="247" y="430"/>
                  </a:cubicBezTo>
                  <a:cubicBezTo>
                    <a:pt x="255" y="430"/>
                    <a:pt x="263" y="430"/>
                    <a:pt x="271" y="429"/>
                  </a:cubicBezTo>
                  <a:cubicBezTo>
                    <a:pt x="278" y="429"/>
                    <a:pt x="285" y="430"/>
                    <a:pt x="291" y="430"/>
                  </a:cubicBezTo>
                  <a:cubicBezTo>
                    <a:pt x="411" y="430"/>
                    <a:pt x="504" y="319"/>
                    <a:pt x="504" y="209"/>
                  </a:cubicBezTo>
                  <a:cubicBezTo>
                    <a:pt x="480" y="88"/>
                    <a:pt x="376" y="1"/>
                    <a:pt x="2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28"/>
            <p:cNvSpPr/>
            <p:nvPr/>
          </p:nvSpPr>
          <p:spPr>
            <a:xfrm>
              <a:off x="7082675" y="1763450"/>
              <a:ext cx="2600" cy="7150"/>
            </a:xfrm>
            <a:custGeom>
              <a:avLst/>
              <a:gdLst/>
              <a:ahLst/>
              <a:cxnLst/>
              <a:rect l="l" t="t" r="r" b="b"/>
              <a:pathLst>
                <a:path w="104" h="286" extrusionOk="0">
                  <a:moveTo>
                    <a:pt x="104" y="1"/>
                  </a:moveTo>
                  <a:lnTo>
                    <a:pt x="104" y="1"/>
                  </a:lnTo>
                  <a:cubicBezTo>
                    <a:pt x="39" y="27"/>
                    <a:pt x="0" y="91"/>
                    <a:pt x="0" y="169"/>
                  </a:cubicBezTo>
                  <a:cubicBezTo>
                    <a:pt x="13" y="208"/>
                    <a:pt x="39" y="259"/>
                    <a:pt x="65" y="285"/>
                  </a:cubicBezTo>
                  <a:lnTo>
                    <a:pt x="10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28"/>
            <p:cNvSpPr/>
            <p:nvPr/>
          </p:nvSpPr>
          <p:spPr>
            <a:xfrm>
              <a:off x="6492700" y="1178000"/>
              <a:ext cx="17450" cy="9425"/>
            </a:xfrm>
            <a:custGeom>
              <a:avLst/>
              <a:gdLst/>
              <a:ahLst/>
              <a:cxnLst/>
              <a:rect l="l" t="t" r="r" b="b"/>
              <a:pathLst>
                <a:path w="698" h="377" extrusionOk="0">
                  <a:moveTo>
                    <a:pt x="13" y="0"/>
                  </a:moveTo>
                  <a:cubicBezTo>
                    <a:pt x="0" y="26"/>
                    <a:pt x="0" y="65"/>
                    <a:pt x="13" y="91"/>
                  </a:cubicBezTo>
                  <a:cubicBezTo>
                    <a:pt x="38" y="251"/>
                    <a:pt x="192" y="376"/>
                    <a:pt x="363" y="376"/>
                  </a:cubicBezTo>
                  <a:cubicBezTo>
                    <a:pt x="371" y="376"/>
                    <a:pt x="379" y="376"/>
                    <a:pt x="388" y="375"/>
                  </a:cubicBezTo>
                  <a:cubicBezTo>
                    <a:pt x="543" y="375"/>
                    <a:pt x="685" y="246"/>
                    <a:pt x="698" y="78"/>
                  </a:cubicBez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28"/>
            <p:cNvSpPr/>
            <p:nvPr/>
          </p:nvSpPr>
          <p:spPr>
            <a:xfrm>
              <a:off x="7033250" y="1808375"/>
              <a:ext cx="45900" cy="30400"/>
            </a:xfrm>
            <a:custGeom>
              <a:avLst/>
              <a:gdLst/>
              <a:ahLst/>
              <a:cxnLst/>
              <a:rect l="l" t="t" r="r" b="b"/>
              <a:pathLst>
                <a:path w="1836" h="1216" extrusionOk="0">
                  <a:moveTo>
                    <a:pt x="1835" y="0"/>
                  </a:moveTo>
                  <a:lnTo>
                    <a:pt x="0" y="91"/>
                  </a:lnTo>
                  <a:cubicBezTo>
                    <a:pt x="414" y="556"/>
                    <a:pt x="943" y="918"/>
                    <a:pt x="1525" y="1150"/>
                  </a:cubicBezTo>
                  <a:lnTo>
                    <a:pt x="1667" y="1215"/>
                  </a:lnTo>
                  <a:lnTo>
                    <a:pt x="183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28"/>
            <p:cNvSpPr/>
            <p:nvPr/>
          </p:nvSpPr>
          <p:spPr>
            <a:xfrm>
              <a:off x="6933075" y="2504975"/>
              <a:ext cx="49775" cy="32325"/>
            </a:xfrm>
            <a:custGeom>
              <a:avLst/>
              <a:gdLst/>
              <a:ahLst/>
              <a:cxnLst/>
              <a:rect l="l" t="t" r="r" b="b"/>
              <a:pathLst>
                <a:path w="1991" h="1293" extrusionOk="0">
                  <a:moveTo>
                    <a:pt x="1991" y="0"/>
                  </a:moveTo>
                  <a:lnTo>
                    <a:pt x="1991" y="0"/>
                  </a:lnTo>
                  <a:cubicBezTo>
                    <a:pt x="1306" y="117"/>
                    <a:pt x="634" y="324"/>
                    <a:pt x="1" y="608"/>
                  </a:cubicBezTo>
                  <a:cubicBezTo>
                    <a:pt x="427" y="840"/>
                    <a:pt x="854" y="1047"/>
                    <a:pt x="1319" y="1215"/>
                  </a:cubicBezTo>
                  <a:cubicBezTo>
                    <a:pt x="1358" y="1138"/>
                    <a:pt x="1435" y="1086"/>
                    <a:pt x="1526" y="1086"/>
                  </a:cubicBezTo>
                  <a:cubicBezTo>
                    <a:pt x="1534" y="1085"/>
                    <a:pt x="1542" y="1085"/>
                    <a:pt x="1550" y="1085"/>
                  </a:cubicBezTo>
                  <a:cubicBezTo>
                    <a:pt x="1669" y="1085"/>
                    <a:pt x="1774" y="1172"/>
                    <a:pt x="1810" y="1293"/>
                  </a:cubicBezTo>
                  <a:lnTo>
                    <a:pt x="199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28"/>
            <p:cNvSpPr/>
            <p:nvPr/>
          </p:nvSpPr>
          <p:spPr>
            <a:xfrm>
              <a:off x="6966675" y="2168950"/>
              <a:ext cx="6500" cy="5525"/>
            </a:xfrm>
            <a:custGeom>
              <a:avLst/>
              <a:gdLst/>
              <a:ahLst/>
              <a:cxnLst/>
              <a:rect l="l" t="t" r="r" b="b"/>
              <a:pathLst>
                <a:path w="260" h="221" extrusionOk="0">
                  <a:moveTo>
                    <a:pt x="117" y="0"/>
                  </a:moveTo>
                  <a:cubicBezTo>
                    <a:pt x="52" y="0"/>
                    <a:pt x="1" y="52"/>
                    <a:pt x="14" y="117"/>
                  </a:cubicBezTo>
                  <a:cubicBezTo>
                    <a:pt x="14" y="181"/>
                    <a:pt x="78" y="220"/>
                    <a:pt x="143" y="220"/>
                  </a:cubicBezTo>
                  <a:cubicBezTo>
                    <a:pt x="207" y="220"/>
                    <a:pt x="259" y="168"/>
                    <a:pt x="259" y="104"/>
                  </a:cubicBezTo>
                  <a:cubicBezTo>
                    <a:pt x="246" y="39"/>
                    <a:pt x="182" y="0"/>
                    <a:pt x="1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28"/>
            <p:cNvSpPr/>
            <p:nvPr/>
          </p:nvSpPr>
          <p:spPr>
            <a:xfrm>
              <a:off x="6898500" y="2533950"/>
              <a:ext cx="16500" cy="8850"/>
            </a:xfrm>
            <a:custGeom>
              <a:avLst/>
              <a:gdLst/>
              <a:ahLst/>
              <a:cxnLst/>
              <a:rect l="l" t="t" r="r" b="b"/>
              <a:pathLst>
                <a:path w="660" h="354" extrusionOk="0">
                  <a:moveTo>
                    <a:pt x="357" y="1"/>
                  </a:moveTo>
                  <a:cubicBezTo>
                    <a:pt x="342" y="1"/>
                    <a:pt x="327" y="2"/>
                    <a:pt x="311" y="5"/>
                  </a:cubicBezTo>
                  <a:cubicBezTo>
                    <a:pt x="143" y="5"/>
                    <a:pt x="1" y="134"/>
                    <a:pt x="14" y="302"/>
                  </a:cubicBezTo>
                  <a:cubicBezTo>
                    <a:pt x="14" y="315"/>
                    <a:pt x="14" y="328"/>
                    <a:pt x="14" y="354"/>
                  </a:cubicBezTo>
                  <a:lnTo>
                    <a:pt x="660" y="315"/>
                  </a:lnTo>
                  <a:cubicBezTo>
                    <a:pt x="660" y="302"/>
                    <a:pt x="660" y="289"/>
                    <a:pt x="660" y="276"/>
                  </a:cubicBezTo>
                  <a:cubicBezTo>
                    <a:pt x="636" y="112"/>
                    <a:pt x="507" y="1"/>
                    <a:pt x="3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28"/>
            <p:cNvSpPr/>
            <p:nvPr/>
          </p:nvSpPr>
          <p:spPr>
            <a:xfrm>
              <a:off x="6965075" y="2532075"/>
              <a:ext cx="13250" cy="7175"/>
            </a:xfrm>
            <a:custGeom>
              <a:avLst/>
              <a:gdLst/>
              <a:ahLst/>
              <a:cxnLst/>
              <a:rect l="l" t="t" r="r" b="b"/>
              <a:pathLst>
                <a:path w="530" h="287" extrusionOk="0">
                  <a:moveTo>
                    <a:pt x="270" y="1"/>
                  </a:moveTo>
                  <a:cubicBezTo>
                    <a:pt x="262" y="1"/>
                    <a:pt x="254" y="1"/>
                    <a:pt x="246" y="2"/>
                  </a:cubicBezTo>
                  <a:cubicBezTo>
                    <a:pt x="155" y="2"/>
                    <a:pt x="78" y="54"/>
                    <a:pt x="39" y="131"/>
                  </a:cubicBezTo>
                  <a:cubicBezTo>
                    <a:pt x="13" y="157"/>
                    <a:pt x="0" y="209"/>
                    <a:pt x="0" y="248"/>
                  </a:cubicBezTo>
                  <a:cubicBezTo>
                    <a:pt x="13" y="261"/>
                    <a:pt x="13" y="273"/>
                    <a:pt x="26" y="286"/>
                  </a:cubicBezTo>
                  <a:lnTo>
                    <a:pt x="517" y="261"/>
                  </a:lnTo>
                  <a:lnTo>
                    <a:pt x="530" y="209"/>
                  </a:lnTo>
                  <a:cubicBezTo>
                    <a:pt x="494" y="88"/>
                    <a:pt x="389" y="1"/>
                    <a:pt x="2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28"/>
            <p:cNvSpPr/>
            <p:nvPr/>
          </p:nvSpPr>
          <p:spPr>
            <a:xfrm>
              <a:off x="7032600" y="1884300"/>
              <a:ext cx="6475" cy="5575"/>
            </a:xfrm>
            <a:custGeom>
              <a:avLst/>
              <a:gdLst/>
              <a:ahLst/>
              <a:cxnLst/>
              <a:rect l="l" t="t" r="r" b="b"/>
              <a:pathLst>
                <a:path w="259" h="223" extrusionOk="0">
                  <a:moveTo>
                    <a:pt x="116" y="0"/>
                  </a:moveTo>
                  <a:cubicBezTo>
                    <a:pt x="52" y="0"/>
                    <a:pt x="0" y="52"/>
                    <a:pt x="0" y="117"/>
                  </a:cubicBezTo>
                  <a:cubicBezTo>
                    <a:pt x="12" y="175"/>
                    <a:pt x="54" y="222"/>
                    <a:pt x="119" y="222"/>
                  </a:cubicBezTo>
                  <a:cubicBezTo>
                    <a:pt x="126" y="222"/>
                    <a:pt x="134" y="221"/>
                    <a:pt x="142" y="220"/>
                  </a:cubicBezTo>
                  <a:cubicBezTo>
                    <a:pt x="207" y="220"/>
                    <a:pt x="259" y="168"/>
                    <a:pt x="259" y="104"/>
                  </a:cubicBezTo>
                  <a:cubicBezTo>
                    <a:pt x="233" y="39"/>
                    <a:pt x="181" y="0"/>
                    <a:pt x="1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28"/>
            <p:cNvSpPr/>
            <p:nvPr/>
          </p:nvSpPr>
          <p:spPr>
            <a:xfrm>
              <a:off x="6898175" y="2934625"/>
              <a:ext cx="13600" cy="11725"/>
            </a:xfrm>
            <a:custGeom>
              <a:avLst/>
              <a:gdLst/>
              <a:ahLst/>
              <a:cxnLst/>
              <a:rect l="l" t="t" r="r" b="b"/>
              <a:pathLst>
                <a:path w="544" h="469" extrusionOk="0">
                  <a:moveTo>
                    <a:pt x="281" y="1"/>
                  </a:moveTo>
                  <a:cubicBezTo>
                    <a:pt x="269" y="1"/>
                    <a:pt x="258" y="2"/>
                    <a:pt x="246" y="3"/>
                  </a:cubicBezTo>
                  <a:cubicBezTo>
                    <a:pt x="239" y="3"/>
                    <a:pt x="232" y="2"/>
                    <a:pt x="225" y="2"/>
                  </a:cubicBezTo>
                  <a:cubicBezTo>
                    <a:pt x="94" y="2"/>
                    <a:pt x="1" y="114"/>
                    <a:pt x="1" y="249"/>
                  </a:cubicBezTo>
                  <a:cubicBezTo>
                    <a:pt x="14" y="262"/>
                    <a:pt x="14" y="275"/>
                    <a:pt x="27" y="301"/>
                  </a:cubicBezTo>
                  <a:cubicBezTo>
                    <a:pt x="65" y="404"/>
                    <a:pt x="182" y="469"/>
                    <a:pt x="298" y="469"/>
                  </a:cubicBezTo>
                  <a:cubicBezTo>
                    <a:pt x="440" y="469"/>
                    <a:pt x="544" y="352"/>
                    <a:pt x="544" y="223"/>
                  </a:cubicBezTo>
                  <a:cubicBezTo>
                    <a:pt x="531" y="184"/>
                    <a:pt x="518" y="146"/>
                    <a:pt x="492" y="107"/>
                  </a:cubicBezTo>
                  <a:cubicBezTo>
                    <a:pt x="435" y="39"/>
                    <a:pt x="359" y="1"/>
                    <a:pt x="2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28"/>
            <p:cNvSpPr/>
            <p:nvPr/>
          </p:nvSpPr>
          <p:spPr>
            <a:xfrm>
              <a:off x="6857800" y="3215750"/>
              <a:ext cx="10025" cy="8500"/>
            </a:xfrm>
            <a:custGeom>
              <a:avLst/>
              <a:gdLst/>
              <a:ahLst/>
              <a:cxnLst/>
              <a:rect l="l" t="t" r="r" b="b"/>
              <a:pathLst>
                <a:path w="401" h="340" extrusionOk="0">
                  <a:moveTo>
                    <a:pt x="207" y="1"/>
                  </a:moveTo>
                  <a:cubicBezTo>
                    <a:pt x="199" y="1"/>
                    <a:pt x="190" y="1"/>
                    <a:pt x="181" y="2"/>
                  </a:cubicBezTo>
                  <a:cubicBezTo>
                    <a:pt x="175" y="1"/>
                    <a:pt x="168" y="1"/>
                    <a:pt x="162" y="1"/>
                  </a:cubicBezTo>
                  <a:cubicBezTo>
                    <a:pt x="68" y="1"/>
                    <a:pt x="0" y="86"/>
                    <a:pt x="0" y="170"/>
                  </a:cubicBezTo>
                  <a:cubicBezTo>
                    <a:pt x="24" y="266"/>
                    <a:pt x="104" y="340"/>
                    <a:pt x="197" y="340"/>
                  </a:cubicBezTo>
                  <a:cubicBezTo>
                    <a:pt x="205" y="340"/>
                    <a:pt x="212" y="339"/>
                    <a:pt x="220" y="338"/>
                  </a:cubicBezTo>
                  <a:cubicBezTo>
                    <a:pt x="310" y="338"/>
                    <a:pt x="401" y="261"/>
                    <a:pt x="388" y="157"/>
                  </a:cubicBezTo>
                  <a:cubicBezTo>
                    <a:pt x="376" y="63"/>
                    <a:pt x="299" y="1"/>
                    <a:pt x="2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28"/>
            <p:cNvSpPr/>
            <p:nvPr/>
          </p:nvSpPr>
          <p:spPr>
            <a:xfrm>
              <a:off x="6898825" y="2541800"/>
              <a:ext cx="16175" cy="6525"/>
            </a:xfrm>
            <a:custGeom>
              <a:avLst/>
              <a:gdLst/>
              <a:ahLst/>
              <a:cxnLst/>
              <a:rect l="l" t="t" r="r" b="b"/>
              <a:pathLst>
                <a:path w="647" h="261" extrusionOk="0">
                  <a:moveTo>
                    <a:pt x="647" y="1"/>
                  </a:moveTo>
                  <a:lnTo>
                    <a:pt x="1" y="40"/>
                  </a:lnTo>
                  <a:cubicBezTo>
                    <a:pt x="49" y="173"/>
                    <a:pt x="177" y="260"/>
                    <a:pt x="320" y="260"/>
                  </a:cubicBezTo>
                  <a:cubicBezTo>
                    <a:pt x="330" y="260"/>
                    <a:pt x="340" y="260"/>
                    <a:pt x="350" y="259"/>
                  </a:cubicBezTo>
                  <a:cubicBezTo>
                    <a:pt x="505" y="259"/>
                    <a:pt x="634" y="143"/>
                    <a:pt x="6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28"/>
            <p:cNvSpPr/>
            <p:nvPr/>
          </p:nvSpPr>
          <p:spPr>
            <a:xfrm>
              <a:off x="6838425" y="3180825"/>
              <a:ext cx="21975" cy="18575"/>
            </a:xfrm>
            <a:custGeom>
              <a:avLst/>
              <a:gdLst/>
              <a:ahLst/>
              <a:cxnLst/>
              <a:rect l="l" t="t" r="r" b="b"/>
              <a:pathLst>
                <a:path w="879" h="743" extrusionOk="0">
                  <a:moveTo>
                    <a:pt x="448" y="1"/>
                  </a:moveTo>
                  <a:cubicBezTo>
                    <a:pt x="433" y="1"/>
                    <a:pt x="417" y="2"/>
                    <a:pt x="400" y="3"/>
                  </a:cubicBezTo>
                  <a:cubicBezTo>
                    <a:pt x="393" y="3"/>
                    <a:pt x="386" y="3"/>
                    <a:pt x="378" y="3"/>
                  </a:cubicBezTo>
                  <a:cubicBezTo>
                    <a:pt x="169" y="3"/>
                    <a:pt x="0" y="179"/>
                    <a:pt x="13" y="391"/>
                  </a:cubicBezTo>
                  <a:cubicBezTo>
                    <a:pt x="49" y="595"/>
                    <a:pt x="229" y="743"/>
                    <a:pt x="430" y="743"/>
                  </a:cubicBezTo>
                  <a:cubicBezTo>
                    <a:pt x="446" y="743"/>
                    <a:pt x="462" y="742"/>
                    <a:pt x="478" y="740"/>
                  </a:cubicBezTo>
                  <a:cubicBezTo>
                    <a:pt x="485" y="741"/>
                    <a:pt x="493" y="741"/>
                    <a:pt x="500" y="741"/>
                  </a:cubicBezTo>
                  <a:cubicBezTo>
                    <a:pt x="710" y="741"/>
                    <a:pt x="878" y="565"/>
                    <a:pt x="866" y="352"/>
                  </a:cubicBezTo>
                  <a:cubicBezTo>
                    <a:pt x="830" y="149"/>
                    <a:pt x="650" y="1"/>
                    <a:pt x="4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28"/>
            <p:cNvSpPr/>
            <p:nvPr/>
          </p:nvSpPr>
          <p:spPr>
            <a:xfrm>
              <a:off x="6965700" y="2538575"/>
              <a:ext cx="12300" cy="4900"/>
            </a:xfrm>
            <a:custGeom>
              <a:avLst/>
              <a:gdLst/>
              <a:ahLst/>
              <a:cxnLst/>
              <a:rect l="l" t="t" r="r" b="b"/>
              <a:pathLst>
                <a:path w="492" h="196" extrusionOk="0">
                  <a:moveTo>
                    <a:pt x="492" y="1"/>
                  </a:moveTo>
                  <a:lnTo>
                    <a:pt x="1" y="26"/>
                  </a:lnTo>
                  <a:cubicBezTo>
                    <a:pt x="36" y="133"/>
                    <a:pt x="137" y="196"/>
                    <a:pt x="243" y="196"/>
                  </a:cubicBezTo>
                  <a:cubicBezTo>
                    <a:pt x="253" y="196"/>
                    <a:pt x="262" y="195"/>
                    <a:pt x="272" y="194"/>
                  </a:cubicBezTo>
                  <a:cubicBezTo>
                    <a:pt x="363" y="194"/>
                    <a:pt x="453" y="143"/>
                    <a:pt x="492" y="52"/>
                  </a:cubicBezTo>
                  <a:lnTo>
                    <a:pt x="49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28"/>
            <p:cNvSpPr/>
            <p:nvPr/>
          </p:nvSpPr>
          <p:spPr>
            <a:xfrm>
              <a:off x="6767975" y="3938575"/>
              <a:ext cx="16175" cy="40400"/>
            </a:xfrm>
            <a:custGeom>
              <a:avLst/>
              <a:gdLst/>
              <a:ahLst/>
              <a:cxnLst/>
              <a:rect l="l" t="t" r="r" b="b"/>
              <a:pathLst>
                <a:path w="647" h="1616" extrusionOk="0">
                  <a:moveTo>
                    <a:pt x="0" y="0"/>
                  </a:moveTo>
                  <a:lnTo>
                    <a:pt x="168" y="1616"/>
                  </a:lnTo>
                  <a:lnTo>
                    <a:pt x="453" y="1512"/>
                  </a:lnTo>
                  <a:lnTo>
                    <a:pt x="647" y="117"/>
                  </a:lnTo>
                  <a:cubicBezTo>
                    <a:pt x="440" y="91"/>
                    <a:pt x="246" y="65"/>
                    <a:pt x="52" y="13"/>
                  </a:cubicBezTo>
                  <a:cubicBezTo>
                    <a:pt x="39" y="13"/>
                    <a:pt x="1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28"/>
            <p:cNvSpPr/>
            <p:nvPr/>
          </p:nvSpPr>
          <p:spPr>
            <a:xfrm>
              <a:off x="6772175" y="3976050"/>
              <a:ext cx="7125" cy="23600"/>
            </a:xfrm>
            <a:custGeom>
              <a:avLst/>
              <a:gdLst/>
              <a:ahLst/>
              <a:cxnLst/>
              <a:rect l="l" t="t" r="r" b="b"/>
              <a:pathLst>
                <a:path w="285" h="944" extrusionOk="0">
                  <a:moveTo>
                    <a:pt x="285" y="0"/>
                  </a:moveTo>
                  <a:lnTo>
                    <a:pt x="0" y="117"/>
                  </a:lnTo>
                  <a:lnTo>
                    <a:pt x="91" y="944"/>
                  </a:lnTo>
                  <a:lnTo>
                    <a:pt x="155" y="944"/>
                  </a:lnTo>
                  <a:lnTo>
                    <a:pt x="28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28"/>
            <p:cNvSpPr/>
            <p:nvPr/>
          </p:nvSpPr>
          <p:spPr>
            <a:xfrm>
              <a:off x="6821600" y="3269425"/>
              <a:ext cx="55275" cy="30725"/>
            </a:xfrm>
            <a:custGeom>
              <a:avLst/>
              <a:gdLst/>
              <a:ahLst/>
              <a:cxnLst/>
              <a:rect l="l" t="t" r="r" b="b"/>
              <a:pathLst>
                <a:path w="2211" h="1229" extrusionOk="0">
                  <a:moveTo>
                    <a:pt x="2211" y="1"/>
                  </a:moveTo>
                  <a:lnTo>
                    <a:pt x="1" y="91"/>
                  </a:lnTo>
                  <a:cubicBezTo>
                    <a:pt x="647" y="543"/>
                    <a:pt x="1332" y="918"/>
                    <a:pt x="2043" y="1228"/>
                  </a:cubicBezTo>
                  <a:lnTo>
                    <a:pt x="22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28"/>
            <p:cNvSpPr/>
            <p:nvPr/>
          </p:nvSpPr>
          <p:spPr>
            <a:xfrm>
              <a:off x="6763125" y="3896250"/>
              <a:ext cx="26525" cy="44925"/>
            </a:xfrm>
            <a:custGeom>
              <a:avLst/>
              <a:gdLst/>
              <a:ahLst/>
              <a:cxnLst/>
              <a:rect l="l" t="t" r="r" b="b"/>
              <a:pathLst>
                <a:path w="1061" h="1797" extrusionOk="0">
                  <a:moveTo>
                    <a:pt x="1" y="0"/>
                  </a:moveTo>
                  <a:lnTo>
                    <a:pt x="194" y="1693"/>
                  </a:lnTo>
                  <a:cubicBezTo>
                    <a:pt x="207" y="1693"/>
                    <a:pt x="220" y="1706"/>
                    <a:pt x="246" y="1706"/>
                  </a:cubicBezTo>
                  <a:cubicBezTo>
                    <a:pt x="440" y="1758"/>
                    <a:pt x="634" y="1784"/>
                    <a:pt x="841" y="1797"/>
                  </a:cubicBezTo>
                  <a:lnTo>
                    <a:pt x="1060" y="220"/>
                  </a:lnTo>
                  <a:cubicBezTo>
                    <a:pt x="944" y="181"/>
                    <a:pt x="828" y="155"/>
                    <a:pt x="711" y="117"/>
                  </a:cubicBezTo>
                  <a:cubicBezTo>
                    <a:pt x="479" y="65"/>
                    <a:pt x="246" y="26"/>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28"/>
            <p:cNvSpPr/>
            <p:nvPr/>
          </p:nvSpPr>
          <p:spPr>
            <a:xfrm>
              <a:off x="6796425" y="3692625"/>
              <a:ext cx="20350" cy="17300"/>
            </a:xfrm>
            <a:custGeom>
              <a:avLst/>
              <a:gdLst/>
              <a:ahLst/>
              <a:cxnLst/>
              <a:rect l="l" t="t" r="r" b="b"/>
              <a:pathLst>
                <a:path w="814" h="692" extrusionOk="0">
                  <a:moveTo>
                    <a:pt x="423" y="0"/>
                  </a:moveTo>
                  <a:cubicBezTo>
                    <a:pt x="407" y="0"/>
                    <a:pt x="391" y="1"/>
                    <a:pt x="374" y="3"/>
                  </a:cubicBezTo>
                  <a:cubicBezTo>
                    <a:pt x="367" y="3"/>
                    <a:pt x="360" y="2"/>
                    <a:pt x="352" y="2"/>
                  </a:cubicBezTo>
                  <a:cubicBezTo>
                    <a:pt x="156" y="2"/>
                    <a:pt x="0" y="166"/>
                    <a:pt x="13" y="365"/>
                  </a:cubicBezTo>
                  <a:cubicBezTo>
                    <a:pt x="48" y="555"/>
                    <a:pt x="216" y="691"/>
                    <a:pt x="403" y="691"/>
                  </a:cubicBezTo>
                  <a:cubicBezTo>
                    <a:pt x="420" y="691"/>
                    <a:pt x="436" y="690"/>
                    <a:pt x="452" y="688"/>
                  </a:cubicBezTo>
                  <a:cubicBezTo>
                    <a:pt x="460" y="689"/>
                    <a:pt x="467" y="689"/>
                    <a:pt x="474" y="689"/>
                  </a:cubicBezTo>
                  <a:cubicBezTo>
                    <a:pt x="670" y="689"/>
                    <a:pt x="814" y="525"/>
                    <a:pt x="814" y="326"/>
                  </a:cubicBezTo>
                  <a:cubicBezTo>
                    <a:pt x="766" y="136"/>
                    <a:pt x="609" y="0"/>
                    <a:pt x="4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28"/>
            <p:cNvSpPr/>
            <p:nvPr/>
          </p:nvSpPr>
          <p:spPr>
            <a:xfrm>
              <a:off x="6795125" y="3822575"/>
              <a:ext cx="5500" cy="6225"/>
            </a:xfrm>
            <a:custGeom>
              <a:avLst/>
              <a:gdLst/>
              <a:ahLst/>
              <a:cxnLst/>
              <a:rect l="l" t="t" r="r" b="b"/>
              <a:pathLst>
                <a:path w="220" h="249" extrusionOk="0">
                  <a:moveTo>
                    <a:pt x="142" y="1"/>
                  </a:moveTo>
                  <a:cubicBezTo>
                    <a:pt x="65" y="1"/>
                    <a:pt x="0" y="52"/>
                    <a:pt x="13" y="130"/>
                  </a:cubicBezTo>
                  <a:cubicBezTo>
                    <a:pt x="25" y="199"/>
                    <a:pt x="78" y="248"/>
                    <a:pt x="144" y="248"/>
                  </a:cubicBezTo>
                  <a:cubicBezTo>
                    <a:pt x="152" y="248"/>
                    <a:pt x="160" y="247"/>
                    <a:pt x="168" y="246"/>
                  </a:cubicBezTo>
                  <a:lnTo>
                    <a:pt x="181" y="246"/>
                  </a:lnTo>
                  <a:lnTo>
                    <a:pt x="220" y="13"/>
                  </a:lnTo>
                  <a:cubicBezTo>
                    <a:pt x="194" y="1"/>
                    <a:pt x="168" y="1"/>
                    <a:pt x="1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28"/>
            <p:cNvSpPr/>
            <p:nvPr/>
          </p:nvSpPr>
          <p:spPr>
            <a:xfrm>
              <a:off x="6774425" y="3999300"/>
              <a:ext cx="1650" cy="5850"/>
            </a:xfrm>
            <a:custGeom>
              <a:avLst/>
              <a:gdLst/>
              <a:ahLst/>
              <a:cxnLst/>
              <a:rect l="l" t="t" r="r" b="b"/>
              <a:pathLst>
                <a:path w="66" h="234" extrusionOk="0">
                  <a:moveTo>
                    <a:pt x="65" y="1"/>
                  </a:moveTo>
                  <a:lnTo>
                    <a:pt x="1" y="14"/>
                  </a:lnTo>
                  <a:lnTo>
                    <a:pt x="27" y="234"/>
                  </a:lnTo>
                  <a:lnTo>
                    <a:pt x="6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28"/>
            <p:cNvSpPr/>
            <p:nvPr/>
          </p:nvSpPr>
          <p:spPr>
            <a:xfrm>
              <a:off x="6063300" y="1125325"/>
              <a:ext cx="53325" cy="8100"/>
            </a:xfrm>
            <a:custGeom>
              <a:avLst/>
              <a:gdLst/>
              <a:ahLst/>
              <a:cxnLst/>
              <a:rect l="l" t="t" r="r" b="b"/>
              <a:pathLst>
                <a:path w="2133" h="324" extrusionOk="0">
                  <a:moveTo>
                    <a:pt x="452" y="1"/>
                  </a:moveTo>
                  <a:cubicBezTo>
                    <a:pt x="323" y="130"/>
                    <a:pt x="168" y="234"/>
                    <a:pt x="0" y="324"/>
                  </a:cubicBezTo>
                  <a:lnTo>
                    <a:pt x="2133" y="221"/>
                  </a:lnTo>
                  <a:lnTo>
                    <a:pt x="4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28"/>
            <p:cNvSpPr/>
            <p:nvPr/>
          </p:nvSpPr>
          <p:spPr>
            <a:xfrm>
              <a:off x="5875575" y="1100450"/>
              <a:ext cx="103075" cy="39450"/>
            </a:xfrm>
            <a:custGeom>
              <a:avLst/>
              <a:gdLst/>
              <a:ahLst/>
              <a:cxnLst/>
              <a:rect l="l" t="t" r="r" b="b"/>
              <a:pathLst>
                <a:path w="4123" h="1578" extrusionOk="0">
                  <a:moveTo>
                    <a:pt x="0" y="1"/>
                  </a:moveTo>
                  <a:lnTo>
                    <a:pt x="0" y="1"/>
                  </a:lnTo>
                  <a:cubicBezTo>
                    <a:pt x="840" y="427"/>
                    <a:pt x="1629" y="957"/>
                    <a:pt x="2339" y="1577"/>
                  </a:cubicBezTo>
                  <a:lnTo>
                    <a:pt x="4110" y="1487"/>
                  </a:lnTo>
                  <a:cubicBezTo>
                    <a:pt x="4097" y="1474"/>
                    <a:pt x="4097" y="1461"/>
                    <a:pt x="4084" y="1448"/>
                  </a:cubicBezTo>
                  <a:cubicBezTo>
                    <a:pt x="4084" y="1397"/>
                    <a:pt x="4097" y="1358"/>
                    <a:pt x="4123" y="1332"/>
                  </a:cubicBezTo>
                  <a:cubicBezTo>
                    <a:pt x="3658" y="1164"/>
                    <a:pt x="3231" y="957"/>
                    <a:pt x="2805" y="724"/>
                  </a:cubicBezTo>
                  <a:cubicBezTo>
                    <a:pt x="2805" y="724"/>
                    <a:pt x="3089" y="595"/>
                    <a:pt x="3516" y="440"/>
                  </a:cubicBez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28"/>
            <p:cNvSpPr/>
            <p:nvPr/>
          </p:nvSpPr>
          <p:spPr>
            <a:xfrm>
              <a:off x="5945675" y="1111450"/>
              <a:ext cx="129275" cy="25550"/>
            </a:xfrm>
            <a:custGeom>
              <a:avLst/>
              <a:gdLst/>
              <a:ahLst/>
              <a:cxnLst/>
              <a:rect l="l" t="t" r="r" b="b"/>
              <a:pathLst>
                <a:path w="5171" h="1022" extrusionOk="0">
                  <a:moveTo>
                    <a:pt x="725" y="0"/>
                  </a:moveTo>
                  <a:cubicBezTo>
                    <a:pt x="285" y="142"/>
                    <a:pt x="1" y="284"/>
                    <a:pt x="1" y="284"/>
                  </a:cubicBezTo>
                  <a:cubicBezTo>
                    <a:pt x="427" y="517"/>
                    <a:pt x="867" y="724"/>
                    <a:pt x="1319" y="892"/>
                  </a:cubicBezTo>
                  <a:cubicBezTo>
                    <a:pt x="1358" y="814"/>
                    <a:pt x="1435" y="763"/>
                    <a:pt x="1526" y="763"/>
                  </a:cubicBezTo>
                  <a:cubicBezTo>
                    <a:pt x="1535" y="762"/>
                    <a:pt x="1544" y="761"/>
                    <a:pt x="1553" y="761"/>
                  </a:cubicBezTo>
                  <a:cubicBezTo>
                    <a:pt x="1682" y="761"/>
                    <a:pt x="1786" y="848"/>
                    <a:pt x="1810" y="969"/>
                  </a:cubicBezTo>
                  <a:cubicBezTo>
                    <a:pt x="1823" y="995"/>
                    <a:pt x="1823" y="1008"/>
                    <a:pt x="1810" y="1021"/>
                  </a:cubicBezTo>
                  <a:lnTo>
                    <a:pt x="4705" y="879"/>
                  </a:lnTo>
                  <a:cubicBezTo>
                    <a:pt x="4873" y="789"/>
                    <a:pt x="5028" y="685"/>
                    <a:pt x="5170" y="556"/>
                  </a:cubicBezTo>
                  <a:lnTo>
                    <a:pt x="7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28"/>
            <p:cNvSpPr/>
            <p:nvPr/>
          </p:nvSpPr>
          <p:spPr>
            <a:xfrm>
              <a:off x="5791250" y="1092350"/>
              <a:ext cx="10000" cy="8500"/>
            </a:xfrm>
            <a:custGeom>
              <a:avLst/>
              <a:gdLst/>
              <a:ahLst/>
              <a:cxnLst/>
              <a:rect l="l" t="t" r="r" b="b"/>
              <a:pathLst>
                <a:path w="400" h="340" extrusionOk="0">
                  <a:moveTo>
                    <a:pt x="204" y="0"/>
                  </a:moveTo>
                  <a:cubicBezTo>
                    <a:pt x="196" y="0"/>
                    <a:pt x="189" y="1"/>
                    <a:pt x="181" y="2"/>
                  </a:cubicBezTo>
                  <a:cubicBezTo>
                    <a:pt x="78" y="2"/>
                    <a:pt x="0" y="79"/>
                    <a:pt x="13" y="183"/>
                  </a:cubicBezTo>
                  <a:cubicBezTo>
                    <a:pt x="25" y="277"/>
                    <a:pt x="102" y="339"/>
                    <a:pt x="194" y="339"/>
                  </a:cubicBezTo>
                  <a:cubicBezTo>
                    <a:pt x="202" y="339"/>
                    <a:pt x="211" y="339"/>
                    <a:pt x="220" y="338"/>
                  </a:cubicBezTo>
                  <a:cubicBezTo>
                    <a:pt x="226" y="338"/>
                    <a:pt x="233" y="339"/>
                    <a:pt x="239" y="339"/>
                  </a:cubicBezTo>
                  <a:cubicBezTo>
                    <a:pt x="333" y="339"/>
                    <a:pt x="400" y="254"/>
                    <a:pt x="388" y="170"/>
                  </a:cubicBezTo>
                  <a:cubicBezTo>
                    <a:pt x="376" y="74"/>
                    <a:pt x="297" y="0"/>
                    <a:pt x="2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8" name="Google Shape;888;p28"/>
            <p:cNvSpPr/>
            <p:nvPr/>
          </p:nvSpPr>
          <p:spPr>
            <a:xfrm>
              <a:off x="5911125" y="1132350"/>
              <a:ext cx="16475" cy="8525"/>
            </a:xfrm>
            <a:custGeom>
              <a:avLst/>
              <a:gdLst/>
              <a:ahLst/>
              <a:cxnLst/>
              <a:rect l="l" t="t" r="r" b="b"/>
              <a:pathLst>
                <a:path w="659" h="341" extrusionOk="0">
                  <a:moveTo>
                    <a:pt x="347" y="1"/>
                  </a:moveTo>
                  <a:cubicBezTo>
                    <a:pt x="331" y="1"/>
                    <a:pt x="314" y="2"/>
                    <a:pt x="297" y="4"/>
                  </a:cubicBezTo>
                  <a:cubicBezTo>
                    <a:pt x="290" y="4"/>
                    <a:pt x="283" y="3"/>
                    <a:pt x="276" y="3"/>
                  </a:cubicBezTo>
                  <a:cubicBezTo>
                    <a:pt x="118" y="3"/>
                    <a:pt x="0" y="141"/>
                    <a:pt x="13" y="301"/>
                  </a:cubicBezTo>
                  <a:cubicBezTo>
                    <a:pt x="13" y="314"/>
                    <a:pt x="13" y="327"/>
                    <a:pt x="13" y="340"/>
                  </a:cubicBezTo>
                  <a:lnTo>
                    <a:pt x="659" y="314"/>
                  </a:lnTo>
                  <a:cubicBezTo>
                    <a:pt x="659" y="301"/>
                    <a:pt x="659" y="289"/>
                    <a:pt x="659" y="276"/>
                  </a:cubicBezTo>
                  <a:cubicBezTo>
                    <a:pt x="636" y="112"/>
                    <a:pt x="506" y="1"/>
                    <a:pt x="3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9" name="Google Shape;889;p28"/>
            <p:cNvSpPr/>
            <p:nvPr/>
          </p:nvSpPr>
          <p:spPr>
            <a:xfrm>
              <a:off x="5977675" y="1130475"/>
              <a:ext cx="13275" cy="7150"/>
            </a:xfrm>
            <a:custGeom>
              <a:avLst/>
              <a:gdLst/>
              <a:ahLst/>
              <a:cxnLst/>
              <a:rect l="l" t="t" r="r" b="b"/>
              <a:pathLst>
                <a:path w="531" h="286" extrusionOk="0">
                  <a:moveTo>
                    <a:pt x="273" y="0"/>
                  </a:moveTo>
                  <a:cubicBezTo>
                    <a:pt x="264" y="0"/>
                    <a:pt x="255" y="1"/>
                    <a:pt x="246" y="2"/>
                  </a:cubicBezTo>
                  <a:cubicBezTo>
                    <a:pt x="155" y="2"/>
                    <a:pt x="78" y="53"/>
                    <a:pt x="39" y="131"/>
                  </a:cubicBezTo>
                  <a:cubicBezTo>
                    <a:pt x="13" y="157"/>
                    <a:pt x="0" y="196"/>
                    <a:pt x="0" y="247"/>
                  </a:cubicBezTo>
                  <a:cubicBezTo>
                    <a:pt x="13" y="260"/>
                    <a:pt x="13" y="273"/>
                    <a:pt x="26" y="286"/>
                  </a:cubicBezTo>
                  <a:lnTo>
                    <a:pt x="530" y="260"/>
                  </a:lnTo>
                  <a:cubicBezTo>
                    <a:pt x="530" y="247"/>
                    <a:pt x="530" y="234"/>
                    <a:pt x="530" y="221"/>
                  </a:cubicBezTo>
                  <a:cubicBezTo>
                    <a:pt x="506" y="88"/>
                    <a:pt x="402" y="0"/>
                    <a:pt x="2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28"/>
            <p:cNvSpPr/>
            <p:nvPr/>
          </p:nvSpPr>
          <p:spPr>
            <a:xfrm>
              <a:off x="6126300" y="1131800"/>
              <a:ext cx="141850" cy="39375"/>
            </a:xfrm>
            <a:custGeom>
              <a:avLst/>
              <a:gdLst/>
              <a:ahLst/>
              <a:cxnLst/>
              <a:rect l="l" t="t" r="r" b="b"/>
              <a:pathLst>
                <a:path w="5674" h="1575" extrusionOk="0">
                  <a:moveTo>
                    <a:pt x="0" y="0"/>
                  </a:moveTo>
                  <a:lnTo>
                    <a:pt x="0" y="0"/>
                  </a:lnTo>
                  <a:cubicBezTo>
                    <a:pt x="414" y="440"/>
                    <a:pt x="918" y="776"/>
                    <a:pt x="1474" y="1008"/>
                  </a:cubicBezTo>
                  <a:cubicBezTo>
                    <a:pt x="2625" y="1491"/>
                    <a:pt x="4071" y="1574"/>
                    <a:pt x="4931" y="1574"/>
                  </a:cubicBezTo>
                  <a:cubicBezTo>
                    <a:pt x="5383" y="1574"/>
                    <a:pt x="5674" y="1551"/>
                    <a:pt x="5674" y="1551"/>
                  </a:cubicBezTo>
                  <a:cubicBezTo>
                    <a:pt x="5403" y="1215"/>
                    <a:pt x="5105" y="905"/>
                    <a:pt x="4808" y="608"/>
                  </a:cubicBez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1" name="Google Shape;891;p28"/>
            <p:cNvSpPr/>
            <p:nvPr/>
          </p:nvSpPr>
          <p:spPr>
            <a:xfrm>
              <a:off x="6357950" y="1162175"/>
              <a:ext cx="100200" cy="50200"/>
            </a:xfrm>
            <a:custGeom>
              <a:avLst/>
              <a:gdLst/>
              <a:ahLst/>
              <a:cxnLst/>
              <a:rect l="l" t="t" r="r" b="b"/>
              <a:pathLst>
                <a:path w="4008" h="2008" extrusionOk="0">
                  <a:moveTo>
                    <a:pt x="401" y="0"/>
                  </a:moveTo>
                  <a:cubicBezTo>
                    <a:pt x="130" y="556"/>
                    <a:pt x="1" y="1163"/>
                    <a:pt x="27" y="1784"/>
                  </a:cubicBezTo>
                  <a:cubicBezTo>
                    <a:pt x="52" y="1822"/>
                    <a:pt x="78" y="1874"/>
                    <a:pt x="78" y="1926"/>
                  </a:cubicBezTo>
                  <a:cubicBezTo>
                    <a:pt x="91" y="1952"/>
                    <a:pt x="91" y="1978"/>
                    <a:pt x="78" y="2003"/>
                  </a:cubicBezTo>
                  <a:cubicBezTo>
                    <a:pt x="116" y="2005"/>
                    <a:pt x="183" y="2008"/>
                    <a:pt x="273" y="2008"/>
                  </a:cubicBezTo>
                  <a:cubicBezTo>
                    <a:pt x="857" y="2008"/>
                    <a:pt x="2440" y="1896"/>
                    <a:pt x="3762" y="698"/>
                  </a:cubicBezTo>
                  <a:cubicBezTo>
                    <a:pt x="3839" y="621"/>
                    <a:pt x="3917" y="530"/>
                    <a:pt x="4007" y="453"/>
                  </a:cubicBezTo>
                  <a:lnTo>
                    <a:pt x="40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2" name="Google Shape;892;p28"/>
            <p:cNvSpPr/>
            <p:nvPr/>
          </p:nvSpPr>
          <p:spPr>
            <a:xfrm>
              <a:off x="5990925" y="1133400"/>
              <a:ext cx="72400" cy="9575"/>
            </a:xfrm>
            <a:custGeom>
              <a:avLst/>
              <a:gdLst/>
              <a:ahLst/>
              <a:cxnLst/>
              <a:rect l="l" t="t" r="r" b="b"/>
              <a:pathLst>
                <a:path w="2896" h="383" extrusionOk="0">
                  <a:moveTo>
                    <a:pt x="2895" y="1"/>
                  </a:moveTo>
                  <a:lnTo>
                    <a:pt x="0" y="143"/>
                  </a:lnTo>
                  <a:cubicBezTo>
                    <a:pt x="0" y="156"/>
                    <a:pt x="0" y="156"/>
                    <a:pt x="0" y="169"/>
                  </a:cubicBezTo>
                  <a:cubicBezTo>
                    <a:pt x="375" y="285"/>
                    <a:pt x="763" y="350"/>
                    <a:pt x="1163" y="376"/>
                  </a:cubicBezTo>
                  <a:cubicBezTo>
                    <a:pt x="1232" y="380"/>
                    <a:pt x="1301" y="382"/>
                    <a:pt x="1370" y="382"/>
                  </a:cubicBezTo>
                  <a:cubicBezTo>
                    <a:pt x="1898" y="382"/>
                    <a:pt x="2427" y="252"/>
                    <a:pt x="28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28"/>
            <p:cNvSpPr/>
            <p:nvPr/>
          </p:nvSpPr>
          <p:spPr>
            <a:xfrm>
              <a:off x="6200275" y="1188225"/>
              <a:ext cx="124100" cy="45175"/>
            </a:xfrm>
            <a:custGeom>
              <a:avLst/>
              <a:gdLst/>
              <a:ahLst/>
              <a:cxnLst/>
              <a:rect l="l" t="t" r="r" b="b"/>
              <a:pathLst>
                <a:path w="4964" h="1807" extrusionOk="0">
                  <a:moveTo>
                    <a:pt x="3373" y="1"/>
                  </a:moveTo>
                  <a:cubicBezTo>
                    <a:pt x="3107" y="1"/>
                    <a:pt x="2838" y="32"/>
                    <a:pt x="2573" y="96"/>
                  </a:cubicBezTo>
                  <a:cubicBezTo>
                    <a:pt x="1216" y="419"/>
                    <a:pt x="1" y="1556"/>
                    <a:pt x="1" y="1556"/>
                  </a:cubicBezTo>
                  <a:cubicBezTo>
                    <a:pt x="1" y="1556"/>
                    <a:pt x="983" y="1807"/>
                    <a:pt x="2050" y="1807"/>
                  </a:cubicBezTo>
                  <a:cubicBezTo>
                    <a:pt x="2416" y="1807"/>
                    <a:pt x="2792" y="1777"/>
                    <a:pt x="3141" y="1698"/>
                  </a:cubicBezTo>
                  <a:cubicBezTo>
                    <a:pt x="4511" y="1375"/>
                    <a:pt x="4964" y="406"/>
                    <a:pt x="4964" y="406"/>
                  </a:cubicBezTo>
                  <a:cubicBezTo>
                    <a:pt x="4467" y="136"/>
                    <a:pt x="3924" y="1"/>
                    <a:pt x="33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4" name="Google Shape;894;p28"/>
            <p:cNvSpPr/>
            <p:nvPr/>
          </p:nvSpPr>
          <p:spPr>
            <a:xfrm>
              <a:off x="6202250" y="1239275"/>
              <a:ext cx="11625" cy="9850"/>
            </a:xfrm>
            <a:custGeom>
              <a:avLst/>
              <a:gdLst/>
              <a:ahLst/>
              <a:cxnLst/>
              <a:rect l="l" t="t" r="r" b="b"/>
              <a:pathLst>
                <a:path w="465" h="394" extrusionOk="0">
                  <a:moveTo>
                    <a:pt x="251" y="0"/>
                  </a:moveTo>
                  <a:cubicBezTo>
                    <a:pt x="236" y="0"/>
                    <a:pt x="221" y="2"/>
                    <a:pt x="206" y="5"/>
                  </a:cubicBezTo>
                  <a:cubicBezTo>
                    <a:pt x="200" y="4"/>
                    <a:pt x="193" y="4"/>
                    <a:pt x="187" y="4"/>
                  </a:cubicBezTo>
                  <a:cubicBezTo>
                    <a:pt x="80" y="4"/>
                    <a:pt x="0" y="101"/>
                    <a:pt x="12" y="199"/>
                  </a:cubicBezTo>
                  <a:cubicBezTo>
                    <a:pt x="37" y="308"/>
                    <a:pt x="129" y="394"/>
                    <a:pt x="236" y="394"/>
                  </a:cubicBezTo>
                  <a:cubicBezTo>
                    <a:pt x="243" y="394"/>
                    <a:pt x="250" y="394"/>
                    <a:pt x="258" y="393"/>
                  </a:cubicBezTo>
                  <a:cubicBezTo>
                    <a:pt x="374" y="393"/>
                    <a:pt x="465" y="302"/>
                    <a:pt x="465" y="186"/>
                  </a:cubicBezTo>
                  <a:cubicBezTo>
                    <a:pt x="442" y="73"/>
                    <a:pt x="351" y="0"/>
                    <a:pt x="2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5" name="Google Shape;895;p28"/>
            <p:cNvSpPr/>
            <p:nvPr/>
          </p:nvSpPr>
          <p:spPr>
            <a:xfrm>
              <a:off x="5911425" y="1140200"/>
              <a:ext cx="16175" cy="6525"/>
            </a:xfrm>
            <a:custGeom>
              <a:avLst/>
              <a:gdLst/>
              <a:ahLst/>
              <a:cxnLst/>
              <a:rect l="l" t="t" r="r" b="b"/>
              <a:pathLst>
                <a:path w="647" h="261" extrusionOk="0">
                  <a:moveTo>
                    <a:pt x="647" y="0"/>
                  </a:moveTo>
                  <a:lnTo>
                    <a:pt x="1" y="26"/>
                  </a:lnTo>
                  <a:cubicBezTo>
                    <a:pt x="49" y="172"/>
                    <a:pt x="177" y="260"/>
                    <a:pt x="321" y="260"/>
                  </a:cubicBezTo>
                  <a:cubicBezTo>
                    <a:pt x="330" y="260"/>
                    <a:pt x="340" y="260"/>
                    <a:pt x="350" y="259"/>
                  </a:cubicBezTo>
                  <a:cubicBezTo>
                    <a:pt x="505" y="259"/>
                    <a:pt x="634" y="143"/>
                    <a:pt x="6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6" name="Google Shape;896;p28"/>
            <p:cNvSpPr/>
            <p:nvPr/>
          </p:nvSpPr>
          <p:spPr>
            <a:xfrm>
              <a:off x="5978325" y="1136975"/>
              <a:ext cx="12625" cy="4900"/>
            </a:xfrm>
            <a:custGeom>
              <a:avLst/>
              <a:gdLst/>
              <a:ahLst/>
              <a:cxnLst/>
              <a:rect l="l" t="t" r="r" b="b"/>
              <a:pathLst>
                <a:path w="505" h="196" extrusionOk="0">
                  <a:moveTo>
                    <a:pt x="504" y="0"/>
                  </a:moveTo>
                  <a:lnTo>
                    <a:pt x="0" y="26"/>
                  </a:lnTo>
                  <a:cubicBezTo>
                    <a:pt x="36" y="132"/>
                    <a:pt x="136" y="196"/>
                    <a:pt x="242" y="196"/>
                  </a:cubicBezTo>
                  <a:cubicBezTo>
                    <a:pt x="252" y="196"/>
                    <a:pt x="262" y="195"/>
                    <a:pt x="271" y="194"/>
                  </a:cubicBezTo>
                  <a:cubicBezTo>
                    <a:pt x="375" y="194"/>
                    <a:pt x="465" y="129"/>
                    <a:pt x="504" y="26"/>
                  </a:cubicBezTo>
                  <a:cubicBezTo>
                    <a:pt x="504" y="13"/>
                    <a:pt x="504" y="13"/>
                    <a:pt x="5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7" name="Google Shape;897;p28"/>
            <p:cNvSpPr/>
            <p:nvPr/>
          </p:nvSpPr>
          <p:spPr>
            <a:xfrm>
              <a:off x="6344700" y="1204125"/>
              <a:ext cx="15225" cy="13350"/>
            </a:xfrm>
            <a:custGeom>
              <a:avLst/>
              <a:gdLst/>
              <a:ahLst/>
              <a:cxnLst/>
              <a:rect l="l" t="t" r="r" b="b"/>
              <a:pathLst>
                <a:path w="609" h="534" extrusionOk="0">
                  <a:moveTo>
                    <a:pt x="304" y="0"/>
                  </a:moveTo>
                  <a:cubicBezTo>
                    <a:pt x="294" y="0"/>
                    <a:pt x="283" y="1"/>
                    <a:pt x="272" y="2"/>
                  </a:cubicBezTo>
                  <a:cubicBezTo>
                    <a:pt x="117" y="2"/>
                    <a:pt x="1" y="119"/>
                    <a:pt x="1" y="274"/>
                  </a:cubicBezTo>
                  <a:cubicBezTo>
                    <a:pt x="25" y="421"/>
                    <a:pt x="166" y="533"/>
                    <a:pt x="313" y="533"/>
                  </a:cubicBezTo>
                  <a:cubicBezTo>
                    <a:pt x="321" y="533"/>
                    <a:pt x="329" y="533"/>
                    <a:pt x="337" y="532"/>
                  </a:cubicBezTo>
                  <a:cubicBezTo>
                    <a:pt x="466" y="532"/>
                    <a:pt x="570" y="442"/>
                    <a:pt x="608" y="325"/>
                  </a:cubicBezTo>
                  <a:cubicBezTo>
                    <a:pt x="608" y="300"/>
                    <a:pt x="608" y="274"/>
                    <a:pt x="608" y="248"/>
                  </a:cubicBezTo>
                  <a:cubicBezTo>
                    <a:pt x="595" y="196"/>
                    <a:pt x="582" y="144"/>
                    <a:pt x="544" y="119"/>
                  </a:cubicBezTo>
                  <a:cubicBezTo>
                    <a:pt x="486" y="49"/>
                    <a:pt x="397" y="0"/>
                    <a:pt x="3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8" name="Google Shape;898;p28"/>
            <p:cNvSpPr/>
            <p:nvPr/>
          </p:nvSpPr>
          <p:spPr>
            <a:xfrm>
              <a:off x="6124025" y="1204125"/>
              <a:ext cx="6500" cy="5575"/>
            </a:xfrm>
            <a:custGeom>
              <a:avLst/>
              <a:gdLst/>
              <a:ahLst/>
              <a:cxnLst/>
              <a:rect l="l" t="t" r="r" b="b"/>
              <a:pathLst>
                <a:path w="260" h="223" extrusionOk="0">
                  <a:moveTo>
                    <a:pt x="137" y="0"/>
                  </a:moveTo>
                  <a:cubicBezTo>
                    <a:pt x="131" y="0"/>
                    <a:pt x="124" y="1"/>
                    <a:pt x="117" y="2"/>
                  </a:cubicBezTo>
                  <a:cubicBezTo>
                    <a:pt x="53" y="2"/>
                    <a:pt x="1" y="54"/>
                    <a:pt x="1" y="119"/>
                  </a:cubicBezTo>
                  <a:cubicBezTo>
                    <a:pt x="14" y="183"/>
                    <a:pt x="78" y="222"/>
                    <a:pt x="143" y="222"/>
                  </a:cubicBezTo>
                  <a:cubicBezTo>
                    <a:pt x="208" y="222"/>
                    <a:pt x="259" y="170"/>
                    <a:pt x="259" y="106"/>
                  </a:cubicBezTo>
                  <a:cubicBezTo>
                    <a:pt x="248" y="48"/>
                    <a:pt x="195" y="0"/>
                    <a:pt x="1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9" name="Google Shape;899;p28"/>
            <p:cNvSpPr/>
            <p:nvPr/>
          </p:nvSpPr>
          <p:spPr>
            <a:xfrm>
              <a:off x="6026450" y="1142700"/>
              <a:ext cx="19425" cy="16600"/>
            </a:xfrm>
            <a:custGeom>
              <a:avLst/>
              <a:gdLst/>
              <a:ahLst/>
              <a:cxnLst/>
              <a:rect l="l" t="t" r="r" b="b"/>
              <a:pathLst>
                <a:path w="777" h="664" extrusionOk="0">
                  <a:moveTo>
                    <a:pt x="395" y="1"/>
                  </a:moveTo>
                  <a:cubicBezTo>
                    <a:pt x="380" y="1"/>
                    <a:pt x="365" y="2"/>
                    <a:pt x="350" y="4"/>
                  </a:cubicBezTo>
                  <a:cubicBezTo>
                    <a:pt x="343" y="3"/>
                    <a:pt x="336" y="3"/>
                    <a:pt x="329" y="3"/>
                  </a:cubicBezTo>
                  <a:cubicBezTo>
                    <a:pt x="145" y="3"/>
                    <a:pt x="1" y="166"/>
                    <a:pt x="1" y="353"/>
                  </a:cubicBezTo>
                  <a:cubicBezTo>
                    <a:pt x="38" y="538"/>
                    <a:pt x="204" y="664"/>
                    <a:pt x="388" y="664"/>
                  </a:cubicBezTo>
                  <a:cubicBezTo>
                    <a:pt x="397" y="664"/>
                    <a:pt x="405" y="663"/>
                    <a:pt x="414" y="663"/>
                  </a:cubicBezTo>
                  <a:cubicBezTo>
                    <a:pt x="608" y="663"/>
                    <a:pt x="776" y="508"/>
                    <a:pt x="763" y="314"/>
                  </a:cubicBezTo>
                  <a:cubicBezTo>
                    <a:pt x="728" y="135"/>
                    <a:pt x="571" y="1"/>
                    <a:pt x="3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0" name="Google Shape;900;p28"/>
            <p:cNvSpPr/>
            <p:nvPr/>
          </p:nvSpPr>
          <p:spPr>
            <a:xfrm>
              <a:off x="6726625" y="3978625"/>
              <a:ext cx="47825" cy="23300"/>
            </a:xfrm>
            <a:custGeom>
              <a:avLst/>
              <a:gdLst/>
              <a:ahLst/>
              <a:cxnLst/>
              <a:rect l="l" t="t" r="r" b="b"/>
              <a:pathLst>
                <a:path w="1913" h="932" extrusionOk="0">
                  <a:moveTo>
                    <a:pt x="1822" y="1"/>
                  </a:moveTo>
                  <a:cubicBezTo>
                    <a:pt x="1189" y="246"/>
                    <a:pt x="569" y="557"/>
                    <a:pt x="0" y="931"/>
                  </a:cubicBezTo>
                  <a:lnTo>
                    <a:pt x="1913" y="841"/>
                  </a:lnTo>
                  <a:lnTo>
                    <a:pt x="18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1" name="Google Shape;901;p28"/>
            <p:cNvSpPr/>
            <p:nvPr/>
          </p:nvSpPr>
          <p:spPr>
            <a:xfrm>
              <a:off x="6720800" y="4179600"/>
              <a:ext cx="29425" cy="42025"/>
            </a:xfrm>
            <a:custGeom>
              <a:avLst/>
              <a:gdLst/>
              <a:ahLst/>
              <a:cxnLst/>
              <a:rect l="l" t="t" r="r" b="b"/>
              <a:pathLst>
                <a:path w="1177" h="1681" extrusionOk="0">
                  <a:moveTo>
                    <a:pt x="0" y="1"/>
                  </a:moveTo>
                  <a:cubicBezTo>
                    <a:pt x="272" y="582"/>
                    <a:pt x="608" y="1151"/>
                    <a:pt x="983" y="1681"/>
                  </a:cubicBezTo>
                  <a:lnTo>
                    <a:pt x="1177" y="207"/>
                  </a:lnTo>
                  <a:cubicBezTo>
                    <a:pt x="479" y="52"/>
                    <a:pt x="1"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28"/>
            <p:cNvSpPr/>
            <p:nvPr/>
          </p:nvSpPr>
          <p:spPr>
            <a:xfrm>
              <a:off x="6644225" y="4627750"/>
              <a:ext cx="41375" cy="99850"/>
            </a:xfrm>
            <a:custGeom>
              <a:avLst/>
              <a:gdLst/>
              <a:ahLst/>
              <a:cxnLst/>
              <a:rect l="l" t="t" r="r" b="b"/>
              <a:pathLst>
                <a:path w="1655" h="3994" extrusionOk="0">
                  <a:moveTo>
                    <a:pt x="724" y="1758"/>
                  </a:moveTo>
                  <a:cubicBezTo>
                    <a:pt x="815" y="1758"/>
                    <a:pt x="892" y="1810"/>
                    <a:pt x="918" y="1900"/>
                  </a:cubicBezTo>
                  <a:cubicBezTo>
                    <a:pt x="918" y="1990"/>
                    <a:pt x="841" y="2068"/>
                    <a:pt x="750" y="2068"/>
                  </a:cubicBezTo>
                  <a:cubicBezTo>
                    <a:pt x="660" y="2068"/>
                    <a:pt x="582" y="2016"/>
                    <a:pt x="556" y="1926"/>
                  </a:cubicBezTo>
                  <a:cubicBezTo>
                    <a:pt x="556" y="1835"/>
                    <a:pt x="634" y="1758"/>
                    <a:pt x="724" y="1758"/>
                  </a:cubicBezTo>
                  <a:close/>
                  <a:moveTo>
                    <a:pt x="65" y="0"/>
                  </a:moveTo>
                  <a:lnTo>
                    <a:pt x="65" y="0"/>
                  </a:lnTo>
                  <a:cubicBezTo>
                    <a:pt x="65" y="0"/>
                    <a:pt x="1" y="2146"/>
                    <a:pt x="970" y="3632"/>
                  </a:cubicBezTo>
                  <a:cubicBezTo>
                    <a:pt x="1060" y="3761"/>
                    <a:pt x="1138" y="3877"/>
                    <a:pt x="1241" y="3994"/>
                  </a:cubicBezTo>
                  <a:lnTo>
                    <a:pt x="1655" y="1008"/>
                  </a:lnTo>
                  <a:cubicBezTo>
                    <a:pt x="1151" y="633"/>
                    <a:pt x="621" y="297"/>
                    <a:pt x="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28"/>
            <p:cNvSpPr/>
            <p:nvPr/>
          </p:nvSpPr>
          <p:spPr>
            <a:xfrm>
              <a:off x="6719500" y="4367000"/>
              <a:ext cx="5525" cy="16825"/>
            </a:xfrm>
            <a:custGeom>
              <a:avLst/>
              <a:gdLst/>
              <a:ahLst/>
              <a:cxnLst/>
              <a:rect l="l" t="t" r="r" b="b"/>
              <a:pathLst>
                <a:path w="221" h="673" extrusionOk="0">
                  <a:moveTo>
                    <a:pt x="220" y="0"/>
                  </a:moveTo>
                  <a:lnTo>
                    <a:pt x="220" y="0"/>
                  </a:lnTo>
                  <a:cubicBezTo>
                    <a:pt x="117" y="194"/>
                    <a:pt x="40" y="414"/>
                    <a:pt x="1" y="647"/>
                  </a:cubicBezTo>
                  <a:cubicBezTo>
                    <a:pt x="1" y="647"/>
                    <a:pt x="52" y="660"/>
                    <a:pt x="130" y="673"/>
                  </a:cubicBezTo>
                  <a:lnTo>
                    <a:pt x="22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28"/>
            <p:cNvSpPr/>
            <p:nvPr/>
          </p:nvSpPr>
          <p:spPr>
            <a:xfrm>
              <a:off x="6737600" y="4110525"/>
              <a:ext cx="23300" cy="33550"/>
            </a:xfrm>
            <a:custGeom>
              <a:avLst/>
              <a:gdLst/>
              <a:ahLst/>
              <a:cxnLst/>
              <a:rect l="l" t="t" r="r" b="b"/>
              <a:pathLst>
                <a:path w="932" h="1342" extrusionOk="0">
                  <a:moveTo>
                    <a:pt x="683" y="1"/>
                  </a:moveTo>
                  <a:cubicBezTo>
                    <a:pt x="449" y="1"/>
                    <a:pt x="221" y="27"/>
                    <a:pt x="1" y="75"/>
                  </a:cubicBezTo>
                  <a:cubicBezTo>
                    <a:pt x="104" y="566"/>
                    <a:pt x="362" y="1006"/>
                    <a:pt x="737" y="1342"/>
                  </a:cubicBezTo>
                  <a:lnTo>
                    <a:pt x="931" y="11"/>
                  </a:lnTo>
                  <a:cubicBezTo>
                    <a:pt x="848" y="4"/>
                    <a:pt x="765" y="1"/>
                    <a:pt x="6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 name="Google Shape;905;p28"/>
            <p:cNvSpPr/>
            <p:nvPr/>
          </p:nvSpPr>
          <p:spPr>
            <a:xfrm>
              <a:off x="6691400" y="4508200"/>
              <a:ext cx="14250" cy="72725"/>
            </a:xfrm>
            <a:custGeom>
              <a:avLst/>
              <a:gdLst/>
              <a:ahLst/>
              <a:cxnLst/>
              <a:rect l="l" t="t" r="r" b="b"/>
              <a:pathLst>
                <a:path w="570" h="2909" extrusionOk="0">
                  <a:moveTo>
                    <a:pt x="569" y="0"/>
                  </a:moveTo>
                  <a:lnTo>
                    <a:pt x="569" y="0"/>
                  </a:lnTo>
                  <a:cubicBezTo>
                    <a:pt x="298" y="517"/>
                    <a:pt x="117" y="1086"/>
                    <a:pt x="39" y="1667"/>
                  </a:cubicBezTo>
                  <a:cubicBezTo>
                    <a:pt x="0" y="2081"/>
                    <a:pt x="39" y="2508"/>
                    <a:pt x="168" y="2908"/>
                  </a:cubicBezTo>
                  <a:lnTo>
                    <a:pt x="5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28"/>
            <p:cNvSpPr/>
            <p:nvPr/>
          </p:nvSpPr>
          <p:spPr>
            <a:xfrm>
              <a:off x="6695925" y="4465875"/>
              <a:ext cx="15200" cy="17175"/>
            </a:xfrm>
            <a:custGeom>
              <a:avLst/>
              <a:gdLst/>
              <a:ahLst/>
              <a:cxnLst/>
              <a:rect l="l" t="t" r="r" b="b"/>
              <a:pathLst>
                <a:path w="608" h="687" extrusionOk="0">
                  <a:moveTo>
                    <a:pt x="362" y="0"/>
                  </a:moveTo>
                  <a:cubicBezTo>
                    <a:pt x="155" y="0"/>
                    <a:pt x="0" y="155"/>
                    <a:pt x="13" y="362"/>
                  </a:cubicBezTo>
                  <a:cubicBezTo>
                    <a:pt x="38" y="548"/>
                    <a:pt x="217" y="686"/>
                    <a:pt x="414" y="686"/>
                  </a:cubicBezTo>
                  <a:cubicBezTo>
                    <a:pt x="422" y="686"/>
                    <a:pt x="431" y="686"/>
                    <a:pt x="440" y="685"/>
                  </a:cubicBezTo>
                  <a:cubicBezTo>
                    <a:pt x="466" y="672"/>
                    <a:pt x="491" y="672"/>
                    <a:pt x="530" y="659"/>
                  </a:cubicBezTo>
                  <a:lnTo>
                    <a:pt x="608" y="65"/>
                  </a:lnTo>
                  <a:cubicBezTo>
                    <a:pt x="530" y="26"/>
                    <a:pt x="453" y="0"/>
                    <a:pt x="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28"/>
            <p:cNvSpPr/>
            <p:nvPr/>
          </p:nvSpPr>
          <p:spPr>
            <a:xfrm>
              <a:off x="6675250" y="4219275"/>
              <a:ext cx="5175" cy="4300"/>
            </a:xfrm>
            <a:custGeom>
              <a:avLst/>
              <a:gdLst/>
              <a:ahLst/>
              <a:cxnLst/>
              <a:rect l="l" t="t" r="r" b="b"/>
              <a:pathLst>
                <a:path w="207" h="172" extrusionOk="0">
                  <a:moveTo>
                    <a:pt x="111" y="1"/>
                  </a:moveTo>
                  <a:cubicBezTo>
                    <a:pt x="104" y="1"/>
                    <a:pt x="97" y="2"/>
                    <a:pt x="91" y="3"/>
                  </a:cubicBezTo>
                  <a:cubicBezTo>
                    <a:pt x="85" y="2"/>
                    <a:pt x="80" y="1"/>
                    <a:pt x="75" y="1"/>
                  </a:cubicBezTo>
                  <a:cubicBezTo>
                    <a:pt x="31" y="1"/>
                    <a:pt x="0" y="47"/>
                    <a:pt x="0" y="94"/>
                  </a:cubicBezTo>
                  <a:cubicBezTo>
                    <a:pt x="13" y="145"/>
                    <a:pt x="65" y="171"/>
                    <a:pt x="117" y="171"/>
                  </a:cubicBezTo>
                  <a:cubicBezTo>
                    <a:pt x="168" y="171"/>
                    <a:pt x="207" y="132"/>
                    <a:pt x="207" y="81"/>
                  </a:cubicBezTo>
                  <a:cubicBezTo>
                    <a:pt x="196" y="36"/>
                    <a:pt x="155" y="1"/>
                    <a:pt x="1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28"/>
            <p:cNvSpPr/>
            <p:nvPr/>
          </p:nvSpPr>
          <p:spPr>
            <a:xfrm>
              <a:off x="6658450" y="4671650"/>
              <a:ext cx="9050" cy="7800"/>
            </a:xfrm>
            <a:custGeom>
              <a:avLst/>
              <a:gdLst/>
              <a:ahLst/>
              <a:cxnLst/>
              <a:rect l="l" t="t" r="r" b="b"/>
              <a:pathLst>
                <a:path w="362" h="312" extrusionOk="0">
                  <a:moveTo>
                    <a:pt x="178" y="0"/>
                  </a:moveTo>
                  <a:cubicBezTo>
                    <a:pt x="171" y="0"/>
                    <a:pt x="163" y="1"/>
                    <a:pt x="155" y="2"/>
                  </a:cubicBezTo>
                  <a:cubicBezTo>
                    <a:pt x="78" y="2"/>
                    <a:pt x="0" y="79"/>
                    <a:pt x="0" y="170"/>
                  </a:cubicBezTo>
                  <a:cubicBezTo>
                    <a:pt x="13" y="247"/>
                    <a:pt x="104" y="312"/>
                    <a:pt x="194" y="312"/>
                  </a:cubicBezTo>
                  <a:cubicBezTo>
                    <a:pt x="284" y="312"/>
                    <a:pt x="362" y="234"/>
                    <a:pt x="349" y="144"/>
                  </a:cubicBezTo>
                  <a:cubicBezTo>
                    <a:pt x="337" y="61"/>
                    <a:pt x="261" y="0"/>
                    <a:pt x="1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28"/>
            <p:cNvSpPr/>
            <p:nvPr/>
          </p:nvSpPr>
          <p:spPr>
            <a:xfrm>
              <a:off x="6523050" y="5207700"/>
              <a:ext cx="350" cy="25"/>
            </a:xfrm>
            <a:custGeom>
              <a:avLst/>
              <a:gdLst/>
              <a:ahLst/>
              <a:cxnLst/>
              <a:rect l="l" t="t" r="r" b="b"/>
              <a:pathLst>
                <a:path w="14" h="1" extrusionOk="0">
                  <a:moveTo>
                    <a:pt x="1" y="1"/>
                  </a:moveTo>
                  <a:lnTo>
                    <a:pt x="14"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28"/>
            <p:cNvSpPr/>
            <p:nvPr/>
          </p:nvSpPr>
          <p:spPr>
            <a:xfrm>
              <a:off x="6516950" y="5197550"/>
              <a:ext cx="11950" cy="10175"/>
            </a:xfrm>
            <a:custGeom>
              <a:avLst/>
              <a:gdLst/>
              <a:ahLst/>
              <a:cxnLst/>
              <a:rect l="l" t="t" r="r" b="b"/>
              <a:pathLst>
                <a:path w="478" h="407" extrusionOk="0">
                  <a:moveTo>
                    <a:pt x="253" y="1"/>
                  </a:moveTo>
                  <a:cubicBezTo>
                    <a:pt x="242" y="1"/>
                    <a:pt x="230" y="2"/>
                    <a:pt x="219" y="6"/>
                  </a:cubicBezTo>
                  <a:cubicBezTo>
                    <a:pt x="212" y="5"/>
                    <a:pt x="206" y="5"/>
                    <a:pt x="199" y="5"/>
                  </a:cubicBezTo>
                  <a:cubicBezTo>
                    <a:pt x="91" y="5"/>
                    <a:pt x="0" y="103"/>
                    <a:pt x="12" y="213"/>
                  </a:cubicBezTo>
                  <a:cubicBezTo>
                    <a:pt x="25" y="329"/>
                    <a:pt x="129" y="407"/>
                    <a:pt x="245" y="407"/>
                  </a:cubicBezTo>
                  <a:lnTo>
                    <a:pt x="258" y="407"/>
                  </a:lnTo>
                  <a:cubicBezTo>
                    <a:pt x="297" y="394"/>
                    <a:pt x="323" y="394"/>
                    <a:pt x="361" y="381"/>
                  </a:cubicBezTo>
                  <a:cubicBezTo>
                    <a:pt x="426" y="342"/>
                    <a:pt x="478" y="265"/>
                    <a:pt x="478" y="187"/>
                  </a:cubicBezTo>
                  <a:cubicBezTo>
                    <a:pt x="465" y="110"/>
                    <a:pt x="413" y="45"/>
                    <a:pt x="335" y="19"/>
                  </a:cubicBezTo>
                  <a:cubicBezTo>
                    <a:pt x="308" y="10"/>
                    <a:pt x="281" y="1"/>
                    <a:pt x="2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28"/>
            <p:cNvSpPr/>
            <p:nvPr/>
          </p:nvSpPr>
          <p:spPr>
            <a:xfrm>
              <a:off x="5298500" y="1028075"/>
              <a:ext cx="78225" cy="92750"/>
            </a:xfrm>
            <a:custGeom>
              <a:avLst/>
              <a:gdLst/>
              <a:ahLst/>
              <a:cxnLst/>
              <a:rect l="l" t="t" r="r" b="b"/>
              <a:pathLst>
                <a:path w="3129" h="3710" extrusionOk="0">
                  <a:moveTo>
                    <a:pt x="1" y="1"/>
                  </a:moveTo>
                  <a:lnTo>
                    <a:pt x="1" y="1"/>
                  </a:lnTo>
                  <a:cubicBezTo>
                    <a:pt x="544" y="1913"/>
                    <a:pt x="2237" y="3710"/>
                    <a:pt x="2237" y="3710"/>
                  </a:cubicBezTo>
                  <a:cubicBezTo>
                    <a:pt x="2237" y="3710"/>
                    <a:pt x="3038" y="2120"/>
                    <a:pt x="3129" y="388"/>
                  </a:cubicBezTo>
                  <a:lnTo>
                    <a:pt x="1694" y="208"/>
                  </a:lnTo>
                  <a:lnTo>
                    <a:pt x="1694" y="208"/>
                  </a:lnTo>
                  <a:cubicBezTo>
                    <a:pt x="1707" y="376"/>
                    <a:pt x="1565" y="518"/>
                    <a:pt x="1397" y="518"/>
                  </a:cubicBezTo>
                  <a:cubicBezTo>
                    <a:pt x="1388" y="518"/>
                    <a:pt x="1380" y="519"/>
                    <a:pt x="1371" y="519"/>
                  </a:cubicBezTo>
                  <a:cubicBezTo>
                    <a:pt x="1213" y="519"/>
                    <a:pt x="1072" y="406"/>
                    <a:pt x="1035" y="246"/>
                  </a:cubicBezTo>
                  <a:cubicBezTo>
                    <a:pt x="1035" y="208"/>
                    <a:pt x="1035" y="169"/>
                    <a:pt x="1048" y="130"/>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28"/>
            <p:cNvSpPr/>
            <p:nvPr/>
          </p:nvSpPr>
          <p:spPr>
            <a:xfrm>
              <a:off x="5164100" y="1011275"/>
              <a:ext cx="105025" cy="77250"/>
            </a:xfrm>
            <a:custGeom>
              <a:avLst/>
              <a:gdLst/>
              <a:ahLst/>
              <a:cxnLst/>
              <a:rect l="l" t="t" r="r" b="b"/>
              <a:pathLst>
                <a:path w="4201" h="3090" extrusionOk="0">
                  <a:moveTo>
                    <a:pt x="1" y="1"/>
                  </a:moveTo>
                  <a:lnTo>
                    <a:pt x="1" y="1"/>
                  </a:lnTo>
                  <a:cubicBezTo>
                    <a:pt x="169" y="350"/>
                    <a:pt x="375" y="673"/>
                    <a:pt x="647" y="957"/>
                  </a:cubicBezTo>
                  <a:cubicBezTo>
                    <a:pt x="1875" y="2301"/>
                    <a:pt x="4201" y="3090"/>
                    <a:pt x="4201" y="3090"/>
                  </a:cubicBezTo>
                  <a:cubicBezTo>
                    <a:pt x="4033" y="2146"/>
                    <a:pt x="3710" y="1241"/>
                    <a:pt x="3232" y="401"/>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28"/>
            <p:cNvSpPr/>
            <p:nvPr/>
          </p:nvSpPr>
          <p:spPr>
            <a:xfrm>
              <a:off x="5157000" y="1066525"/>
              <a:ext cx="26200" cy="32025"/>
            </a:xfrm>
            <a:custGeom>
              <a:avLst/>
              <a:gdLst/>
              <a:ahLst/>
              <a:cxnLst/>
              <a:rect l="l" t="t" r="r" b="b"/>
              <a:pathLst>
                <a:path w="1048" h="1281" extrusionOk="0">
                  <a:moveTo>
                    <a:pt x="0" y="1"/>
                  </a:moveTo>
                  <a:lnTo>
                    <a:pt x="375" y="1280"/>
                  </a:lnTo>
                  <a:cubicBezTo>
                    <a:pt x="608" y="1177"/>
                    <a:pt x="840" y="1035"/>
                    <a:pt x="1047" y="867"/>
                  </a:cubicBezTo>
                  <a:cubicBezTo>
                    <a:pt x="763" y="518"/>
                    <a:pt x="401" y="23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28"/>
            <p:cNvSpPr/>
            <p:nvPr/>
          </p:nvSpPr>
          <p:spPr>
            <a:xfrm>
              <a:off x="5277200" y="1031925"/>
              <a:ext cx="14225" cy="12050"/>
            </a:xfrm>
            <a:custGeom>
              <a:avLst/>
              <a:gdLst/>
              <a:ahLst/>
              <a:cxnLst/>
              <a:rect l="l" t="t" r="r" b="b"/>
              <a:pathLst>
                <a:path w="569" h="482" extrusionOk="0">
                  <a:moveTo>
                    <a:pt x="285" y="1"/>
                  </a:moveTo>
                  <a:cubicBezTo>
                    <a:pt x="276" y="1"/>
                    <a:pt x="267" y="1"/>
                    <a:pt x="258" y="2"/>
                  </a:cubicBezTo>
                  <a:cubicBezTo>
                    <a:pt x="251" y="1"/>
                    <a:pt x="244" y="1"/>
                    <a:pt x="237" y="1"/>
                  </a:cubicBezTo>
                  <a:cubicBezTo>
                    <a:pt x="105" y="1"/>
                    <a:pt x="1" y="112"/>
                    <a:pt x="13" y="247"/>
                  </a:cubicBezTo>
                  <a:cubicBezTo>
                    <a:pt x="37" y="382"/>
                    <a:pt x="154" y="481"/>
                    <a:pt x="286" y="481"/>
                  </a:cubicBezTo>
                  <a:cubicBezTo>
                    <a:pt x="294" y="481"/>
                    <a:pt x="302" y="481"/>
                    <a:pt x="310" y="480"/>
                  </a:cubicBezTo>
                  <a:cubicBezTo>
                    <a:pt x="452" y="480"/>
                    <a:pt x="569" y="364"/>
                    <a:pt x="556" y="222"/>
                  </a:cubicBezTo>
                  <a:cubicBezTo>
                    <a:pt x="531" y="88"/>
                    <a:pt x="417" y="1"/>
                    <a:pt x="2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28"/>
            <p:cNvSpPr/>
            <p:nvPr/>
          </p:nvSpPr>
          <p:spPr>
            <a:xfrm>
              <a:off x="5433900" y="1105900"/>
              <a:ext cx="9050" cy="7550"/>
            </a:xfrm>
            <a:custGeom>
              <a:avLst/>
              <a:gdLst/>
              <a:ahLst/>
              <a:cxnLst/>
              <a:rect l="l" t="t" r="r" b="b"/>
              <a:pathLst>
                <a:path w="362" h="302" extrusionOk="0">
                  <a:moveTo>
                    <a:pt x="191" y="1"/>
                  </a:moveTo>
                  <a:cubicBezTo>
                    <a:pt x="184" y="1"/>
                    <a:pt x="176" y="1"/>
                    <a:pt x="168" y="2"/>
                  </a:cubicBezTo>
                  <a:cubicBezTo>
                    <a:pt x="161" y="1"/>
                    <a:pt x="155" y="1"/>
                    <a:pt x="148" y="1"/>
                  </a:cubicBezTo>
                  <a:cubicBezTo>
                    <a:pt x="67" y="1"/>
                    <a:pt x="0" y="75"/>
                    <a:pt x="0" y="170"/>
                  </a:cubicBezTo>
                  <a:cubicBezTo>
                    <a:pt x="12" y="241"/>
                    <a:pt x="88" y="301"/>
                    <a:pt x="171" y="301"/>
                  </a:cubicBezTo>
                  <a:cubicBezTo>
                    <a:pt x="178" y="301"/>
                    <a:pt x="186" y="301"/>
                    <a:pt x="194" y="300"/>
                  </a:cubicBezTo>
                  <a:cubicBezTo>
                    <a:pt x="201" y="301"/>
                    <a:pt x="207" y="301"/>
                    <a:pt x="214" y="301"/>
                  </a:cubicBezTo>
                  <a:cubicBezTo>
                    <a:pt x="295" y="301"/>
                    <a:pt x="361" y="228"/>
                    <a:pt x="349" y="145"/>
                  </a:cubicBezTo>
                  <a:cubicBezTo>
                    <a:pt x="337" y="62"/>
                    <a:pt x="271" y="1"/>
                    <a:pt x="1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28"/>
            <p:cNvSpPr/>
            <p:nvPr/>
          </p:nvSpPr>
          <p:spPr>
            <a:xfrm>
              <a:off x="5552475" y="1087150"/>
              <a:ext cx="8750" cy="7550"/>
            </a:xfrm>
            <a:custGeom>
              <a:avLst/>
              <a:gdLst/>
              <a:ahLst/>
              <a:cxnLst/>
              <a:rect l="l" t="t" r="r" b="b"/>
              <a:pathLst>
                <a:path w="350" h="302" extrusionOk="0">
                  <a:moveTo>
                    <a:pt x="183" y="1"/>
                  </a:moveTo>
                  <a:cubicBezTo>
                    <a:pt x="174" y="1"/>
                    <a:pt x="165" y="2"/>
                    <a:pt x="155" y="3"/>
                  </a:cubicBezTo>
                  <a:cubicBezTo>
                    <a:pt x="149" y="2"/>
                    <a:pt x="142" y="1"/>
                    <a:pt x="136" y="1"/>
                  </a:cubicBezTo>
                  <a:cubicBezTo>
                    <a:pt x="56" y="1"/>
                    <a:pt x="0" y="74"/>
                    <a:pt x="0" y="158"/>
                  </a:cubicBezTo>
                  <a:cubicBezTo>
                    <a:pt x="12" y="241"/>
                    <a:pt x="89" y="302"/>
                    <a:pt x="171" y="302"/>
                  </a:cubicBezTo>
                  <a:cubicBezTo>
                    <a:pt x="179" y="302"/>
                    <a:pt x="186" y="301"/>
                    <a:pt x="194" y="300"/>
                  </a:cubicBezTo>
                  <a:cubicBezTo>
                    <a:pt x="272" y="300"/>
                    <a:pt x="349" y="223"/>
                    <a:pt x="336" y="132"/>
                  </a:cubicBezTo>
                  <a:cubicBezTo>
                    <a:pt x="325" y="51"/>
                    <a:pt x="261" y="1"/>
                    <a:pt x="1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28"/>
            <p:cNvSpPr/>
            <p:nvPr/>
          </p:nvSpPr>
          <p:spPr>
            <a:xfrm>
              <a:off x="5243275" y="1090725"/>
              <a:ext cx="11325" cy="9475"/>
            </a:xfrm>
            <a:custGeom>
              <a:avLst/>
              <a:gdLst/>
              <a:ahLst/>
              <a:cxnLst/>
              <a:rect l="l" t="t" r="r" b="b"/>
              <a:pathLst>
                <a:path w="453" h="379" extrusionOk="0">
                  <a:moveTo>
                    <a:pt x="232" y="1"/>
                  </a:moveTo>
                  <a:cubicBezTo>
                    <a:pt x="224" y="1"/>
                    <a:pt x="215" y="1"/>
                    <a:pt x="207" y="2"/>
                  </a:cubicBezTo>
                  <a:cubicBezTo>
                    <a:pt x="200" y="1"/>
                    <a:pt x="194" y="1"/>
                    <a:pt x="187" y="1"/>
                  </a:cubicBezTo>
                  <a:cubicBezTo>
                    <a:pt x="80" y="1"/>
                    <a:pt x="1" y="98"/>
                    <a:pt x="13" y="196"/>
                  </a:cubicBezTo>
                  <a:cubicBezTo>
                    <a:pt x="25" y="304"/>
                    <a:pt x="115" y="378"/>
                    <a:pt x="220" y="378"/>
                  </a:cubicBezTo>
                  <a:cubicBezTo>
                    <a:pt x="229" y="378"/>
                    <a:pt x="237" y="378"/>
                    <a:pt x="246" y="377"/>
                  </a:cubicBezTo>
                  <a:cubicBezTo>
                    <a:pt x="362" y="377"/>
                    <a:pt x="452" y="286"/>
                    <a:pt x="439" y="183"/>
                  </a:cubicBezTo>
                  <a:cubicBezTo>
                    <a:pt x="427" y="75"/>
                    <a:pt x="338" y="1"/>
                    <a:pt x="2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28"/>
            <p:cNvSpPr/>
            <p:nvPr/>
          </p:nvSpPr>
          <p:spPr>
            <a:xfrm>
              <a:off x="5324350" y="1031300"/>
              <a:ext cx="16825" cy="9750"/>
            </a:xfrm>
            <a:custGeom>
              <a:avLst/>
              <a:gdLst/>
              <a:ahLst/>
              <a:cxnLst/>
              <a:rect l="l" t="t" r="r" b="b"/>
              <a:pathLst>
                <a:path w="673" h="390" extrusionOk="0">
                  <a:moveTo>
                    <a:pt x="14" y="1"/>
                  </a:moveTo>
                  <a:cubicBezTo>
                    <a:pt x="1" y="40"/>
                    <a:pt x="1" y="79"/>
                    <a:pt x="1" y="117"/>
                  </a:cubicBezTo>
                  <a:cubicBezTo>
                    <a:pt x="38" y="277"/>
                    <a:pt x="179" y="390"/>
                    <a:pt x="337" y="390"/>
                  </a:cubicBezTo>
                  <a:cubicBezTo>
                    <a:pt x="346" y="390"/>
                    <a:pt x="354" y="389"/>
                    <a:pt x="363" y="389"/>
                  </a:cubicBezTo>
                  <a:cubicBezTo>
                    <a:pt x="531" y="389"/>
                    <a:pt x="673" y="247"/>
                    <a:pt x="660" y="79"/>
                  </a:cubicBezTo>
                  <a:lnTo>
                    <a:pt x="1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 name="Google Shape;919;p28"/>
            <p:cNvSpPr/>
            <p:nvPr/>
          </p:nvSpPr>
          <p:spPr>
            <a:xfrm>
              <a:off x="5344725" y="1124000"/>
              <a:ext cx="10350" cy="8825"/>
            </a:xfrm>
            <a:custGeom>
              <a:avLst/>
              <a:gdLst/>
              <a:ahLst/>
              <a:cxnLst/>
              <a:rect l="l" t="t" r="r" b="b"/>
              <a:pathLst>
                <a:path w="414" h="353" extrusionOk="0">
                  <a:moveTo>
                    <a:pt x="216" y="1"/>
                  </a:moveTo>
                  <a:cubicBezTo>
                    <a:pt x="209" y="1"/>
                    <a:pt x="202" y="1"/>
                    <a:pt x="194" y="2"/>
                  </a:cubicBezTo>
                  <a:cubicBezTo>
                    <a:pt x="91" y="2"/>
                    <a:pt x="0" y="80"/>
                    <a:pt x="13" y="183"/>
                  </a:cubicBezTo>
                  <a:cubicBezTo>
                    <a:pt x="25" y="279"/>
                    <a:pt x="115" y="353"/>
                    <a:pt x="210" y="353"/>
                  </a:cubicBezTo>
                  <a:cubicBezTo>
                    <a:pt x="218" y="353"/>
                    <a:pt x="225" y="352"/>
                    <a:pt x="233" y="351"/>
                  </a:cubicBezTo>
                  <a:cubicBezTo>
                    <a:pt x="336" y="351"/>
                    <a:pt x="414" y="274"/>
                    <a:pt x="414" y="170"/>
                  </a:cubicBezTo>
                  <a:cubicBezTo>
                    <a:pt x="390" y="74"/>
                    <a:pt x="310" y="1"/>
                    <a:pt x="2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 name="Google Shape;920;p28"/>
            <p:cNvSpPr/>
            <p:nvPr/>
          </p:nvSpPr>
          <p:spPr>
            <a:xfrm>
              <a:off x="5757625" y="5111525"/>
              <a:ext cx="84050" cy="37400"/>
            </a:xfrm>
            <a:custGeom>
              <a:avLst/>
              <a:gdLst/>
              <a:ahLst/>
              <a:cxnLst/>
              <a:rect l="l" t="t" r="r" b="b"/>
              <a:pathLst>
                <a:path w="3362" h="1496" extrusionOk="0">
                  <a:moveTo>
                    <a:pt x="3044" y="1"/>
                  </a:moveTo>
                  <a:cubicBezTo>
                    <a:pt x="2927" y="1"/>
                    <a:pt x="2810" y="7"/>
                    <a:pt x="2689" y="22"/>
                  </a:cubicBezTo>
                  <a:cubicBezTo>
                    <a:pt x="2650" y="35"/>
                    <a:pt x="2612" y="48"/>
                    <a:pt x="2573" y="48"/>
                  </a:cubicBezTo>
                  <a:lnTo>
                    <a:pt x="2495" y="48"/>
                  </a:lnTo>
                  <a:cubicBezTo>
                    <a:pt x="1591" y="152"/>
                    <a:pt x="725" y="500"/>
                    <a:pt x="1" y="1030"/>
                  </a:cubicBezTo>
                  <a:lnTo>
                    <a:pt x="3167" y="1496"/>
                  </a:lnTo>
                  <a:cubicBezTo>
                    <a:pt x="3322" y="1017"/>
                    <a:pt x="3361" y="513"/>
                    <a:pt x="3297" y="9"/>
                  </a:cubicBezTo>
                  <a:cubicBezTo>
                    <a:pt x="3211" y="4"/>
                    <a:pt x="3128" y="1"/>
                    <a:pt x="30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 name="Google Shape;921;p28"/>
            <p:cNvSpPr/>
            <p:nvPr/>
          </p:nvSpPr>
          <p:spPr>
            <a:xfrm>
              <a:off x="5422250" y="5062925"/>
              <a:ext cx="125725" cy="40775"/>
            </a:xfrm>
            <a:custGeom>
              <a:avLst/>
              <a:gdLst/>
              <a:ahLst/>
              <a:cxnLst/>
              <a:rect l="l" t="t" r="r" b="b"/>
              <a:pathLst>
                <a:path w="5029" h="1631" extrusionOk="0">
                  <a:moveTo>
                    <a:pt x="3229" y="0"/>
                  </a:moveTo>
                  <a:cubicBezTo>
                    <a:pt x="2462" y="0"/>
                    <a:pt x="1697" y="157"/>
                    <a:pt x="983" y="467"/>
                  </a:cubicBezTo>
                  <a:cubicBezTo>
                    <a:pt x="634" y="609"/>
                    <a:pt x="311" y="790"/>
                    <a:pt x="1" y="997"/>
                  </a:cubicBezTo>
                  <a:lnTo>
                    <a:pt x="4317" y="1630"/>
                  </a:lnTo>
                  <a:cubicBezTo>
                    <a:pt x="4653" y="1243"/>
                    <a:pt x="4886" y="790"/>
                    <a:pt x="5028" y="299"/>
                  </a:cubicBezTo>
                  <a:cubicBezTo>
                    <a:pt x="4445" y="99"/>
                    <a:pt x="3837" y="0"/>
                    <a:pt x="32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 name="Google Shape;922;p28"/>
            <p:cNvSpPr/>
            <p:nvPr/>
          </p:nvSpPr>
          <p:spPr>
            <a:xfrm>
              <a:off x="6065875" y="5176700"/>
              <a:ext cx="4550" cy="6800"/>
            </a:xfrm>
            <a:custGeom>
              <a:avLst/>
              <a:gdLst/>
              <a:ahLst/>
              <a:cxnLst/>
              <a:rect l="l" t="t" r="r" b="b"/>
              <a:pathLst>
                <a:path w="182" h="272" extrusionOk="0">
                  <a:moveTo>
                    <a:pt x="156" y="0"/>
                  </a:moveTo>
                  <a:cubicBezTo>
                    <a:pt x="65" y="13"/>
                    <a:pt x="0" y="103"/>
                    <a:pt x="13" y="194"/>
                  </a:cubicBezTo>
                  <a:cubicBezTo>
                    <a:pt x="13" y="207"/>
                    <a:pt x="13" y="220"/>
                    <a:pt x="26" y="246"/>
                  </a:cubicBezTo>
                  <a:lnTo>
                    <a:pt x="181" y="271"/>
                  </a:lnTo>
                  <a:lnTo>
                    <a:pt x="1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28"/>
            <p:cNvSpPr/>
            <p:nvPr/>
          </p:nvSpPr>
          <p:spPr>
            <a:xfrm>
              <a:off x="5562800" y="5019625"/>
              <a:ext cx="11975" cy="10400"/>
            </a:xfrm>
            <a:custGeom>
              <a:avLst/>
              <a:gdLst/>
              <a:ahLst/>
              <a:cxnLst/>
              <a:rect l="l" t="t" r="r" b="b"/>
              <a:pathLst>
                <a:path w="479" h="416" extrusionOk="0">
                  <a:moveTo>
                    <a:pt x="246" y="1"/>
                  </a:moveTo>
                  <a:cubicBezTo>
                    <a:pt x="237" y="1"/>
                    <a:pt x="229" y="1"/>
                    <a:pt x="221" y="2"/>
                  </a:cubicBezTo>
                  <a:cubicBezTo>
                    <a:pt x="213" y="1"/>
                    <a:pt x="206" y="1"/>
                    <a:pt x="199" y="1"/>
                  </a:cubicBezTo>
                  <a:cubicBezTo>
                    <a:pt x="81" y="1"/>
                    <a:pt x="1" y="99"/>
                    <a:pt x="1" y="209"/>
                  </a:cubicBezTo>
                  <a:cubicBezTo>
                    <a:pt x="27" y="338"/>
                    <a:pt x="143" y="416"/>
                    <a:pt x="259" y="416"/>
                  </a:cubicBezTo>
                  <a:cubicBezTo>
                    <a:pt x="389" y="416"/>
                    <a:pt x="479" y="312"/>
                    <a:pt x="479" y="196"/>
                  </a:cubicBezTo>
                  <a:cubicBezTo>
                    <a:pt x="455" y="76"/>
                    <a:pt x="353" y="1"/>
                    <a:pt x="2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 name="Google Shape;924;p28"/>
            <p:cNvSpPr/>
            <p:nvPr/>
          </p:nvSpPr>
          <p:spPr>
            <a:xfrm>
              <a:off x="5340825" y="5064550"/>
              <a:ext cx="22650" cy="14600"/>
            </a:xfrm>
            <a:custGeom>
              <a:avLst/>
              <a:gdLst/>
              <a:ahLst/>
              <a:cxnLst/>
              <a:rect l="l" t="t" r="r" b="b"/>
              <a:pathLst>
                <a:path w="906" h="584" extrusionOk="0">
                  <a:moveTo>
                    <a:pt x="442" y="1"/>
                  </a:moveTo>
                  <a:cubicBezTo>
                    <a:pt x="433" y="1"/>
                    <a:pt x="424" y="1"/>
                    <a:pt x="415" y="1"/>
                  </a:cubicBezTo>
                  <a:cubicBezTo>
                    <a:pt x="195" y="1"/>
                    <a:pt x="1" y="182"/>
                    <a:pt x="14" y="415"/>
                  </a:cubicBezTo>
                  <a:cubicBezTo>
                    <a:pt x="14" y="428"/>
                    <a:pt x="14" y="441"/>
                    <a:pt x="27" y="467"/>
                  </a:cubicBezTo>
                  <a:lnTo>
                    <a:pt x="841" y="583"/>
                  </a:lnTo>
                  <a:cubicBezTo>
                    <a:pt x="893" y="518"/>
                    <a:pt x="906" y="441"/>
                    <a:pt x="893" y="363"/>
                  </a:cubicBezTo>
                  <a:cubicBezTo>
                    <a:pt x="855" y="152"/>
                    <a:pt x="663" y="1"/>
                    <a:pt x="4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5" name="Google Shape;925;p28"/>
            <p:cNvSpPr/>
            <p:nvPr/>
          </p:nvSpPr>
          <p:spPr>
            <a:xfrm>
              <a:off x="5346650" y="5028350"/>
              <a:ext cx="8100" cy="6875"/>
            </a:xfrm>
            <a:custGeom>
              <a:avLst/>
              <a:gdLst/>
              <a:ahLst/>
              <a:cxnLst/>
              <a:rect l="l" t="t" r="r" b="b"/>
              <a:pathLst>
                <a:path w="324" h="275" extrusionOk="0">
                  <a:moveTo>
                    <a:pt x="166" y="0"/>
                  </a:moveTo>
                  <a:cubicBezTo>
                    <a:pt x="158" y="0"/>
                    <a:pt x="151" y="1"/>
                    <a:pt x="143" y="2"/>
                  </a:cubicBezTo>
                  <a:cubicBezTo>
                    <a:pt x="65" y="2"/>
                    <a:pt x="1" y="67"/>
                    <a:pt x="1" y="144"/>
                  </a:cubicBezTo>
                  <a:cubicBezTo>
                    <a:pt x="12" y="215"/>
                    <a:pt x="78" y="275"/>
                    <a:pt x="149" y="275"/>
                  </a:cubicBezTo>
                  <a:cubicBezTo>
                    <a:pt x="155" y="275"/>
                    <a:pt x="162" y="274"/>
                    <a:pt x="169" y="273"/>
                  </a:cubicBezTo>
                  <a:cubicBezTo>
                    <a:pt x="259" y="273"/>
                    <a:pt x="324" y="209"/>
                    <a:pt x="324" y="131"/>
                  </a:cubicBezTo>
                  <a:cubicBezTo>
                    <a:pt x="300" y="60"/>
                    <a:pt x="244" y="0"/>
                    <a:pt x="1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28"/>
            <p:cNvSpPr/>
            <p:nvPr/>
          </p:nvSpPr>
          <p:spPr>
            <a:xfrm>
              <a:off x="5140850" y="4983475"/>
              <a:ext cx="81750" cy="74975"/>
            </a:xfrm>
            <a:custGeom>
              <a:avLst/>
              <a:gdLst/>
              <a:ahLst/>
              <a:cxnLst/>
              <a:rect l="l" t="t" r="r" b="b"/>
              <a:pathLst>
                <a:path w="3270" h="2999" extrusionOk="0">
                  <a:moveTo>
                    <a:pt x="2481" y="2157"/>
                  </a:moveTo>
                  <a:cubicBezTo>
                    <a:pt x="2585" y="2157"/>
                    <a:pt x="2664" y="2231"/>
                    <a:pt x="2688" y="2327"/>
                  </a:cubicBezTo>
                  <a:cubicBezTo>
                    <a:pt x="2688" y="2430"/>
                    <a:pt x="2611" y="2521"/>
                    <a:pt x="2494" y="2521"/>
                  </a:cubicBezTo>
                  <a:cubicBezTo>
                    <a:pt x="2487" y="2522"/>
                    <a:pt x="2479" y="2522"/>
                    <a:pt x="2472" y="2522"/>
                  </a:cubicBezTo>
                  <a:cubicBezTo>
                    <a:pt x="2376" y="2522"/>
                    <a:pt x="2286" y="2448"/>
                    <a:pt x="2262" y="2353"/>
                  </a:cubicBezTo>
                  <a:cubicBezTo>
                    <a:pt x="2262" y="2236"/>
                    <a:pt x="2352" y="2159"/>
                    <a:pt x="2456" y="2159"/>
                  </a:cubicBezTo>
                  <a:cubicBezTo>
                    <a:pt x="2464" y="2158"/>
                    <a:pt x="2473" y="2157"/>
                    <a:pt x="2481" y="2157"/>
                  </a:cubicBezTo>
                  <a:close/>
                  <a:moveTo>
                    <a:pt x="0" y="1"/>
                  </a:moveTo>
                  <a:lnTo>
                    <a:pt x="0" y="1"/>
                  </a:lnTo>
                  <a:cubicBezTo>
                    <a:pt x="491" y="1022"/>
                    <a:pt x="1124" y="1965"/>
                    <a:pt x="1874" y="2805"/>
                  </a:cubicBezTo>
                  <a:lnTo>
                    <a:pt x="3270" y="2999"/>
                  </a:lnTo>
                  <a:lnTo>
                    <a:pt x="3011" y="711"/>
                  </a:lnTo>
                  <a:cubicBezTo>
                    <a:pt x="2029" y="375"/>
                    <a:pt x="1021" y="130"/>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 name="Google Shape;927;p28"/>
            <p:cNvSpPr/>
            <p:nvPr/>
          </p:nvSpPr>
          <p:spPr>
            <a:xfrm>
              <a:off x="5197375" y="5037400"/>
              <a:ext cx="10700" cy="9150"/>
            </a:xfrm>
            <a:custGeom>
              <a:avLst/>
              <a:gdLst/>
              <a:ahLst/>
              <a:cxnLst/>
              <a:rect l="l" t="t" r="r" b="b"/>
              <a:pathLst>
                <a:path w="428" h="366" extrusionOk="0">
                  <a:moveTo>
                    <a:pt x="220" y="0"/>
                  </a:moveTo>
                  <a:cubicBezTo>
                    <a:pt x="212" y="0"/>
                    <a:pt x="203" y="1"/>
                    <a:pt x="195" y="2"/>
                  </a:cubicBezTo>
                  <a:cubicBezTo>
                    <a:pt x="91" y="2"/>
                    <a:pt x="1" y="79"/>
                    <a:pt x="1" y="196"/>
                  </a:cubicBezTo>
                  <a:cubicBezTo>
                    <a:pt x="25" y="291"/>
                    <a:pt x="115" y="365"/>
                    <a:pt x="211" y="365"/>
                  </a:cubicBezTo>
                  <a:cubicBezTo>
                    <a:pt x="218" y="365"/>
                    <a:pt x="226" y="365"/>
                    <a:pt x="233" y="364"/>
                  </a:cubicBezTo>
                  <a:cubicBezTo>
                    <a:pt x="350" y="364"/>
                    <a:pt x="427" y="273"/>
                    <a:pt x="427" y="170"/>
                  </a:cubicBezTo>
                  <a:cubicBezTo>
                    <a:pt x="403" y="74"/>
                    <a:pt x="324" y="0"/>
                    <a:pt x="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 name="Google Shape;928;p28"/>
            <p:cNvSpPr/>
            <p:nvPr/>
          </p:nvSpPr>
          <p:spPr>
            <a:xfrm>
              <a:off x="4160550" y="875900"/>
              <a:ext cx="29425" cy="18775"/>
            </a:xfrm>
            <a:custGeom>
              <a:avLst/>
              <a:gdLst/>
              <a:ahLst/>
              <a:cxnLst/>
              <a:rect l="l" t="t" r="r" b="b"/>
              <a:pathLst>
                <a:path w="1177" h="751" extrusionOk="0">
                  <a:moveTo>
                    <a:pt x="65" y="1"/>
                  </a:moveTo>
                  <a:lnTo>
                    <a:pt x="13" y="375"/>
                  </a:lnTo>
                  <a:lnTo>
                    <a:pt x="1" y="375"/>
                  </a:lnTo>
                  <a:cubicBezTo>
                    <a:pt x="91" y="505"/>
                    <a:pt x="194" y="634"/>
                    <a:pt x="311" y="750"/>
                  </a:cubicBezTo>
                  <a:cubicBezTo>
                    <a:pt x="621" y="582"/>
                    <a:pt x="918" y="388"/>
                    <a:pt x="1177" y="156"/>
                  </a:cubicBezTo>
                  <a:lnTo>
                    <a:pt x="6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 name="Google Shape;929;p28"/>
            <p:cNvSpPr/>
            <p:nvPr/>
          </p:nvSpPr>
          <p:spPr>
            <a:xfrm>
              <a:off x="4914025" y="978325"/>
              <a:ext cx="33950" cy="24900"/>
            </a:xfrm>
            <a:custGeom>
              <a:avLst/>
              <a:gdLst/>
              <a:ahLst/>
              <a:cxnLst/>
              <a:rect l="l" t="t" r="r" b="b"/>
              <a:pathLst>
                <a:path w="1358" h="996" extrusionOk="0">
                  <a:moveTo>
                    <a:pt x="0" y="0"/>
                  </a:moveTo>
                  <a:lnTo>
                    <a:pt x="0" y="0"/>
                  </a:lnTo>
                  <a:cubicBezTo>
                    <a:pt x="388" y="349"/>
                    <a:pt x="802" y="685"/>
                    <a:pt x="1228" y="996"/>
                  </a:cubicBezTo>
                  <a:cubicBezTo>
                    <a:pt x="1228" y="996"/>
                    <a:pt x="1293" y="685"/>
                    <a:pt x="1357" y="181"/>
                  </a:cubicBez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 name="Google Shape;930;p28"/>
            <p:cNvSpPr/>
            <p:nvPr/>
          </p:nvSpPr>
          <p:spPr>
            <a:xfrm>
              <a:off x="4831300" y="1040350"/>
              <a:ext cx="114725" cy="129925"/>
            </a:xfrm>
            <a:custGeom>
              <a:avLst/>
              <a:gdLst/>
              <a:ahLst/>
              <a:cxnLst/>
              <a:rect l="l" t="t" r="r" b="b"/>
              <a:pathLst>
                <a:path w="4589" h="5197" extrusionOk="0">
                  <a:moveTo>
                    <a:pt x="3382" y="3032"/>
                  </a:moveTo>
                  <a:cubicBezTo>
                    <a:pt x="3471" y="3032"/>
                    <a:pt x="3561" y="3094"/>
                    <a:pt x="3594" y="3193"/>
                  </a:cubicBezTo>
                  <a:cubicBezTo>
                    <a:pt x="3620" y="3296"/>
                    <a:pt x="3542" y="3400"/>
                    <a:pt x="3439" y="3413"/>
                  </a:cubicBezTo>
                  <a:cubicBezTo>
                    <a:pt x="3421" y="3417"/>
                    <a:pt x="3404" y="3418"/>
                    <a:pt x="3387" y="3418"/>
                  </a:cubicBezTo>
                  <a:cubicBezTo>
                    <a:pt x="3289" y="3418"/>
                    <a:pt x="3200" y="3359"/>
                    <a:pt x="3167" y="3271"/>
                  </a:cubicBezTo>
                  <a:cubicBezTo>
                    <a:pt x="3141" y="3154"/>
                    <a:pt x="3219" y="3051"/>
                    <a:pt x="3335" y="3038"/>
                  </a:cubicBezTo>
                  <a:cubicBezTo>
                    <a:pt x="3350" y="3034"/>
                    <a:pt x="3366" y="3032"/>
                    <a:pt x="3382" y="3032"/>
                  </a:cubicBezTo>
                  <a:close/>
                  <a:moveTo>
                    <a:pt x="2698" y="3590"/>
                  </a:moveTo>
                  <a:cubicBezTo>
                    <a:pt x="2732" y="3590"/>
                    <a:pt x="2769" y="3614"/>
                    <a:pt x="2779" y="3645"/>
                  </a:cubicBezTo>
                  <a:cubicBezTo>
                    <a:pt x="2792" y="3697"/>
                    <a:pt x="2754" y="3736"/>
                    <a:pt x="2715" y="3749"/>
                  </a:cubicBezTo>
                  <a:cubicBezTo>
                    <a:pt x="2663" y="3749"/>
                    <a:pt x="2624" y="3723"/>
                    <a:pt x="2599" y="3684"/>
                  </a:cubicBezTo>
                  <a:cubicBezTo>
                    <a:pt x="2599" y="3645"/>
                    <a:pt x="2624" y="3594"/>
                    <a:pt x="2676" y="3594"/>
                  </a:cubicBezTo>
                  <a:cubicBezTo>
                    <a:pt x="2683" y="3591"/>
                    <a:pt x="2690" y="3590"/>
                    <a:pt x="2698" y="3590"/>
                  </a:cubicBezTo>
                  <a:close/>
                  <a:moveTo>
                    <a:pt x="1" y="1"/>
                  </a:moveTo>
                  <a:lnTo>
                    <a:pt x="1" y="1"/>
                  </a:lnTo>
                  <a:cubicBezTo>
                    <a:pt x="1" y="1"/>
                    <a:pt x="156" y="2185"/>
                    <a:pt x="1306" y="3620"/>
                  </a:cubicBezTo>
                  <a:cubicBezTo>
                    <a:pt x="2017" y="4473"/>
                    <a:pt x="3025" y="5041"/>
                    <a:pt x="4124" y="5196"/>
                  </a:cubicBezTo>
                  <a:cubicBezTo>
                    <a:pt x="4124" y="5196"/>
                    <a:pt x="4589" y="3801"/>
                    <a:pt x="3452" y="2366"/>
                  </a:cubicBezTo>
                  <a:cubicBezTo>
                    <a:pt x="2314" y="93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 name="Google Shape;931;p28"/>
            <p:cNvSpPr/>
            <p:nvPr/>
          </p:nvSpPr>
          <p:spPr>
            <a:xfrm>
              <a:off x="4969925" y="1046575"/>
              <a:ext cx="29425" cy="23575"/>
            </a:xfrm>
            <a:custGeom>
              <a:avLst/>
              <a:gdLst/>
              <a:ahLst/>
              <a:cxnLst/>
              <a:rect l="l" t="t" r="r" b="b"/>
              <a:pathLst>
                <a:path w="1177" h="943" extrusionOk="0">
                  <a:moveTo>
                    <a:pt x="562" y="0"/>
                  </a:moveTo>
                  <a:cubicBezTo>
                    <a:pt x="526" y="0"/>
                    <a:pt x="489" y="4"/>
                    <a:pt x="453" y="10"/>
                  </a:cubicBezTo>
                  <a:cubicBezTo>
                    <a:pt x="181" y="49"/>
                    <a:pt x="0" y="308"/>
                    <a:pt x="65" y="566"/>
                  </a:cubicBezTo>
                  <a:cubicBezTo>
                    <a:pt x="142" y="796"/>
                    <a:pt x="357" y="943"/>
                    <a:pt x="595" y="943"/>
                  </a:cubicBezTo>
                  <a:cubicBezTo>
                    <a:pt x="637" y="943"/>
                    <a:pt x="681" y="938"/>
                    <a:pt x="724" y="928"/>
                  </a:cubicBezTo>
                  <a:cubicBezTo>
                    <a:pt x="995" y="902"/>
                    <a:pt x="1176" y="644"/>
                    <a:pt x="1112" y="372"/>
                  </a:cubicBezTo>
                  <a:cubicBezTo>
                    <a:pt x="1022" y="147"/>
                    <a:pt x="804" y="0"/>
                    <a:pt x="5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 name="Google Shape;932;p28"/>
            <p:cNvSpPr/>
            <p:nvPr/>
          </p:nvSpPr>
          <p:spPr>
            <a:xfrm>
              <a:off x="4108525" y="882875"/>
              <a:ext cx="12300" cy="9675"/>
            </a:xfrm>
            <a:custGeom>
              <a:avLst/>
              <a:gdLst/>
              <a:ahLst/>
              <a:cxnLst/>
              <a:rect l="l" t="t" r="r" b="b"/>
              <a:pathLst>
                <a:path w="492" h="387" extrusionOk="0">
                  <a:moveTo>
                    <a:pt x="246" y="0"/>
                  </a:moveTo>
                  <a:cubicBezTo>
                    <a:pt x="229" y="0"/>
                    <a:pt x="212" y="2"/>
                    <a:pt x="195" y="6"/>
                  </a:cubicBezTo>
                  <a:cubicBezTo>
                    <a:pt x="78" y="19"/>
                    <a:pt x="1" y="122"/>
                    <a:pt x="40" y="226"/>
                  </a:cubicBezTo>
                  <a:cubicBezTo>
                    <a:pt x="73" y="325"/>
                    <a:pt x="153" y="386"/>
                    <a:pt x="248" y="386"/>
                  </a:cubicBezTo>
                  <a:cubicBezTo>
                    <a:pt x="264" y="386"/>
                    <a:pt x="281" y="384"/>
                    <a:pt x="298" y="381"/>
                  </a:cubicBezTo>
                  <a:cubicBezTo>
                    <a:pt x="414" y="368"/>
                    <a:pt x="492" y="264"/>
                    <a:pt x="466" y="148"/>
                  </a:cubicBezTo>
                  <a:cubicBezTo>
                    <a:pt x="433" y="60"/>
                    <a:pt x="344" y="0"/>
                    <a:pt x="2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 name="Google Shape;933;p28"/>
            <p:cNvSpPr/>
            <p:nvPr/>
          </p:nvSpPr>
          <p:spPr>
            <a:xfrm>
              <a:off x="4749250" y="1098475"/>
              <a:ext cx="39425" cy="34750"/>
            </a:xfrm>
            <a:custGeom>
              <a:avLst/>
              <a:gdLst/>
              <a:ahLst/>
              <a:cxnLst/>
              <a:rect l="l" t="t" r="r" b="b"/>
              <a:pathLst>
                <a:path w="1577" h="1390" extrusionOk="0">
                  <a:moveTo>
                    <a:pt x="558" y="0"/>
                  </a:moveTo>
                  <a:cubicBezTo>
                    <a:pt x="519" y="0"/>
                    <a:pt x="479" y="5"/>
                    <a:pt x="440" y="15"/>
                  </a:cubicBezTo>
                  <a:cubicBezTo>
                    <a:pt x="181" y="41"/>
                    <a:pt x="0" y="287"/>
                    <a:pt x="65" y="532"/>
                  </a:cubicBezTo>
                  <a:cubicBezTo>
                    <a:pt x="116" y="687"/>
                    <a:pt x="233" y="816"/>
                    <a:pt x="388" y="855"/>
                  </a:cubicBezTo>
                  <a:cubicBezTo>
                    <a:pt x="388" y="907"/>
                    <a:pt x="388" y="946"/>
                    <a:pt x="401" y="984"/>
                  </a:cubicBezTo>
                  <a:cubicBezTo>
                    <a:pt x="452" y="1127"/>
                    <a:pt x="543" y="1243"/>
                    <a:pt x="672" y="1308"/>
                  </a:cubicBezTo>
                  <a:cubicBezTo>
                    <a:pt x="770" y="1361"/>
                    <a:pt x="875" y="1390"/>
                    <a:pt x="981" y="1390"/>
                  </a:cubicBezTo>
                  <a:cubicBezTo>
                    <a:pt x="1028" y="1390"/>
                    <a:pt x="1076" y="1384"/>
                    <a:pt x="1125" y="1372"/>
                  </a:cubicBezTo>
                  <a:cubicBezTo>
                    <a:pt x="1280" y="1346"/>
                    <a:pt x="1435" y="1243"/>
                    <a:pt x="1512" y="1101"/>
                  </a:cubicBezTo>
                  <a:cubicBezTo>
                    <a:pt x="1564" y="997"/>
                    <a:pt x="1577" y="881"/>
                    <a:pt x="1551" y="765"/>
                  </a:cubicBezTo>
                  <a:cubicBezTo>
                    <a:pt x="1473" y="545"/>
                    <a:pt x="1280" y="390"/>
                    <a:pt x="1047" y="364"/>
                  </a:cubicBezTo>
                  <a:cubicBezTo>
                    <a:pt x="1047" y="364"/>
                    <a:pt x="1047" y="351"/>
                    <a:pt x="1047" y="351"/>
                  </a:cubicBezTo>
                  <a:cubicBezTo>
                    <a:pt x="970" y="143"/>
                    <a:pt x="774" y="0"/>
                    <a:pt x="5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28"/>
            <p:cNvSpPr/>
            <p:nvPr/>
          </p:nvSpPr>
          <p:spPr>
            <a:xfrm>
              <a:off x="4909825" y="1116150"/>
              <a:ext cx="12300" cy="9675"/>
            </a:xfrm>
            <a:custGeom>
              <a:avLst/>
              <a:gdLst/>
              <a:ahLst/>
              <a:cxnLst/>
              <a:rect l="l" t="t" r="r" b="b"/>
              <a:pathLst>
                <a:path w="492" h="387" extrusionOk="0">
                  <a:moveTo>
                    <a:pt x="245" y="0"/>
                  </a:moveTo>
                  <a:cubicBezTo>
                    <a:pt x="228" y="0"/>
                    <a:pt x="211" y="2"/>
                    <a:pt x="194" y="6"/>
                  </a:cubicBezTo>
                  <a:cubicBezTo>
                    <a:pt x="78" y="19"/>
                    <a:pt x="0" y="122"/>
                    <a:pt x="26" y="239"/>
                  </a:cubicBezTo>
                  <a:cubicBezTo>
                    <a:pt x="59" y="327"/>
                    <a:pt x="148" y="386"/>
                    <a:pt x="246" y="386"/>
                  </a:cubicBezTo>
                  <a:cubicBezTo>
                    <a:pt x="263" y="386"/>
                    <a:pt x="280" y="385"/>
                    <a:pt x="298" y="381"/>
                  </a:cubicBezTo>
                  <a:cubicBezTo>
                    <a:pt x="414" y="368"/>
                    <a:pt x="491" y="264"/>
                    <a:pt x="466" y="161"/>
                  </a:cubicBezTo>
                  <a:cubicBezTo>
                    <a:pt x="422" y="62"/>
                    <a:pt x="340" y="0"/>
                    <a:pt x="2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 name="Google Shape;935;p28"/>
            <p:cNvSpPr/>
            <p:nvPr/>
          </p:nvSpPr>
          <p:spPr>
            <a:xfrm>
              <a:off x="4896250" y="1130100"/>
              <a:ext cx="4875" cy="3975"/>
            </a:xfrm>
            <a:custGeom>
              <a:avLst/>
              <a:gdLst/>
              <a:ahLst/>
              <a:cxnLst/>
              <a:rect l="l" t="t" r="r" b="b"/>
              <a:pathLst>
                <a:path w="195" h="159" extrusionOk="0">
                  <a:moveTo>
                    <a:pt x="100" y="0"/>
                  </a:moveTo>
                  <a:cubicBezTo>
                    <a:pt x="92" y="0"/>
                    <a:pt x="85" y="1"/>
                    <a:pt x="78" y="4"/>
                  </a:cubicBezTo>
                  <a:cubicBezTo>
                    <a:pt x="26" y="4"/>
                    <a:pt x="1" y="55"/>
                    <a:pt x="1" y="94"/>
                  </a:cubicBezTo>
                  <a:cubicBezTo>
                    <a:pt x="26" y="133"/>
                    <a:pt x="65" y="159"/>
                    <a:pt x="117" y="159"/>
                  </a:cubicBezTo>
                  <a:cubicBezTo>
                    <a:pt x="156" y="146"/>
                    <a:pt x="194" y="107"/>
                    <a:pt x="181" y="55"/>
                  </a:cubicBezTo>
                  <a:cubicBezTo>
                    <a:pt x="171" y="24"/>
                    <a:pt x="134" y="0"/>
                    <a:pt x="1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28"/>
            <p:cNvSpPr/>
            <p:nvPr/>
          </p:nvSpPr>
          <p:spPr>
            <a:xfrm>
              <a:off x="2691725" y="669125"/>
              <a:ext cx="18125" cy="2600"/>
            </a:xfrm>
            <a:custGeom>
              <a:avLst/>
              <a:gdLst/>
              <a:ahLst/>
              <a:cxnLst/>
              <a:rect l="l" t="t" r="r" b="b"/>
              <a:pathLst>
                <a:path w="725" h="104" extrusionOk="0">
                  <a:moveTo>
                    <a:pt x="1" y="0"/>
                  </a:moveTo>
                  <a:lnTo>
                    <a:pt x="40" y="104"/>
                  </a:lnTo>
                  <a:cubicBezTo>
                    <a:pt x="150" y="97"/>
                    <a:pt x="263" y="94"/>
                    <a:pt x="377" y="94"/>
                  </a:cubicBezTo>
                  <a:cubicBezTo>
                    <a:pt x="492" y="94"/>
                    <a:pt x="608" y="97"/>
                    <a:pt x="725" y="104"/>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28"/>
            <p:cNvSpPr/>
            <p:nvPr/>
          </p:nvSpPr>
          <p:spPr>
            <a:xfrm>
              <a:off x="3133425" y="734050"/>
              <a:ext cx="6475" cy="2300"/>
            </a:xfrm>
            <a:custGeom>
              <a:avLst/>
              <a:gdLst/>
              <a:ahLst/>
              <a:cxnLst/>
              <a:rect l="l" t="t" r="r" b="b"/>
              <a:pathLst>
                <a:path w="259" h="92" extrusionOk="0">
                  <a:moveTo>
                    <a:pt x="0" y="1"/>
                  </a:moveTo>
                  <a:cubicBezTo>
                    <a:pt x="0" y="14"/>
                    <a:pt x="13" y="14"/>
                    <a:pt x="13" y="27"/>
                  </a:cubicBezTo>
                  <a:cubicBezTo>
                    <a:pt x="13" y="53"/>
                    <a:pt x="13" y="66"/>
                    <a:pt x="26" y="91"/>
                  </a:cubicBezTo>
                  <a:lnTo>
                    <a:pt x="259" y="40"/>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 name="Google Shape;938;p28"/>
            <p:cNvSpPr/>
            <p:nvPr/>
          </p:nvSpPr>
          <p:spPr>
            <a:xfrm>
              <a:off x="2943750" y="706275"/>
              <a:ext cx="1325" cy="25"/>
            </a:xfrm>
            <a:custGeom>
              <a:avLst/>
              <a:gdLst/>
              <a:ahLst/>
              <a:cxnLst/>
              <a:rect l="l" t="t" r="r" b="b"/>
              <a:pathLst>
                <a:path w="53" h="1" extrusionOk="0">
                  <a:moveTo>
                    <a:pt x="1" y="0"/>
                  </a:moveTo>
                  <a:cubicBezTo>
                    <a:pt x="14" y="0"/>
                    <a:pt x="39" y="0"/>
                    <a:pt x="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28"/>
            <p:cNvSpPr/>
            <p:nvPr/>
          </p:nvSpPr>
          <p:spPr>
            <a:xfrm>
              <a:off x="3111125" y="731150"/>
              <a:ext cx="22950" cy="9075"/>
            </a:xfrm>
            <a:custGeom>
              <a:avLst/>
              <a:gdLst/>
              <a:ahLst/>
              <a:cxnLst/>
              <a:rect l="l" t="t" r="r" b="b"/>
              <a:pathLst>
                <a:path w="918" h="363" extrusionOk="0">
                  <a:moveTo>
                    <a:pt x="91" y="1"/>
                  </a:moveTo>
                  <a:cubicBezTo>
                    <a:pt x="26" y="91"/>
                    <a:pt x="0" y="207"/>
                    <a:pt x="39" y="311"/>
                  </a:cubicBezTo>
                  <a:cubicBezTo>
                    <a:pt x="39" y="324"/>
                    <a:pt x="52" y="350"/>
                    <a:pt x="52" y="362"/>
                  </a:cubicBezTo>
                  <a:lnTo>
                    <a:pt x="918" y="207"/>
                  </a:lnTo>
                  <a:cubicBezTo>
                    <a:pt x="918" y="182"/>
                    <a:pt x="918" y="169"/>
                    <a:pt x="918" y="143"/>
                  </a:cubicBezTo>
                  <a:cubicBezTo>
                    <a:pt x="905" y="130"/>
                    <a:pt x="905" y="130"/>
                    <a:pt x="905" y="117"/>
                  </a:cubicBezTo>
                  <a:lnTo>
                    <a:pt x="9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28"/>
            <p:cNvSpPr/>
            <p:nvPr/>
          </p:nvSpPr>
          <p:spPr>
            <a:xfrm>
              <a:off x="3525325" y="793175"/>
              <a:ext cx="79200" cy="14175"/>
            </a:xfrm>
            <a:custGeom>
              <a:avLst/>
              <a:gdLst/>
              <a:ahLst/>
              <a:cxnLst/>
              <a:rect l="l" t="t" r="r" b="b"/>
              <a:pathLst>
                <a:path w="3168" h="567" extrusionOk="0">
                  <a:moveTo>
                    <a:pt x="415" y="1"/>
                  </a:moveTo>
                  <a:cubicBezTo>
                    <a:pt x="156" y="298"/>
                    <a:pt x="1" y="505"/>
                    <a:pt x="1" y="505"/>
                  </a:cubicBezTo>
                  <a:cubicBezTo>
                    <a:pt x="412" y="546"/>
                    <a:pt x="826" y="566"/>
                    <a:pt x="1242" y="566"/>
                  </a:cubicBezTo>
                  <a:cubicBezTo>
                    <a:pt x="1885" y="566"/>
                    <a:pt x="2531" y="517"/>
                    <a:pt x="3167" y="415"/>
                  </a:cubicBezTo>
                  <a:lnTo>
                    <a:pt x="4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 name="Google Shape;941;p28"/>
            <p:cNvSpPr/>
            <p:nvPr/>
          </p:nvSpPr>
          <p:spPr>
            <a:xfrm>
              <a:off x="3678475" y="898400"/>
              <a:ext cx="14250" cy="11575"/>
            </a:xfrm>
            <a:custGeom>
              <a:avLst/>
              <a:gdLst/>
              <a:ahLst/>
              <a:cxnLst/>
              <a:rect l="l" t="t" r="r" b="b"/>
              <a:pathLst>
                <a:path w="570" h="463" extrusionOk="0">
                  <a:moveTo>
                    <a:pt x="271" y="0"/>
                  </a:moveTo>
                  <a:cubicBezTo>
                    <a:pt x="254" y="0"/>
                    <a:pt x="237" y="2"/>
                    <a:pt x="221" y="5"/>
                  </a:cubicBezTo>
                  <a:cubicBezTo>
                    <a:pt x="78" y="31"/>
                    <a:pt x="1" y="147"/>
                    <a:pt x="27" y="277"/>
                  </a:cubicBezTo>
                  <a:cubicBezTo>
                    <a:pt x="72" y="389"/>
                    <a:pt x="176" y="463"/>
                    <a:pt x="296" y="463"/>
                  </a:cubicBezTo>
                  <a:cubicBezTo>
                    <a:pt x="313" y="463"/>
                    <a:pt x="332" y="461"/>
                    <a:pt x="350" y="458"/>
                  </a:cubicBezTo>
                  <a:cubicBezTo>
                    <a:pt x="479" y="445"/>
                    <a:pt x="570" y="315"/>
                    <a:pt x="544" y="186"/>
                  </a:cubicBezTo>
                  <a:cubicBezTo>
                    <a:pt x="499" y="74"/>
                    <a:pt x="385" y="0"/>
                    <a:pt x="2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 name="Google Shape;942;p28"/>
            <p:cNvSpPr/>
            <p:nvPr/>
          </p:nvSpPr>
          <p:spPr>
            <a:xfrm>
              <a:off x="3531150" y="820550"/>
              <a:ext cx="17150" cy="13800"/>
            </a:xfrm>
            <a:custGeom>
              <a:avLst/>
              <a:gdLst/>
              <a:ahLst/>
              <a:cxnLst/>
              <a:rect l="l" t="t" r="r" b="b"/>
              <a:pathLst>
                <a:path w="686" h="552" extrusionOk="0">
                  <a:moveTo>
                    <a:pt x="316" y="0"/>
                  </a:moveTo>
                  <a:cubicBezTo>
                    <a:pt x="297" y="0"/>
                    <a:pt x="278" y="2"/>
                    <a:pt x="259" y="5"/>
                  </a:cubicBezTo>
                  <a:cubicBezTo>
                    <a:pt x="104" y="30"/>
                    <a:pt x="1" y="173"/>
                    <a:pt x="39" y="328"/>
                  </a:cubicBezTo>
                  <a:cubicBezTo>
                    <a:pt x="85" y="465"/>
                    <a:pt x="222" y="552"/>
                    <a:pt x="361" y="552"/>
                  </a:cubicBezTo>
                  <a:cubicBezTo>
                    <a:pt x="379" y="552"/>
                    <a:pt x="396" y="550"/>
                    <a:pt x="414" y="547"/>
                  </a:cubicBezTo>
                  <a:cubicBezTo>
                    <a:pt x="569" y="521"/>
                    <a:pt x="686" y="379"/>
                    <a:pt x="647" y="224"/>
                  </a:cubicBezTo>
                  <a:cubicBezTo>
                    <a:pt x="590" y="87"/>
                    <a:pt x="461" y="0"/>
                    <a:pt x="3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 name="Google Shape;943;p28"/>
            <p:cNvSpPr/>
            <p:nvPr/>
          </p:nvSpPr>
          <p:spPr>
            <a:xfrm>
              <a:off x="3565075" y="839075"/>
              <a:ext cx="28775" cy="23975"/>
            </a:xfrm>
            <a:custGeom>
              <a:avLst/>
              <a:gdLst/>
              <a:ahLst/>
              <a:cxnLst/>
              <a:rect l="l" t="t" r="r" b="b"/>
              <a:pathLst>
                <a:path w="1151" h="959" extrusionOk="0">
                  <a:moveTo>
                    <a:pt x="531" y="1"/>
                  </a:moveTo>
                  <a:cubicBezTo>
                    <a:pt x="492" y="1"/>
                    <a:pt x="453" y="5"/>
                    <a:pt x="414" y="13"/>
                  </a:cubicBezTo>
                  <a:cubicBezTo>
                    <a:pt x="207" y="39"/>
                    <a:pt x="39" y="207"/>
                    <a:pt x="1" y="427"/>
                  </a:cubicBezTo>
                  <a:cubicBezTo>
                    <a:pt x="1" y="478"/>
                    <a:pt x="1" y="530"/>
                    <a:pt x="14" y="582"/>
                  </a:cubicBezTo>
                  <a:cubicBezTo>
                    <a:pt x="101" y="812"/>
                    <a:pt x="319" y="958"/>
                    <a:pt x="556" y="958"/>
                  </a:cubicBezTo>
                  <a:cubicBezTo>
                    <a:pt x="599" y="958"/>
                    <a:pt x="642" y="954"/>
                    <a:pt x="686" y="944"/>
                  </a:cubicBezTo>
                  <a:cubicBezTo>
                    <a:pt x="957" y="918"/>
                    <a:pt x="1151" y="646"/>
                    <a:pt x="1086" y="375"/>
                  </a:cubicBezTo>
                  <a:cubicBezTo>
                    <a:pt x="1073" y="349"/>
                    <a:pt x="1060" y="323"/>
                    <a:pt x="1047" y="297"/>
                  </a:cubicBezTo>
                  <a:cubicBezTo>
                    <a:pt x="939" y="113"/>
                    <a:pt x="739" y="1"/>
                    <a:pt x="5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 name="Google Shape;944;p28"/>
            <p:cNvSpPr/>
            <p:nvPr/>
          </p:nvSpPr>
          <p:spPr>
            <a:xfrm>
              <a:off x="3112425" y="736325"/>
              <a:ext cx="21975" cy="10550"/>
            </a:xfrm>
            <a:custGeom>
              <a:avLst/>
              <a:gdLst/>
              <a:ahLst/>
              <a:cxnLst/>
              <a:rect l="l" t="t" r="r" b="b"/>
              <a:pathLst>
                <a:path w="879" h="422" extrusionOk="0">
                  <a:moveTo>
                    <a:pt x="866" y="0"/>
                  </a:moveTo>
                  <a:lnTo>
                    <a:pt x="0" y="155"/>
                  </a:lnTo>
                  <a:cubicBezTo>
                    <a:pt x="78" y="322"/>
                    <a:pt x="251" y="422"/>
                    <a:pt x="438" y="422"/>
                  </a:cubicBezTo>
                  <a:cubicBezTo>
                    <a:pt x="468" y="422"/>
                    <a:pt x="499" y="419"/>
                    <a:pt x="530" y="414"/>
                  </a:cubicBezTo>
                  <a:cubicBezTo>
                    <a:pt x="724" y="388"/>
                    <a:pt x="879" y="207"/>
                    <a:pt x="8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28"/>
            <p:cNvSpPr/>
            <p:nvPr/>
          </p:nvSpPr>
          <p:spPr>
            <a:xfrm>
              <a:off x="3416125" y="787325"/>
              <a:ext cx="9725" cy="7875"/>
            </a:xfrm>
            <a:custGeom>
              <a:avLst/>
              <a:gdLst/>
              <a:ahLst/>
              <a:cxnLst/>
              <a:rect l="l" t="t" r="r" b="b"/>
              <a:pathLst>
                <a:path w="389" h="315" extrusionOk="0">
                  <a:moveTo>
                    <a:pt x="183" y="0"/>
                  </a:moveTo>
                  <a:cubicBezTo>
                    <a:pt x="174" y="0"/>
                    <a:pt x="165" y="1"/>
                    <a:pt x="156" y="2"/>
                  </a:cubicBezTo>
                  <a:cubicBezTo>
                    <a:pt x="65" y="15"/>
                    <a:pt x="1" y="106"/>
                    <a:pt x="26" y="183"/>
                  </a:cubicBezTo>
                  <a:cubicBezTo>
                    <a:pt x="50" y="265"/>
                    <a:pt x="125" y="314"/>
                    <a:pt x="206" y="314"/>
                  </a:cubicBezTo>
                  <a:cubicBezTo>
                    <a:pt x="215" y="314"/>
                    <a:pt x="224" y="314"/>
                    <a:pt x="233" y="313"/>
                  </a:cubicBezTo>
                  <a:cubicBezTo>
                    <a:pt x="324" y="300"/>
                    <a:pt x="388" y="209"/>
                    <a:pt x="363" y="132"/>
                  </a:cubicBezTo>
                  <a:cubicBezTo>
                    <a:pt x="339" y="50"/>
                    <a:pt x="26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 name="Google Shape;946;p28"/>
            <p:cNvSpPr/>
            <p:nvPr/>
          </p:nvSpPr>
          <p:spPr>
            <a:xfrm>
              <a:off x="5050050" y="4972825"/>
              <a:ext cx="84350" cy="72375"/>
            </a:xfrm>
            <a:custGeom>
              <a:avLst/>
              <a:gdLst/>
              <a:ahLst/>
              <a:cxnLst/>
              <a:rect l="l" t="t" r="r" b="b"/>
              <a:pathLst>
                <a:path w="3374" h="2895" extrusionOk="0">
                  <a:moveTo>
                    <a:pt x="2559" y="0"/>
                  </a:moveTo>
                  <a:cubicBezTo>
                    <a:pt x="2172" y="711"/>
                    <a:pt x="1642" y="1357"/>
                    <a:pt x="996" y="1861"/>
                  </a:cubicBezTo>
                  <a:cubicBezTo>
                    <a:pt x="698" y="2094"/>
                    <a:pt x="362" y="2275"/>
                    <a:pt x="0" y="2417"/>
                  </a:cubicBezTo>
                  <a:lnTo>
                    <a:pt x="3231" y="2895"/>
                  </a:lnTo>
                  <a:cubicBezTo>
                    <a:pt x="3283" y="2856"/>
                    <a:pt x="3322" y="2817"/>
                    <a:pt x="3374" y="2779"/>
                  </a:cubicBezTo>
                  <a:lnTo>
                    <a:pt x="255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 name="Google Shape;947;p28"/>
            <p:cNvSpPr/>
            <p:nvPr/>
          </p:nvSpPr>
          <p:spPr>
            <a:xfrm>
              <a:off x="4158300" y="4797375"/>
              <a:ext cx="93725" cy="117300"/>
            </a:xfrm>
            <a:custGeom>
              <a:avLst/>
              <a:gdLst/>
              <a:ahLst/>
              <a:cxnLst/>
              <a:rect l="l" t="t" r="r" b="b"/>
              <a:pathLst>
                <a:path w="3749" h="4692" extrusionOk="0">
                  <a:moveTo>
                    <a:pt x="2585" y="0"/>
                  </a:moveTo>
                  <a:cubicBezTo>
                    <a:pt x="2585" y="0"/>
                    <a:pt x="530" y="2003"/>
                    <a:pt x="0" y="4175"/>
                  </a:cubicBezTo>
                  <a:lnTo>
                    <a:pt x="3515" y="4692"/>
                  </a:lnTo>
                  <a:cubicBezTo>
                    <a:pt x="3748" y="2495"/>
                    <a:pt x="2585" y="0"/>
                    <a:pt x="25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 name="Google Shape;948;p28"/>
            <p:cNvSpPr/>
            <p:nvPr/>
          </p:nvSpPr>
          <p:spPr>
            <a:xfrm>
              <a:off x="4396100" y="4898075"/>
              <a:ext cx="232650" cy="66350"/>
            </a:xfrm>
            <a:custGeom>
              <a:avLst/>
              <a:gdLst/>
              <a:ahLst/>
              <a:cxnLst/>
              <a:rect l="l" t="t" r="r" b="b"/>
              <a:pathLst>
                <a:path w="9306" h="2654" extrusionOk="0">
                  <a:moveTo>
                    <a:pt x="5310" y="1"/>
                  </a:moveTo>
                  <a:cubicBezTo>
                    <a:pt x="5234" y="1"/>
                    <a:pt x="5157" y="2"/>
                    <a:pt x="5079" y="5"/>
                  </a:cubicBezTo>
                  <a:cubicBezTo>
                    <a:pt x="2973" y="82"/>
                    <a:pt x="801" y="1129"/>
                    <a:pt x="0" y="1555"/>
                  </a:cubicBezTo>
                  <a:lnTo>
                    <a:pt x="1008" y="1711"/>
                  </a:lnTo>
                  <a:cubicBezTo>
                    <a:pt x="1034" y="1698"/>
                    <a:pt x="1047" y="1698"/>
                    <a:pt x="1060" y="1685"/>
                  </a:cubicBezTo>
                  <a:cubicBezTo>
                    <a:pt x="1078" y="1682"/>
                    <a:pt x="1095" y="1681"/>
                    <a:pt x="1113" y="1681"/>
                  </a:cubicBezTo>
                  <a:cubicBezTo>
                    <a:pt x="1198" y="1681"/>
                    <a:pt x="1282" y="1706"/>
                    <a:pt x="1357" y="1749"/>
                  </a:cubicBezTo>
                  <a:lnTo>
                    <a:pt x="7457" y="2654"/>
                  </a:lnTo>
                  <a:cubicBezTo>
                    <a:pt x="8155" y="2383"/>
                    <a:pt x="8789" y="1956"/>
                    <a:pt x="9305" y="1413"/>
                  </a:cubicBezTo>
                  <a:cubicBezTo>
                    <a:pt x="9305" y="1413"/>
                    <a:pt x="7832" y="1"/>
                    <a:pt x="53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 name="Google Shape;949;p28"/>
            <p:cNvSpPr/>
            <p:nvPr/>
          </p:nvSpPr>
          <p:spPr>
            <a:xfrm>
              <a:off x="5130825" y="5042275"/>
              <a:ext cx="4550" cy="3575"/>
            </a:xfrm>
            <a:custGeom>
              <a:avLst/>
              <a:gdLst/>
              <a:ahLst/>
              <a:cxnLst/>
              <a:rect l="l" t="t" r="r" b="b"/>
              <a:pathLst>
                <a:path w="182" h="143" extrusionOk="0">
                  <a:moveTo>
                    <a:pt x="143" y="1"/>
                  </a:moveTo>
                  <a:cubicBezTo>
                    <a:pt x="91" y="39"/>
                    <a:pt x="52" y="78"/>
                    <a:pt x="0" y="117"/>
                  </a:cubicBezTo>
                  <a:lnTo>
                    <a:pt x="181" y="143"/>
                  </a:lnTo>
                  <a:lnTo>
                    <a:pt x="14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 name="Google Shape;950;p28"/>
            <p:cNvSpPr/>
            <p:nvPr/>
          </p:nvSpPr>
          <p:spPr>
            <a:xfrm>
              <a:off x="4817100" y="4951275"/>
              <a:ext cx="20050" cy="15950"/>
            </a:xfrm>
            <a:custGeom>
              <a:avLst/>
              <a:gdLst/>
              <a:ahLst/>
              <a:cxnLst/>
              <a:rect l="l" t="t" r="r" b="b"/>
              <a:pathLst>
                <a:path w="802" h="638" extrusionOk="0">
                  <a:moveTo>
                    <a:pt x="391" y="1"/>
                  </a:moveTo>
                  <a:cubicBezTo>
                    <a:pt x="365" y="1"/>
                    <a:pt x="338" y="4"/>
                    <a:pt x="310" y="9"/>
                  </a:cubicBezTo>
                  <a:cubicBezTo>
                    <a:pt x="129" y="22"/>
                    <a:pt x="0" y="203"/>
                    <a:pt x="39" y="384"/>
                  </a:cubicBezTo>
                  <a:cubicBezTo>
                    <a:pt x="106" y="539"/>
                    <a:pt x="248" y="637"/>
                    <a:pt x="410" y="637"/>
                  </a:cubicBezTo>
                  <a:cubicBezTo>
                    <a:pt x="437" y="637"/>
                    <a:pt x="464" y="635"/>
                    <a:pt x="491" y="629"/>
                  </a:cubicBezTo>
                  <a:cubicBezTo>
                    <a:pt x="672" y="604"/>
                    <a:pt x="801" y="436"/>
                    <a:pt x="763" y="255"/>
                  </a:cubicBezTo>
                  <a:cubicBezTo>
                    <a:pt x="696" y="99"/>
                    <a:pt x="553" y="1"/>
                    <a:pt x="3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 name="Google Shape;951;p28"/>
            <p:cNvSpPr/>
            <p:nvPr/>
          </p:nvSpPr>
          <p:spPr>
            <a:xfrm>
              <a:off x="4421625" y="4940100"/>
              <a:ext cx="8425" cy="1725"/>
            </a:xfrm>
            <a:custGeom>
              <a:avLst/>
              <a:gdLst/>
              <a:ahLst/>
              <a:cxnLst/>
              <a:rect l="l" t="t" r="r" b="b"/>
              <a:pathLst>
                <a:path w="337" h="69" extrusionOk="0">
                  <a:moveTo>
                    <a:pt x="92" y="0"/>
                  </a:moveTo>
                  <a:cubicBezTo>
                    <a:pt x="74" y="0"/>
                    <a:pt x="57" y="1"/>
                    <a:pt x="39" y="4"/>
                  </a:cubicBezTo>
                  <a:cubicBezTo>
                    <a:pt x="26" y="17"/>
                    <a:pt x="13" y="17"/>
                    <a:pt x="0" y="30"/>
                  </a:cubicBezTo>
                  <a:lnTo>
                    <a:pt x="336" y="68"/>
                  </a:lnTo>
                  <a:cubicBezTo>
                    <a:pt x="261" y="25"/>
                    <a:pt x="177" y="0"/>
                    <a:pt x="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 name="Google Shape;952;p28"/>
            <p:cNvSpPr/>
            <p:nvPr/>
          </p:nvSpPr>
          <p:spPr>
            <a:xfrm>
              <a:off x="4048750" y="4879375"/>
              <a:ext cx="24275" cy="10100"/>
            </a:xfrm>
            <a:custGeom>
              <a:avLst/>
              <a:gdLst/>
              <a:ahLst/>
              <a:cxnLst/>
              <a:rect l="l" t="t" r="r" b="b"/>
              <a:pathLst>
                <a:path w="971" h="404" extrusionOk="0">
                  <a:moveTo>
                    <a:pt x="476" y="0"/>
                  </a:moveTo>
                  <a:cubicBezTo>
                    <a:pt x="434" y="0"/>
                    <a:pt x="392" y="5"/>
                    <a:pt x="350" y="16"/>
                  </a:cubicBezTo>
                  <a:cubicBezTo>
                    <a:pt x="195" y="29"/>
                    <a:pt x="65" y="119"/>
                    <a:pt x="1" y="261"/>
                  </a:cubicBezTo>
                  <a:lnTo>
                    <a:pt x="970" y="404"/>
                  </a:lnTo>
                  <a:cubicBezTo>
                    <a:pt x="970" y="391"/>
                    <a:pt x="970" y="365"/>
                    <a:pt x="970" y="352"/>
                  </a:cubicBezTo>
                  <a:cubicBezTo>
                    <a:pt x="894" y="135"/>
                    <a:pt x="691" y="0"/>
                    <a:pt x="4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 name="Google Shape;953;p28"/>
            <p:cNvSpPr/>
            <p:nvPr/>
          </p:nvSpPr>
          <p:spPr>
            <a:xfrm>
              <a:off x="4426150" y="4890775"/>
              <a:ext cx="22950" cy="18275"/>
            </a:xfrm>
            <a:custGeom>
              <a:avLst/>
              <a:gdLst/>
              <a:ahLst/>
              <a:cxnLst/>
              <a:rect l="l" t="t" r="r" b="b"/>
              <a:pathLst>
                <a:path w="918" h="731" extrusionOk="0">
                  <a:moveTo>
                    <a:pt x="454" y="0"/>
                  </a:moveTo>
                  <a:cubicBezTo>
                    <a:pt x="419" y="0"/>
                    <a:pt x="384" y="4"/>
                    <a:pt x="349" y="12"/>
                  </a:cubicBezTo>
                  <a:cubicBezTo>
                    <a:pt x="142" y="25"/>
                    <a:pt x="0" y="232"/>
                    <a:pt x="52" y="439"/>
                  </a:cubicBezTo>
                  <a:cubicBezTo>
                    <a:pt x="119" y="619"/>
                    <a:pt x="295" y="730"/>
                    <a:pt x="476" y="730"/>
                  </a:cubicBezTo>
                  <a:cubicBezTo>
                    <a:pt x="503" y="730"/>
                    <a:pt x="529" y="728"/>
                    <a:pt x="556" y="723"/>
                  </a:cubicBezTo>
                  <a:cubicBezTo>
                    <a:pt x="776" y="697"/>
                    <a:pt x="918" y="490"/>
                    <a:pt x="866" y="284"/>
                  </a:cubicBezTo>
                  <a:cubicBezTo>
                    <a:pt x="801" y="110"/>
                    <a:pt x="635" y="0"/>
                    <a:pt x="4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 name="Google Shape;954;p28"/>
            <p:cNvSpPr/>
            <p:nvPr/>
          </p:nvSpPr>
          <p:spPr>
            <a:xfrm>
              <a:off x="4373150" y="4885050"/>
              <a:ext cx="19100" cy="15300"/>
            </a:xfrm>
            <a:custGeom>
              <a:avLst/>
              <a:gdLst/>
              <a:ahLst/>
              <a:cxnLst/>
              <a:rect l="l" t="t" r="r" b="b"/>
              <a:pathLst>
                <a:path w="764" h="612" extrusionOk="0">
                  <a:moveTo>
                    <a:pt x="374" y="0"/>
                  </a:moveTo>
                  <a:cubicBezTo>
                    <a:pt x="349" y="0"/>
                    <a:pt x="323" y="3"/>
                    <a:pt x="298" y="9"/>
                  </a:cubicBezTo>
                  <a:cubicBezTo>
                    <a:pt x="117" y="34"/>
                    <a:pt x="1" y="202"/>
                    <a:pt x="39" y="370"/>
                  </a:cubicBezTo>
                  <a:cubicBezTo>
                    <a:pt x="95" y="515"/>
                    <a:pt x="236" y="611"/>
                    <a:pt x="389" y="611"/>
                  </a:cubicBezTo>
                  <a:cubicBezTo>
                    <a:pt x="415" y="611"/>
                    <a:pt x="440" y="609"/>
                    <a:pt x="466" y="603"/>
                  </a:cubicBezTo>
                  <a:cubicBezTo>
                    <a:pt x="647" y="590"/>
                    <a:pt x="763" y="422"/>
                    <a:pt x="724" y="241"/>
                  </a:cubicBezTo>
                  <a:cubicBezTo>
                    <a:pt x="669" y="97"/>
                    <a:pt x="528" y="0"/>
                    <a:pt x="3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 name="Google Shape;955;p28"/>
            <p:cNvSpPr/>
            <p:nvPr/>
          </p:nvSpPr>
          <p:spPr>
            <a:xfrm>
              <a:off x="1926000" y="560875"/>
              <a:ext cx="103400" cy="64000"/>
            </a:xfrm>
            <a:custGeom>
              <a:avLst/>
              <a:gdLst/>
              <a:ahLst/>
              <a:cxnLst/>
              <a:rect l="l" t="t" r="r" b="b"/>
              <a:pathLst>
                <a:path w="4136" h="2560" extrusionOk="0">
                  <a:moveTo>
                    <a:pt x="1150" y="1"/>
                  </a:moveTo>
                  <a:cubicBezTo>
                    <a:pt x="620" y="776"/>
                    <a:pt x="233" y="1642"/>
                    <a:pt x="0" y="2560"/>
                  </a:cubicBezTo>
                  <a:cubicBezTo>
                    <a:pt x="0" y="2560"/>
                    <a:pt x="2417" y="2043"/>
                    <a:pt x="3761" y="828"/>
                  </a:cubicBezTo>
                  <a:cubicBezTo>
                    <a:pt x="3890" y="711"/>
                    <a:pt x="4019" y="569"/>
                    <a:pt x="4136" y="427"/>
                  </a:cubicBezTo>
                  <a:lnTo>
                    <a:pt x="115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 name="Google Shape;956;p28"/>
            <p:cNvSpPr/>
            <p:nvPr/>
          </p:nvSpPr>
          <p:spPr>
            <a:xfrm>
              <a:off x="1464600" y="488500"/>
              <a:ext cx="18125" cy="24575"/>
            </a:xfrm>
            <a:custGeom>
              <a:avLst/>
              <a:gdLst/>
              <a:ahLst/>
              <a:cxnLst/>
              <a:rect l="l" t="t" r="r" b="b"/>
              <a:pathLst>
                <a:path w="725" h="983" extrusionOk="0">
                  <a:moveTo>
                    <a:pt x="1" y="1"/>
                  </a:moveTo>
                  <a:lnTo>
                    <a:pt x="285" y="983"/>
                  </a:lnTo>
                  <a:cubicBezTo>
                    <a:pt x="440" y="699"/>
                    <a:pt x="595" y="414"/>
                    <a:pt x="724" y="104"/>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 name="Google Shape;957;p28"/>
            <p:cNvSpPr/>
            <p:nvPr/>
          </p:nvSpPr>
          <p:spPr>
            <a:xfrm>
              <a:off x="2480425" y="638100"/>
              <a:ext cx="74675" cy="55600"/>
            </a:xfrm>
            <a:custGeom>
              <a:avLst/>
              <a:gdLst/>
              <a:ahLst/>
              <a:cxnLst/>
              <a:rect l="l" t="t" r="r" b="b"/>
              <a:pathLst>
                <a:path w="2987" h="2224" extrusionOk="0">
                  <a:moveTo>
                    <a:pt x="1" y="0"/>
                  </a:moveTo>
                  <a:lnTo>
                    <a:pt x="1" y="0"/>
                  </a:lnTo>
                  <a:cubicBezTo>
                    <a:pt x="350" y="892"/>
                    <a:pt x="957" y="1668"/>
                    <a:pt x="1745" y="2223"/>
                  </a:cubicBezTo>
                  <a:cubicBezTo>
                    <a:pt x="2301" y="1745"/>
                    <a:pt x="2741" y="1125"/>
                    <a:pt x="2986" y="440"/>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 name="Google Shape;958;p28"/>
            <p:cNvSpPr/>
            <p:nvPr/>
          </p:nvSpPr>
          <p:spPr>
            <a:xfrm>
              <a:off x="2289150" y="689200"/>
              <a:ext cx="24575" cy="19975"/>
            </a:xfrm>
            <a:custGeom>
              <a:avLst/>
              <a:gdLst/>
              <a:ahLst/>
              <a:cxnLst/>
              <a:rect l="l" t="t" r="r" b="b"/>
              <a:pathLst>
                <a:path w="983" h="799" extrusionOk="0">
                  <a:moveTo>
                    <a:pt x="478" y="0"/>
                  </a:moveTo>
                  <a:cubicBezTo>
                    <a:pt x="444" y="0"/>
                    <a:pt x="410" y="4"/>
                    <a:pt x="375" y="11"/>
                  </a:cubicBezTo>
                  <a:cubicBezTo>
                    <a:pt x="143" y="37"/>
                    <a:pt x="1" y="257"/>
                    <a:pt x="52" y="477"/>
                  </a:cubicBezTo>
                  <a:cubicBezTo>
                    <a:pt x="129" y="675"/>
                    <a:pt x="310" y="798"/>
                    <a:pt x="506" y="798"/>
                  </a:cubicBezTo>
                  <a:cubicBezTo>
                    <a:pt x="539" y="798"/>
                    <a:pt x="574" y="794"/>
                    <a:pt x="608" y="787"/>
                  </a:cubicBezTo>
                  <a:cubicBezTo>
                    <a:pt x="828" y="761"/>
                    <a:pt x="983" y="541"/>
                    <a:pt x="931" y="322"/>
                  </a:cubicBezTo>
                  <a:cubicBezTo>
                    <a:pt x="854" y="123"/>
                    <a:pt x="674" y="0"/>
                    <a:pt x="4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9" name="Google Shape;959;p28"/>
            <p:cNvSpPr/>
            <p:nvPr/>
          </p:nvSpPr>
          <p:spPr>
            <a:xfrm>
              <a:off x="2188675" y="653075"/>
              <a:ext cx="18750" cy="14975"/>
            </a:xfrm>
            <a:custGeom>
              <a:avLst/>
              <a:gdLst/>
              <a:ahLst/>
              <a:cxnLst/>
              <a:rect l="l" t="t" r="r" b="b"/>
              <a:pathLst>
                <a:path w="750" h="599" extrusionOk="0">
                  <a:moveTo>
                    <a:pt x="380" y="0"/>
                  </a:moveTo>
                  <a:cubicBezTo>
                    <a:pt x="353" y="0"/>
                    <a:pt x="325" y="3"/>
                    <a:pt x="298" y="9"/>
                  </a:cubicBezTo>
                  <a:cubicBezTo>
                    <a:pt x="117" y="22"/>
                    <a:pt x="0" y="190"/>
                    <a:pt x="39" y="358"/>
                  </a:cubicBezTo>
                  <a:cubicBezTo>
                    <a:pt x="95" y="502"/>
                    <a:pt x="236" y="599"/>
                    <a:pt x="389" y="599"/>
                  </a:cubicBezTo>
                  <a:cubicBezTo>
                    <a:pt x="414" y="599"/>
                    <a:pt x="440" y="596"/>
                    <a:pt x="466" y="590"/>
                  </a:cubicBezTo>
                  <a:cubicBezTo>
                    <a:pt x="634" y="578"/>
                    <a:pt x="750" y="410"/>
                    <a:pt x="711" y="242"/>
                  </a:cubicBezTo>
                  <a:cubicBezTo>
                    <a:pt x="656" y="88"/>
                    <a:pt x="528" y="0"/>
                    <a:pt x="3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0" name="Google Shape;960;p28"/>
            <p:cNvSpPr/>
            <p:nvPr/>
          </p:nvSpPr>
          <p:spPr>
            <a:xfrm>
              <a:off x="2001925" y="633100"/>
              <a:ext cx="10025" cy="8300"/>
            </a:xfrm>
            <a:custGeom>
              <a:avLst/>
              <a:gdLst/>
              <a:ahLst/>
              <a:cxnLst/>
              <a:rect l="l" t="t" r="r" b="b"/>
              <a:pathLst>
                <a:path w="401" h="332" extrusionOk="0">
                  <a:moveTo>
                    <a:pt x="197" y="1"/>
                  </a:moveTo>
                  <a:cubicBezTo>
                    <a:pt x="183" y="1"/>
                    <a:pt x="169" y="3"/>
                    <a:pt x="155" y="7"/>
                  </a:cubicBezTo>
                  <a:cubicBezTo>
                    <a:pt x="65" y="20"/>
                    <a:pt x="0" y="110"/>
                    <a:pt x="13" y="200"/>
                  </a:cubicBezTo>
                  <a:cubicBezTo>
                    <a:pt x="48" y="282"/>
                    <a:pt x="124" y="332"/>
                    <a:pt x="215" y="332"/>
                  </a:cubicBezTo>
                  <a:cubicBezTo>
                    <a:pt x="225" y="332"/>
                    <a:pt x="235" y="331"/>
                    <a:pt x="246" y="330"/>
                  </a:cubicBezTo>
                  <a:cubicBezTo>
                    <a:pt x="336" y="317"/>
                    <a:pt x="401" y="226"/>
                    <a:pt x="375" y="136"/>
                  </a:cubicBezTo>
                  <a:cubicBezTo>
                    <a:pt x="353" y="59"/>
                    <a:pt x="275" y="1"/>
                    <a:pt x="1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 name="Google Shape;961;p28"/>
            <p:cNvSpPr/>
            <p:nvPr/>
          </p:nvSpPr>
          <p:spPr>
            <a:xfrm>
              <a:off x="3256525" y="4775200"/>
              <a:ext cx="69800" cy="10550"/>
            </a:xfrm>
            <a:custGeom>
              <a:avLst/>
              <a:gdLst/>
              <a:ahLst/>
              <a:cxnLst/>
              <a:rect l="l" t="t" r="r" b="b"/>
              <a:pathLst>
                <a:path w="2792" h="422" extrusionOk="0">
                  <a:moveTo>
                    <a:pt x="850" y="1"/>
                  </a:moveTo>
                  <a:cubicBezTo>
                    <a:pt x="705" y="1"/>
                    <a:pt x="559" y="8"/>
                    <a:pt x="414" y="21"/>
                  </a:cubicBezTo>
                  <a:cubicBezTo>
                    <a:pt x="272" y="34"/>
                    <a:pt x="142" y="47"/>
                    <a:pt x="0" y="73"/>
                  </a:cubicBezTo>
                  <a:lnTo>
                    <a:pt x="2792" y="422"/>
                  </a:lnTo>
                  <a:cubicBezTo>
                    <a:pt x="2186" y="146"/>
                    <a:pt x="1520" y="1"/>
                    <a:pt x="8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 name="Google Shape;962;p28"/>
            <p:cNvSpPr/>
            <p:nvPr/>
          </p:nvSpPr>
          <p:spPr>
            <a:xfrm>
              <a:off x="2734075" y="4673150"/>
              <a:ext cx="11000" cy="8725"/>
            </a:xfrm>
            <a:custGeom>
              <a:avLst/>
              <a:gdLst/>
              <a:ahLst/>
              <a:cxnLst/>
              <a:rect l="l" t="t" r="r" b="b"/>
              <a:pathLst>
                <a:path w="440" h="349" extrusionOk="0">
                  <a:moveTo>
                    <a:pt x="227" y="1"/>
                  </a:moveTo>
                  <a:cubicBezTo>
                    <a:pt x="212" y="1"/>
                    <a:pt x="197" y="3"/>
                    <a:pt x="181" y="6"/>
                  </a:cubicBezTo>
                  <a:cubicBezTo>
                    <a:pt x="78" y="19"/>
                    <a:pt x="0" y="110"/>
                    <a:pt x="39" y="213"/>
                  </a:cubicBezTo>
                  <a:cubicBezTo>
                    <a:pt x="61" y="290"/>
                    <a:pt x="139" y="348"/>
                    <a:pt x="225" y="348"/>
                  </a:cubicBezTo>
                  <a:cubicBezTo>
                    <a:pt x="240" y="348"/>
                    <a:pt x="256" y="346"/>
                    <a:pt x="271" y="342"/>
                  </a:cubicBezTo>
                  <a:cubicBezTo>
                    <a:pt x="375" y="342"/>
                    <a:pt x="439" y="239"/>
                    <a:pt x="414" y="136"/>
                  </a:cubicBezTo>
                  <a:cubicBezTo>
                    <a:pt x="381" y="59"/>
                    <a:pt x="311" y="1"/>
                    <a:pt x="2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 name="Google Shape;963;p28"/>
            <p:cNvSpPr/>
            <p:nvPr/>
          </p:nvSpPr>
          <p:spPr>
            <a:xfrm>
              <a:off x="3411925" y="4796075"/>
              <a:ext cx="4225" cy="1000"/>
            </a:xfrm>
            <a:custGeom>
              <a:avLst/>
              <a:gdLst/>
              <a:ahLst/>
              <a:cxnLst/>
              <a:rect l="l" t="t" r="r" b="b"/>
              <a:pathLst>
                <a:path w="169" h="40" extrusionOk="0">
                  <a:moveTo>
                    <a:pt x="117" y="1"/>
                  </a:moveTo>
                  <a:lnTo>
                    <a:pt x="1" y="14"/>
                  </a:lnTo>
                  <a:lnTo>
                    <a:pt x="169" y="39"/>
                  </a:lnTo>
                  <a:lnTo>
                    <a:pt x="11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 name="Google Shape;964;p28"/>
            <p:cNvSpPr/>
            <p:nvPr/>
          </p:nvSpPr>
          <p:spPr>
            <a:xfrm>
              <a:off x="3414825" y="4771850"/>
              <a:ext cx="201000" cy="50425"/>
            </a:xfrm>
            <a:custGeom>
              <a:avLst/>
              <a:gdLst/>
              <a:ahLst/>
              <a:cxnLst/>
              <a:rect l="l" t="t" r="r" b="b"/>
              <a:pathLst>
                <a:path w="8040" h="2017" extrusionOk="0">
                  <a:moveTo>
                    <a:pt x="5183" y="0"/>
                  </a:moveTo>
                  <a:lnTo>
                    <a:pt x="1" y="970"/>
                  </a:lnTo>
                  <a:lnTo>
                    <a:pt x="53" y="1008"/>
                  </a:lnTo>
                  <a:lnTo>
                    <a:pt x="8040" y="2016"/>
                  </a:lnTo>
                  <a:cubicBezTo>
                    <a:pt x="7161" y="1241"/>
                    <a:pt x="6204" y="556"/>
                    <a:pt x="5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 name="Google Shape;965;p28"/>
            <p:cNvSpPr/>
            <p:nvPr/>
          </p:nvSpPr>
          <p:spPr>
            <a:xfrm>
              <a:off x="1229700" y="895275"/>
              <a:ext cx="26850" cy="127975"/>
            </a:xfrm>
            <a:custGeom>
              <a:avLst/>
              <a:gdLst/>
              <a:ahLst/>
              <a:cxnLst/>
              <a:rect l="l" t="t" r="r" b="b"/>
              <a:pathLst>
                <a:path w="1074" h="5119" extrusionOk="0">
                  <a:moveTo>
                    <a:pt x="673" y="1"/>
                  </a:moveTo>
                  <a:lnTo>
                    <a:pt x="1" y="4847"/>
                  </a:lnTo>
                  <a:cubicBezTo>
                    <a:pt x="195" y="5028"/>
                    <a:pt x="324" y="5119"/>
                    <a:pt x="324" y="5119"/>
                  </a:cubicBezTo>
                  <a:cubicBezTo>
                    <a:pt x="324" y="5119"/>
                    <a:pt x="1074" y="2508"/>
                    <a:pt x="6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 name="Google Shape;966;p28"/>
            <p:cNvSpPr/>
            <p:nvPr/>
          </p:nvSpPr>
          <p:spPr>
            <a:xfrm>
              <a:off x="1284000" y="508225"/>
              <a:ext cx="49775" cy="144750"/>
            </a:xfrm>
            <a:custGeom>
              <a:avLst/>
              <a:gdLst/>
              <a:ahLst/>
              <a:cxnLst/>
              <a:rect l="l" t="t" r="r" b="b"/>
              <a:pathLst>
                <a:path w="1991" h="5790" extrusionOk="0">
                  <a:moveTo>
                    <a:pt x="646" y="0"/>
                  </a:moveTo>
                  <a:lnTo>
                    <a:pt x="0" y="4666"/>
                  </a:lnTo>
                  <a:cubicBezTo>
                    <a:pt x="427" y="5066"/>
                    <a:pt x="892" y="5441"/>
                    <a:pt x="1370" y="5790"/>
                  </a:cubicBezTo>
                  <a:cubicBezTo>
                    <a:pt x="1370" y="5790"/>
                    <a:pt x="1990" y="2908"/>
                    <a:pt x="1021" y="711"/>
                  </a:cubicBezTo>
                  <a:cubicBezTo>
                    <a:pt x="918" y="465"/>
                    <a:pt x="788" y="220"/>
                    <a:pt x="6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 name="Google Shape;967;p28"/>
            <p:cNvSpPr/>
            <p:nvPr/>
          </p:nvSpPr>
          <p:spPr>
            <a:xfrm>
              <a:off x="1259425" y="728250"/>
              <a:ext cx="60125" cy="91775"/>
            </a:xfrm>
            <a:custGeom>
              <a:avLst/>
              <a:gdLst/>
              <a:ahLst/>
              <a:cxnLst/>
              <a:rect l="l" t="t" r="r" b="b"/>
              <a:pathLst>
                <a:path w="2405" h="3671" extrusionOk="0">
                  <a:moveTo>
                    <a:pt x="1186" y="1510"/>
                  </a:moveTo>
                  <a:cubicBezTo>
                    <a:pt x="1288" y="1510"/>
                    <a:pt x="1376" y="1563"/>
                    <a:pt x="1422" y="1667"/>
                  </a:cubicBezTo>
                  <a:cubicBezTo>
                    <a:pt x="1448" y="1771"/>
                    <a:pt x="1371" y="1874"/>
                    <a:pt x="1254" y="1887"/>
                  </a:cubicBezTo>
                  <a:cubicBezTo>
                    <a:pt x="1237" y="1891"/>
                    <a:pt x="1220" y="1893"/>
                    <a:pt x="1203" y="1893"/>
                  </a:cubicBezTo>
                  <a:cubicBezTo>
                    <a:pt x="1109" y="1893"/>
                    <a:pt x="1029" y="1833"/>
                    <a:pt x="996" y="1745"/>
                  </a:cubicBezTo>
                  <a:cubicBezTo>
                    <a:pt x="970" y="1629"/>
                    <a:pt x="1048" y="1525"/>
                    <a:pt x="1151" y="1512"/>
                  </a:cubicBezTo>
                  <a:cubicBezTo>
                    <a:pt x="1163" y="1511"/>
                    <a:pt x="1174" y="1510"/>
                    <a:pt x="1186" y="1510"/>
                  </a:cubicBezTo>
                  <a:close/>
                  <a:moveTo>
                    <a:pt x="513" y="2065"/>
                  </a:moveTo>
                  <a:cubicBezTo>
                    <a:pt x="547" y="2065"/>
                    <a:pt x="585" y="2090"/>
                    <a:pt x="595" y="2133"/>
                  </a:cubicBezTo>
                  <a:cubicBezTo>
                    <a:pt x="608" y="2171"/>
                    <a:pt x="582" y="2223"/>
                    <a:pt x="531" y="2223"/>
                  </a:cubicBezTo>
                  <a:cubicBezTo>
                    <a:pt x="524" y="2225"/>
                    <a:pt x="517" y="2226"/>
                    <a:pt x="510" y="2226"/>
                  </a:cubicBezTo>
                  <a:cubicBezTo>
                    <a:pt x="475" y="2226"/>
                    <a:pt x="438" y="2201"/>
                    <a:pt x="427" y="2159"/>
                  </a:cubicBezTo>
                  <a:cubicBezTo>
                    <a:pt x="414" y="2120"/>
                    <a:pt x="440" y="2068"/>
                    <a:pt x="492" y="2068"/>
                  </a:cubicBezTo>
                  <a:cubicBezTo>
                    <a:pt x="499" y="2066"/>
                    <a:pt x="506" y="2065"/>
                    <a:pt x="513" y="2065"/>
                  </a:cubicBezTo>
                  <a:close/>
                  <a:moveTo>
                    <a:pt x="401" y="0"/>
                  </a:moveTo>
                  <a:lnTo>
                    <a:pt x="1" y="2908"/>
                  </a:lnTo>
                  <a:cubicBezTo>
                    <a:pt x="582" y="3322"/>
                    <a:pt x="1242" y="3580"/>
                    <a:pt x="1939" y="3671"/>
                  </a:cubicBezTo>
                  <a:cubicBezTo>
                    <a:pt x="1939" y="3671"/>
                    <a:pt x="2405" y="2288"/>
                    <a:pt x="1267" y="840"/>
                  </a:cubicBezTo>
                  <a:cubicBezTo>
                    <a:pt x="1009" y="530"/>
                    <a:pt x="725" y="246"/>
                    <a:pt x="4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 name="Google Shape;968;p28"/>
            <p:cNvSpPr/>
            <p:nvPr/>
          </p:nvSpPr>
          <p:spPr>
            <a:xfrm>
              <a:off x="1268475" y="822775"/>
              <a:ext cx="11650" cy="9250"/>
            </a:xfrm>
            <a:custGeom>
              <a:avLst/>
              <a:gdLst/>
              <a:ahLst/>
              <a:cxnLst/>
              <a:rect l="l" t="t" r="r" b="b"/>
              <a:pathLst>
                <a:path w="466" h="370" extrusionOk="0">
                  <a:moveTo>
                    <a:pt x="233" y="0"/>
                  </a:moveTo>
                  <a:cubicBezTo>
                    <a:pt x="216" y="0"/>
                    <a:pt x="199" y="2"/>
                    <a:pt x="182" y="6"/>
                  </a:cubicBezTo>
                  <a:cubicBezTo>
                    <a:pt x="78" y="19"/>
                    <a:pt x="1" y="122"/>
                    <a:pt x="27" y="226"/>
                  </a:cubicBezTo>
                  <a:cubicBezTo>
                    <a:pt x="61" y="319"/>
                    <a:pt x="159" y="370"/>
                    <a:pt x="253" y="370"/>
                  </a:cubicBezTo>
                  <a:cubicBezTo>
                    <a:pt x="264" y="370"/>
                    <a:pt x="275" y="369"/>
                    <a:pt x="285" y="368"/>
                  </a:cubicBezTo>
                  <a:cubicBezTo>
                    <a:pt x="388" y="355"/>
                    <a:pt x="466" y="252"/>
                    <a:pt x="440" y="148"/>
                  </a:cubicBezTo>
                  <a:cubicBezTo>
                    <a:pt x="407" y="60"/>
                    <a:pt x="327" y="0"/>
                    <a:pt x="2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 name="Google Shape;969;p28"/>
            <p:cNvSpPr/>
            <p:nvPr/>
          </p:nvSpPr>
          <p:spPr>
            <a:xfrm>
              <a:off x="1342150" y="986900"/>
              <a:ext cx="12950" cy="10625"/>
            </a:xfrm>
            <a:custGeom>
              <a:avLst/>
              <a:gdLst/>
              <a:ahLst/>
              <a:cxnLst/>
              <a:rect l="l" t="t" r="r" b="b"/>
              <a:pathLst>
                <a:path w="518" h="425" extrusionOk="0">
                  <a:moveTo>
                    <a:pt x="259" y="1"/>
                  </a:moveTo>
                  <a:cubicBezTo>
                    <a:pt x="241" y="1"/>
                    <a:pt x="224" y="3"/>
                    <a:pt x="207" y="6"/>
                  </a:cubicBezTo>
                  <a:cubicBezTo>
                    <a:pt x="78" y="19"/>
                    <a:pt x="0" y="136"/>
                    <a:pt x="26" y="252"/>
                  </a:cubicBezTo>
                  <a:cubicBezTo>
                    <a:pt x="71" y="353"/>
                    <a:pt x="165" y="425"/>
                    <a:pt x="274" y="425"/>
                  </a:cubicBezTo>
                  <a:cubicBezTo>
                    <a:pt x="290" y="425"/>
                    <a:pt x="307" y="423"/>
                    <a:pt x="323" y="420"/>
                  </a:cubicBezTo>
                  <a:cubicBezTo>
                    <a:pt x="440" y="407"/>
                    <a:pt x="517" y="291"/>
                    <a:pt x="491" y="174"/>
                  </a:cubicBezTo>
                  <a:cubicBezTo>
                    <a:pt x="458" y="64"/>
                    <a:pt x="359" y="1"/>
                    <a:pt x="2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 name="Google Shape;970;p28"/>
            <p:cNvSpPr/>
            <p:nvPr/>
          </p:nvSpPr>
          <p:spPr>
            <a:xfrm>
              <a:off x="1283350" y="766200"/>
              <a:ext cx="12300" cy="9375"/>
            </a:xfrm>
            <a:custGeom>
              <a:avLst/>
              <a:gdLst/>
              <a:ahLst/>
              <a:cxnLst/>
              <a:rect l="l" t="t" r="r" b="b"/>
              <a:pathLst>
                <a:path w="492" h="375" extrusionOk="0">
                  <a:moveTo>
                    <a:pt x="252" y="1"/>
                  </a:moveTo>
                  <a:cubicBezTo>
                    <a:pt x="233" y="1"/>
                    <a:pt x="214" y="3"/>
                    <a:pt x="194" y="7"/>
                  </a:cubicBezTo>
                  <a:cubicBezTo>
                    <a:pt x="78" y="7"/>
                    <a:pt x="0" y="111"/>
                    <a:pt x="39" y="227"/>
                  </a:cubicBezTo>
                  <a:cubicBezTo>
                    <a:pt x="72" y="315"/>
                    <a:pt x="152" y="375"/>
                    <a:pt x="246" y="375"/>
                  </a:cubicBezTo>
                  <a:cubicBezTo>
                    <a:pt x="263" y="375"/>
                    <a:pt x="280" y="373"/>
                    <a:pt x="297" y="369"/>
                  </a:cubicBezTo>
                  <a:cubicBezTo>
                    <a:pt x="414" y="356"/>
                    <a:pt x="491" y="253"/>
                    <a:pt x="465" y="149"/>
                  </a:cubicBezTo>
                  <a:cubicBezTo>
                    <a:pt x="423" y="53"/>
                    <a:pt x="344" y="1"/>
                    <a:pt x="2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28"/>
            <p:cNvSpPr/>
            <p:nvPr/>
          </p:nvSpPr>
          <p:spPr>
            <a:xfrm>
              <a:off x="1226800" y="1028150"/>
              <a:ext cx="13925" cy="12075"/>
            </a:xfrm>
            <a:custGeom>
              <a:avLst/>
              <a:gdLst/>
              <a:ahLst/>
              <a:cxnLst/>
              <a:rect l="l" t="t" r="r" b="b"/>
              <a:pathLst>
                <a:path w="557" h="483" extrusionOk="0">
                  <a:moveTo>
                    <a:pt x="268" y="1"/>
                  </a:moveTo>
                  <a:cubicBezTo>
                    <a:pt x="244" y="1"/>
                    <a:pt x="219" y="4"/>
                    <a:pt x="194" y="11"/>
                  </a:cubicBezTo>
                  <a:cubicBezTo>
                    <a:pt x="130" y="24"/>
                    <a:pt x="65" y="49"/>
                    <a:pt x="26" y="101"/>
                  </a:cubicBezTo>
                  <a:lnTo>
                    <a:pt x="0" y="321"/>
                  </a:lnTo>
                  <a:cubicBezTo>
                    <a:pt x="54" y="429"/>
                    <a:pt x="153" y="482"/>
                    <a:pt x="259" y="482"/>
                  </a:cubicBezTo>
                  <a:cubicBezTo>
                    <a:pt x="281" y="482"/>
                    <a:pt x="302" y="480"/>
                    <a:pt x="324" y="476"/>
                  </a:cubicBezTo>
                  <a:cubicBezTo>
                    <a:pt x="466" y="463"/>
                    <a:pt x="556" y="334"/>
                    <a:pt x="530" y="192"/>
                  </a:cubicBezTo>
                  <a:cubicBezTo>
                    <a:pt x="488" y="74"/>
                    <a:pt x="383" y="1"/>
                    <a:pt x="2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28"/>
            <p:cNvSpPr/>
            <p:nvPr/>
          </p:nvSpPr>
          <p:spPr>
            <a:xfrm>
              <a:off x="1269775" y="779850"/>
              <a:ext cx="4875" cy="4075"/>
            </a:xfrm>
            <a:custGeom>
              <a:avLst/>
              <a:gdLst/>
              <a:ahLst/>
              <a:cxnLst/>
              <a:rect l="l" t="t" r="r" b="b"/>
              <a:pathLst>
                <a:path w="195" h="163" extrusionOk="0">
                  <a:moveTo>
                    <a:pt x="99" y="1"/>
                  </a:moveTo>
                  <a:cubicBezTo>
                    <a:pt x="92" y="1"/>
                    <a:pt x="85" y="2"/>
                    <a:pt x="78" y="4"/>
                  </a:cubicBezTo>
                  <a:cubicBezTo>
                    <a:pt x="26" y="4"/>
                    <a:pt x="0" y="56"/>
                    <a:pt x="13" y="95"/>
                  </a:cubicBezTo>
                  <a:cubicBezTo>
                    <a:pt x="24" y="137"/>
                    <a:pt x="61" y="162"/>
                    <a:pt x="96" y="162"/>
                  </a:cubicBezTo>
                  <a:cubicBezTo>
                    <a:pt x="103" y="162"/>
                    <a:pt x="110" y="161"/>
                    <a:pt x="117" y="159"/>
                  </a:cubicBezTo>
                  <a:cubicBezTo>
                    <a:pt x="168" y="159"/>
                    <a:pt x="194" y="107"/>
                    <a:pt x="181" y="69"/>
                  </a:cubicBezTo>
                  <a:cubicBezTo>
                    <a:pt x="171" y="26"/>
                    <a:pt x="133" y="1"/>
                    <a:pt x="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28"/>
            <p:cNvSpPr/>
            <p:nvPr/>
          </p:nvSpPr>
          <p:spPr>
            <a:xfrm>
              <a:off x="1072675" y="2121775"/>
              <a:ext cx="17150" cy="27800"/>
            </a:xfrm>
            <a:custGeom>
              <a:avLst/>
              <a:gdLst/>
              <a:ahLst/>
              <a:cxnLst/>
              <a:rect l="l" t="t" r="r" b="b"/>
              <a:pathLst>
                <a:path w="686" h="1112" extrusionOk="0">
                  <a:moveTo>
                    <a:pt x="169" y="1"/>
                  </a:moveTo>
                  <a:lnTo>
                    <a:pt x="1" y="1112"/>
                  </a:lnTo>
                  <a:lnTo>
                    <a:pt x="686" y="983"/>
                  </a:lnTo>
                  <a:cubicBezTo>
                    <a:pt x="492" y="647"/>
                    <a:pt x="324" y="311"/>
                    <a:pt x="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28"/>
            <p:cNvSpPr/>
            <p:nvPr/>
          </p:nvSpPr>
          <p:spPr>
            <a:xfrm>
              <a:off x="1111450" y="1865550"/>
              <a:ext cx="3250" cy="4225"/>
            </a:xfrm>
            <a:custGeom>
              <a:avLst/>
              <a:gdLst/>
              <a:ahLst/>
              <a:cxnLst/>
              <a:rect l="l" t="t" r="r" b="b"/>
              <a:pathLst>
                <a:path w="130" h="169" extrusionOk="0">
                  <a:moveTo>
                    <a:pt x="26" y="1"/>
                  </a:moveTo>
                  <a:lnTo>
                    <a:pt x="1" y="169"/>
                  </a:lnTo>
                  <a:cubicBezTo>
                    <a:pt x="91" y="65"/>
                    <a:pt x="130" y="14"/>
                    <a:pt x="130" y="14"/>
                  </a:cubicBezTo>
                  <a:lnTo>
                    <a:pt x="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 name="Google Shape;975;p28"/>
            <p:cNvSpPr/>
            <p:nvPr/>
          </p:nvSpPr>
          <p:spPr>
            <a:xfrm>
              <a:off x="1301750" y="1237225"/>
              <a:ext cx="17150" cy="14025"/>
            </a:xfrm>
            <a:custGeom>
              <a:avLst/>
              <a:gdLst/>
              <a:ahLst/>
              <a:cxnLst/>
              <a:rect l="l" t="t" r="r" b="b"/>
              <a:pathLst>
                <a:path w="686" h="561" extrusionOk="0">
                  <a:moveTo>
                    <a:pt x="345" y="1"/>
                  </a:moveTo>
                  <a:cubicBezTo>
                    <a:pt x="321" y="1"/>
                    <a:pt x="296" y="4"/>
                    <a:pt x="272" y="10"/>
                  </a:cubicBezTo>
                  <a:cubicBezTo>
                    <a:pt x="104" y="22"/>
                    <a:pt x="1" y="178"/>
                    <a:pt x="40" y="333"/>
                  </a:cubicBezTo>
                  <a:cubicBezTo>
                    <a:pt x="84" y="466"/>
                    <a:pt x="214" y="560"/>
                    <a:pt x="356" y="560"/>
                  </a:cubicBezTo>
                  <a:cubicBezTo>
                    <a:pt x="379" y="560"/>
                    <a:pt x="403" y="558"/>
                    <a:pt x="427" y="552"/>
                  </a:cubicBezTo>
                  <a:cubicBezTo>
                    <a:pt x="582" y="526"/>
                    <a:pt x="686" y="371"/>
                    <a:pt x="647" y="229"/>
                  </a:cubicBezTo>
                  <a:cubicBezTo>
                    <a:pt x="603" y="87"/>
                    <a:pt x="477" y="1"/>
                    <a:pt x="3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 name="Google Shape;976;p28"/>
            <p:cNvSpPr/>
            <p:nvPr/>
          </p:nvSpPr>
          <p:spPr>
            <a:xfrm>
              <a:off x="1167025" y="1606700"/>
              <a:ext cx="9400" cy="7350"/>
            </a:xfrm>
            <a:custGeom>
              <a:avLst/>
              <a:gdLst/>
              <a:ahLst/>
              <a:cxnLst/>
              <a:rect l="l" t="t" r="r" b="b"/>
              <a:pathLst>
                <a:path w="376" h="294" extrusionOk="0">
                  <a:moveTo>
                    <a:pt x="185" y="0"/>
                  </a:moveTo>
                  <a:cubicBezTo>
                    <a:pt x="175" y="0"/>
                    <a:pt x="165" y="1"/>
                    <a:pt x="156" y="3"/>
                  </a:cubicBezTo>
                  <a:cubicBezTo>
                    <a:pt x="65" y="16"/>
                    <a:pt x="1" y="93"/>
                    <a:pt x="26" y="184"/>
                  </a:cubicBezTo>
                  <a:cubicBezTo>
                    <a:pt x="48" y="247"/>
                    <a:pt x="113" y="294"/>
                    <a:pt x="185" y="294"/>
                  </a:cubicBezTo>
                  <a:cubicBezTo>
                    <a:pt x="201" y="294"/>
                    <a:pt x="217" y="292"/>
                    <a:pt x="233" y="287"/>
                  </a:cubicBezTo>
                  <a:cubicBezTo>
                    <a:pt x="324" y="287"/>
                    <a:pt x="375" y="197"/>
                    <a:pt x="362" y="119"/>
                  </a:cubicBezTo>
                  <a:cubicBezTo>
                    <a:pt x="328" y="40"/>
                    <a:pt x="255" y="0"/>
                    <a:pt x="1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28"/>
            <p:cNvSpPr/>
            <p:nvPr/>
          </p:nvSpPr>
          <p:spPr>
            <a:xfrm>
              <a:off x="1169925" y="1816600"/>
              <a:ext cx="10050" cy="8325"/>
            </a:xfrm>
            <a:custGeom>
              <a:avLst/>
              <a:gdLst/>
              <a:ahLst/>
              <a:cxnLst/>
              <a:rect l="l" t="t" r="r" b="b"/>
              <a:pathLst>
                <a:path w="402" h="333" extrusionOk="0">
                  <a:moveTo>
                    <a:pt x="203" y="1"/>
                  </a:moveTo>
                  <a:cubicBezTo>
                    <a:pt x="187" y="1"/>
                    <a:pt x="171" y="3"/>
                    <a:pt x="156" y="7"/>
                  </a:cubicBezTo>
                  <a:cubicBezTo>
                    <a:pt x="65" y="20"/>
                    <a:pt x="1" y="111"/>
                    <a:pt x="27" y="201"/>
                  </a:cubicBezTo>
                  <a:cubicBezTo>
                    <a:pt x="50" y="282"/>
                    <a:pt x="136" y="332"/>
                    <a:pt x="218" y="332"/>
                  </a:cubicBezTo>
                  <a:cubicBezTo>
                    <a:pt x="228" y="332"/>
                    <a:pt x="237" y="332"/>
                    <a:pt x="246" y="330"/>
                  </a:cubicBezTo>
                  <a:cubicBezTo>
                    <a:pt x="337" y="305"/>
                    <a:pt x="402" y="227"/>
                    <a:pt x="389" y="137"/>
                  </a:cubicBezTo>
                  <a:cubicBezTo>
                    <a:pt x="356" y="51"/>
                    <a:pt x="280" y="1"/>
                    <a:pt x="2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28"/>
            <p:cNvSpPr/>
            <p:nvPr/>
          </p:nvSpPr>
          <p:spPr>
            <a:xfrm>
              <a:off x="1010975" y="2567325"/>
              <a:ext cx="14225" cy="28150"/>
            </a:xfrm>
            <a:custGeom>
              <a:avLst/>
              <a:gdLst/>
              <a:ahLst/>
              <a:cxnLst/>
              <a:rect l="l" t="t" r="r" b="b"/>
              <a:pathLst>
                <a:path w="569" h="1126" extrusionOk="0">
                  <a:moveTo>
                    <a:pt x="168" y="1"/>
                  </a:moveTo>
                  <a:lnTo>
                    <a:pt x="0" y="1125"/>
                  </a:lnTo>
                  <a:cubicBezTo>
                    <a:pt x="194" y="1099"/>
                    <a:pt x="375" y="1048"/>
                    <a:pt x="569" y="996"/>
                  </a:cubicBezTo>
                  <a:cubicBezTo>
                    <a:pt x="478" y="647"/>
                    <a:pt x="336" y="311"/>
                    <a:pt x="1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28"/>
            <p:cNvSpPr/>
            <p:nvPr/>
          </p:nvSpPr>
          <p:spPr>
            <a:xfrm>
              <a:off x="1049100" y="2532625"/>
              <a:ext cx="33300" cy="26675"/>
            </a:xfrm>
            <a:custGeom>
              <a:avLst/>
              <a:gdLst/>
              <a:ahLst/>
              <a:cxnLst/>
              <a:rect l="l" t="t" r="r" b="b"/>
              <a:pathLst>
                <a:path w="1332" h="1067" extrusionOk="0">
                  <a:moveTo>
                    <a:pt x="663" y="1"/>
                  </a:moveTo>
                  <a:cubicBezTo>
                    <a:pt x="615" y="1"/>
                    <a:pt x="566" y="7"/>
                    <a:pt x="517" y="19"/>
                  </a:cubicBezTo>
                  <a:cubicBezTo>
                    <a:pt x="207" y="45"/>
                    <a:pt x="0" y="342"/>
                    <a:pt x="78" y="652"/>
                  </a:cubicBezTo>
                  <a:cubicBezTo>
                    <a:pt x="177" y="907"/>
                    <a:pt x="419" y="1066"/>
                    <a:pt x="682" y="1066"/>
                  </a:cubicBezTo>
                  <a:cubicBezTo>
                    <a:pt x="725" y="1066"/>
                    <a:pt x="770" y="1062"/>
                    <a:pt x="814" y="1053"/>
                  </a:cubicBezTo>
                  <a:cubicBezTo>
                    <a:pt x="1125" y="1027"/>
                    <a:pt x="1331" y="730"/>
                    <a:pt x="1267" y="419"/>
                  </a:cubicBezTo>
                  <a:cubicBezTo>
                    <a:pt x="1169" y="169"/>
                    <a:pt x="924" y="1"/>
                    <a:pt x="6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28"/>
            <p:cNvSpPr/>
            <p:nvPr/>
          </p:nvSpPr>
          <p:spPr>
            <a:xfrm>
              <a:off x="1043600" y="2441875"/>
              <a:ext cx="5525" cy="4400"/>
            </a:xfrm>
            <a:custGeom>
              <a:avLst/>
              <a:gdLst/>
              <a:ahLst/>
              <a:cxnLst/>
              <a:rect l="l" t="t" r="r" b="b"/>
              <a:pathLst>
                <a:path w="221" h="176" extrusionOk="0">
                  <a:moveTo>
                    <a:pt x="113" y="1"/>
                  </a:moveTo>
                  <a:cubicBezTo>
                    <a:pt x="105" y="1"/>
                    <a:pt x="98" y="2"/>
                    <a:pt x="91" y="4"/>
                  </a:cubicBezTo>
                  <a:cubicBezTo>
                    <a:pt x="39" y="4"/>
                    <a:pt x="1" y="56"/>
                    <a:pt x="13" y="108"/>
                  </a:cubicBezTo>
                  <a:cubicBezTo>
                    <a:pt x="24" y="150"/>
                    <a:pt x="62" y="176"/>
                    <a:pt x="103" y="176"/>
                  </a:cubicBezTo>
                  <a:cubicBezTo>
                    <a:pt x="112" y="176"/>
                    <a:pt x="121" y="174"/>
                    <a:pt x="130" y="172"/>
                  </a:cubicBezTo>
                  <a:cubicBezTo>
                    <a:pt x="182" y="172"/>
                    <a:pt x="220" y="121"/>
                    <a:pt x="207" y="69"/>
                  </a:cubicBezTo>
                  <a:cubicBezTo>
                    <a:pt x="197" y="26"/>
                    <a:pt x="150" y="1"/>
                    <a:pt x="1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28"/>
            <p:cNvSpPr/>
            <p:nvPr/>
          </p:nvSpPr>
          <p:spPr>
            <a:xfrm>
              <a:off x="1047475" y="2483175"/>
              <a:ext cx="12300" cy="9675"/>
            </a:xfrm>
            <a:custGeom>
              <a:avLst/>
              <a:gdLst/>
              <a:ahLst/>
              <a:cxnLst/>
              <a:rect l="l" t="t" r="r" b="b"/>
              <a:pathLst>
                <a:path w="492" h="387" extrusionOk="0">
                  <a:moveTo>
                    <a:pt x="246" y="1"/>
                  </a:moveTo>
                  <a:cubicBezTo>
                    <a:pt x="229" y="1"/>
                    <a:pt x="212" y="3"/>
                    <a:pt x="195" y="6"/>
                  </a:cubicBezTo>
                  <a:cubicBezTo>
                    <a:pt x="78" y="19"/>
                    <a:pt x="1" y="123"/>
                    <a:pt x="39" y="226"/>
                  </a:cubicBezTo>
                  <a:cubicBezTo>
                    <a:pt x="72" y="325"/>
                    <a:pt x="153" y="387"/>
                    <a:pt x="247" y="387"/>
                  </a:cubicBezTo>
                  <a:cubicBezTo>
                    <a:pt x="264" y="387"/>
                    <a:pt x="281" y="385"/>
                    <a:pt x="298" y="381"/>
                  </a:cubicBezTo>
                  <a:cubicBezTo>
                    <a:pt x="414" y="368"/>
                    <a:pt x="492" y="265"/>
                    <a:pt x="466" y="149"/>
                  </a:cubicBezTo>
                  <a:cubicBezTo>
                    <a:pt x="433" y="61"/>
                    <a:pt x="344" y="1"/>
                    <a:pt x="2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28"/>
            <p:cNvSpPr/>
            <p:nvPr/>
          </p:nvSpPr>
          <p:spPr>
            <a:xfrm>
              <a:off x="1024850" y="2751450"/>
              <a:ext cx="30400" cy="24325"/>
            </a:xfrm>
            <a:custGeom>
              <a:avLst/>
              <a:gdLst/>
              <a:ahLst/>
              <a:cxnLst/>
              <a:rect l="l" t="t" r="r" b="b"/>
              <a:pathLst>
                <a:path w="1216" h="973" extrusionOk="0">
                  <a:moveTo>
                    <a:pt x="609" y="1"/>
                  </a:moveTo>
                  <a:cubicBezTo>
                    <a:pt x="566" y="1"/>
                    <a:pt x="523" y="5"/>
                    <a:pt x="479" y="15"/>
                  </a:cubicBezTo>
                  <a:cubicBezTo>
                    <a:pt x="195" y="41"/>
                    <a:pt x="1" y="313"/>
                    <a:pt x="66" y="584"/>
                  </a:cubicBezTo>
                  <a:cubicBezTo>
                    <a:pt x="154" y="816"/>
                    <a:pt x="384" y="973"/>
                    <a:pt x="627" y="973"/>
                  </a:cubicBezTo>
                  <a:cubicBezTo>
                    <a:pt x="668" y="973"/>
                    <a:pt x="709" y="968"/>
                    <a:pt x="751" y="959"/>
                  </a:cubicBezTo>
                  <a:cubicBezTo>
                    <a:pt x="1022" y="920"/>
                    <a:pt x="1216" y="662"/>
                    <a:pt x="1151" y="377"/>
                  </a:cubicBezTo>
                  <a:cubicBezTo>
                    <a:pt x="1064" y="147"/>
                    <a:pt x="846" y="1"/>
                    <a:pt x="6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28"/>
            <p:cNvSpPr/>
            <p:nvPr/>
          </p:nvSpPr>
          <p:spPr>
            <a:xfrm>
              <a:off x="1192225" y="2943950"/>
              <a:ext cx="14250" cy="11575"/>
            </a:xfrm>
            <a:custGeom>
              <a:avLst/>
              <a:gdLst/>
              <a:ahLst/>
              <a:cxnLst/>
              <a:rect l="l" t="t" r="r" b="b"/>
              <a:pathLst>
                <a:path w="570" h="463" extrusionOk="0">
                  <a:moveTo>
                    <a:pt x="275" y="0"/>
                  </a:moveTo>
                  <a:cubicBezTo>
                    <a:pt x="257" y="0"/>
                    <a:pt x="239" y="2"/>
                    <a:pt x="220" y="5"/>
                  </a:cubicBezTo>
                  <a:cubicBezTo>
                    <a:pt x="91" y="18"/>
                    <a:pt x="1" y="147"/>
                    <a:pt x="26" y="277"/>
                  </a:cubicBezTo>
                  <a:cubicBezTo>
                    <a:pt x="71" y="389"/>
                    <a:pt x="185" y="462"/>
                    <a:pt x="299" y="462"/>
                  </a:cubicBezTo>
                  <a:cubicBezTo>
                    <a:pt x="316" y="462"/>
                    <a:pt x="333" y="461"/>
                    <a:pt x="350" y="457"/>
                  </a:cubicBezTo>
                  <a:cubicBezTo>
                    <a:pt x="479" y="445"/>
                    <a:pt x="569" y="315"/>
                    <a:pt x="543" y="186"/>
                  </a:cubicBezTo>
                  <a:cubicBezTo>
                    <a:pt x="498" y="74"/>
                    <a:pt x="395" y="0"/>
                    <a:pt x="2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28"/>
            <p:cNvSpPr/>
            <p:nvPr/>
          </p:nvSpPr>
          <p:spPr>
            <a:xfrm>
              <a:off x="1157975" y="2827375"/>
              <a:ext cx="9400" cy="7550"/>
            </a:xfrm>
            <a:custGeom>
              <a:avLst/>
              <a:gdLst/>
              <a:ahLst/>
              <a:cxnLst/>
              <a:rect l="l" t="t" r="r" b="b"/>
              <a:pathLst>
                <a:path w="376" h="302" extrusionOk="0">
                  <a:moveTo>
                    <a:pt x="177" y="0"/>
                  </a:moveTo>
                  <a:cubicBezTo>
                    <a:pt x="165" y="0"/>
                    <a:pt x="154" y="1"/>
                    <a:pt x="143" y="3"/>
                  </a:cubicBezTo>
                  <a:cubicBezTo>
                    <a:pt x="52" y="15"/>
                    <a:pt x="1" y="93"/>
                    <a:pt x="27" y="184"/>
                  </a:cubicBezTo>
                  <a:cubicBezTo>
                    <a:pt x="50" y="253"/>
                    <a:pt x="125" y="302"/>
                    <a:pt x="205" y="302"/>
                  </a:cubicBezTo>
                  <a:cubicBezTo>
                    <a:pt x="215" y="302"/>
                    <a:pt x="224" y="301"/>
                    <a:pt x="233" y="300"/>
                  </a:cubicBezTo>
                  <a:cubicBezTo>
                    <a:pt x="311" y="287"/>
                    <a:pt x="375" y="209"/>
                    <a:pt x="350" y="119"/>
                  </a:cubicBezTo>
                  <a:cubicBezTo>
                    <a:pt x="327" y="40"/>
                    <a:pt x="255" y="0"/>
                    <a:pt x="1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28"/>
            <p:cNvSpPr/>
            <p:nvPr/>
          </p:nvSpPr>
          <p:spPr>
            <a:xfrm>
              <a:off x="1054275" y="2931000"/>
              <a:ext cx="11000" cy="8725"/>
            </a:xfrm>
            <a:custGeom>
              <a:avLst/>
              <a:gdLst/>
              <a:ahLst/>
              <a:cxnLst/>
              <a:rect l="l" t="t" r="r" b="b"/>
              <a:pathLst>
                <a:path w="440" h="349" extrusionOk="0">
                  <a:moveTo>
                    <a:pt x="215" y="0"/>
                  </a:moveTo>
                  <a:cubicBezTo>
                    <a:pt x="199" y="0"/>
                    <a:pt x="184" y="2"/>
                    <a:pt x="168" y="6"/>
                  </a:cubicBezTo>
                  <a:cubicBezTo>
                    <a:pt x="65" y="19"/>
                    <a:pt x="0" y="110"/>
                    <a:pt x="26" y="213"/>
                  </a:cubicBezTo>
                  <a:cubicBezTo>
                    <a:pt x="58" y="299"/>
                    <a:pt x="135" y="349"/>
                    <a:pt x="219" y="349"/>
                  </a:cubicBezTo>
                  <a:cubicBezTo>
                    <a:pt x="236" y="349"/>
                    <a:pt x="254" y="347"/>
                    <a:pt x="271" y="342"/>
                  </a:cubicBezTo>
                  <a:cubicBezTo>
                    <a:pt x="375" y="342"/>
                    <a:pt x="439" y="239"/>
                    <a:pt x="414" y="135"/>
                  </a:cubicBezTo>
                  <a:cubicBezTo>
                    <a:pt x="381" y="59"/>
                    <a:pt x="301" y="0"/>
                    <a:pt x="2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6" name="Google Shape;986;p28"/>
            <p:cNvSpPr/>
            <p:nvPr/>
          </p:nvSpPr>
          <p:spPr>
            <a:xfrm>
              <a:off x="1206450" y="2673600"/>
              <a:ext cx="18750" cy="15650"/>
            </a:xfrm>
            <a:custGeom>
              <a:avLst/>
              <a:gdLst/>
              <a:ahLst/>
              <a:cxnLst/>
              <a:rect l="l" t="t" r="r" b="b"/>
              <a:pathLst>
                <a:path w="750" h="626" extrusionOk="0">
                  <a:moveTo>
                    <a:pt x="381" y="1"/>
                  </a:moveTo>
                  <a:cubicBezTo>
                    <a:pt x="200" y="1"/>
                    <a:pt x="38" y="102"/>
                    <a:pt x="26" y="260"/>
                  </a:cubicBezTo>
                  <a:cubicBezTo>
                    <a:pt x="0" y="441"/>
                    <a:pt x="142" y="596"/>
                    <a:pt x="336" y="622"/>
                  </a:cubicBezTo>
                  <a:cubicBezTo>
                    <a:pt x="354" y="625"/>
                    <a:pt x="373" y="626"/>
                    <a:pt x="390" y="626"/>
                  </a:cubicBezTo>
                  <a:cubicBezTo>
                    <a:pt x="563" y="626"/>
                    <a:pt x="712" y="516"/>
                    <a:pt x="724" y="364"/>
                  </a:cubicBezTo>
                  <a:cubicBezTo>
                    <a:pt x="750" y="196"/>
                    <a:pt x="608" y="28"/>
                    <a:pt x="414" y="2"/>
                  </a:cubicBezTo>
                  <a:cubicBezTo>
                    <a:pt x="403" y="1"/>
                    <a:pt x="392" y="1"/>
                    <a:pt x="3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7" name="Google Shape;987;p28"/>
            <p:cNvSpPr/>
            <p:nvPr/>
          </p:nvSpPr>
          <p:spPr>
            <a:xfrm>
              <a:off x="1899825" y="4606300"/>
              <a:ext cx="22000" cy="3375"/>
            </a:xfrm>
            <a:custGeom>
              <a:avLst/>
              <a:gdLst/>
              <a:ahLst/>
              <a:cxnLst/>
              <a:rect l="l" t="t" r="r" b="b"/>
              <a:pathLst>
                <a:path w="880" h="135" extrusionOk="0">
                  <a:moveTo>
                    <a:pt x="395" y="0"/>
                  </a:moveTo>
                  <a:cubicBezTo>
                    <a:pt x="261" y="0"/>
                    <a:pt x="128" y="6"/>
                    <a:pt x="0" y="18"/>
                  </a:cubicBezTo>
                  <a:lnTo>
                    <a:pt x="879" y="134"/>
                  </a:lnTo>
                  <a:lnTo>
                    <a:pt x="879" y="31"/>
                  </a:lnTo>
                  <a:cubicBezTo>
                    <a:pt x="723" y="10"/>
                    <a:pt x="558" y="0"/>
                    <a:pt x="3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28"/>
            <p:cNvSpPr/>
            <p:nvPr/>
          </p:nvSpPr>
          <p:spPr>
            <a:xfrm>
              <a:off x="2044900" y="4624075"/>
              <a:ext cx="18750" cy="3375"/>
            </a:xfrm>
            <a:custGeom>
              <a:avLst/>
              <a:gdLst/>
              <a:ahLst/>
              <a:cxnLst/>
              <a:rect l="l" t="t" r="r" b="b"/>
              <a:pathLst>
                <a:path w="750" h="135" extrusionOk="0">
                  <a:moveTo>
                    <a:pt x="553" y="0"/>
                  </a:moveTo>
                  <a:cubicBezTo>
                    <a:pt x="368" y="0"/>
                    <a:pt x="184" y="15"/>
                    <a:pt x="0" y="44"/>
                  </a:cubicBezTo>
                  <a:lnTo>
                    <a:pt x="750" y="134"/>
                  </a:lnTo>
                  <a:cubicBezTo>
                    <a:pt x="737" y="57"/>
                    <a:pt x="737" y="5"/>
                    <a:pt x="737" y="5"/>
                  </a:cubicBezTo>
                  <a:cubicBezTo>
                    <a:pt x="675" y="2"/>
                    <a:pt x="614" y="0"/>
                    <a:pt x="5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 name="Google Shape;989;p28"/>
            <p:cNvSpPr/>
            <p:nvPr/>
          </p:nvSpPr>
          <p:spPr>
            <a:xfrm>
              <a:off x="2259100" y="4649450"/>
              <a:ext cx="18450" cy="4800"/>
            </a:xfrm>
            <a:custGeom>
              <a:avLst/>
              <a:gdLst/>
              <a:ahLst/>
              <a:cxnLst/>
              <a:rect l="l" t="t" r="r" b="b"/>
              <a:pathLst>
                <a:path w="738" h="192" extrusionOk="0">
                  <a:moveTo>
                    <a:pt x="319" y="0"/>
                  </a:moveTo>
                  <a:cubicBezTo>
                    <a:pt x="282" y="0"/>
                    <a:pt x="244" y="4"/>
                    <a:pt x="208" y="11"/>
                  </a:cubicBezTo>
                  <a:cubicBezTo>
                    <a:pt x="130" y="24"/>
                    <a:pt x="65" y="50"/>
                    <a:pt x="1" y="101"/>
                  </a:cubicBezTo>
                  <a:lnTo>
                    <a:pt x="737" y="192"/>
                  </a:lnTo>
                  <a:cubicBezTo>
                    <a:pt x="633" y="66"/>
                    <a:pt x="477" y="0"/>
                    <a:pt x="3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 name="Google Shape;990;p28"/>
            <p:cNvSpPr/>
            <p:nvPr/>
          </p:nvSpPr>
          <p:spPr>
            <a:xfrm>
              <a:off x="2414850" y="4667025"/>
              <a:ext cx="10675" cy="5650"/>
            </a:xfrm>
            <a:custGeom>
              <a:avLst/>
              <a:gdLst/>
              <a:ahLst/>
              <a:cxnLst/>
              <a:rect l="l" t="t" r="r" b="b"/>
              <a:pathLst>
                <a:path w="427" h="226" extrusionOk="0">
                  <a:moveTo>
                    <a:pt x="207" y="0"/>
                  </a:moveTo>
                  <a:cubicBezTo>
                    <a:pt x="190" y="0"/>
                    <a:pt x="173" y="2"/>
                    <a:pt x="155" y="6"/>
                  </a:cubicBezTo>
                  <a:cubicBezTo>
                    <a:pt x="78" y="19"/>
                    <a:pt x="0" y="83"/>
                    <a:pt x="0" y="174"/>
                  </a:cubicBezTo>
                  <a:lnTo>
                    <a:pt x="427" y="226"/>
                  </a:lnTo>
                  <a:cubicBezTo>
                    <a:pt x="427" y="200"/>
                    <a:pt x="427" y="174"/>
                    <a:pt x="427" y="148"/>
                  </a:cubicBezTo>
                  <a:cubicBezTo>
                    <a:pt x="394" y="60"/>
                    <a:pt x="304" y="0"/>
                    <a:pt x="2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 name="Google Shape;991;p28"/>
            <p:cNvSpPr/>
            <p:nvPr/>
          </p:nvSpPr>
          <p:spPr>
            <a:xfrm>
              <a:off x="970575" y="2854900"/>
              <a:ext cx="10700" cy="34900"/>
            </a:xfrm>
            <a:custGeom>
              <a:avLst/>
              <a:gdLst/>
              <a:ahLst/>
              <a:cxnLst/>
              <a:rect l="l" t="t" r="r" b="b"/>
              <a:pathLst>
                <a:path w="428" h="1396" extrusionOk="0">
                  <a:moveTo>
                    <a:pt x="195" y="0"/>
                  </a:moveTo>
                  <a:lnTo>
                    <a:pt x="1" y="1396"/>
                  </a:lnTo>
                  <a:cubicBezTo>
                    <a:pt x="130" y="1202"/>
                    <a:pt x="272" y="1008"/>
                    <a:pt x="427" y="814"/>
                  </a:cubicBezTo>
                  <a:lnTo>
                    <a:pt x="19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2" name="Google Shape;992;p28"/>
            <p:cNvSpPr/>
            <p:nvPr/>
          </p:nvSpPr>
          <p:spPr>
            <a:xfrm>
              <a:off x="955725" y="2875250"/>
              <a:ext cx="56875" cy="135725"/>
            </a:xfrm>
            <a:custGeom>
              <a:avLst/>
              <a:gdLst/>
              <a:ahLst/>
              <a:cxnLst/>
              <a:rect l="l" t="t" r="r" b="b"/>
              <a:pathLst>
                <a:path w="2275" h="5429" extrusionOk="0">
                  <a:moveTo>
                    <a:pt x="1021" y="0"/>
                  </a:moveTo>
                  <a:cubicBezTo>
                    <a:pt x="866" y="181"/>
                    <a:pt x="724" y="388"/>
                    <a:pt x="582" y="582"/>
                  </a:cubicBezTo>
                  <a:lnTo>
                    <a:pt x="0" y="4808"/>
                  </a:lnTo>
                  <a:cubicBezTo>
                    <a:pt x="91" y="5028"/>
                    <a:pt x="194" y="5235"/>
                    <a:pt x="310" y="5428"/>
                  </a:cubicBezTo>
                  <a:cubicBezTo>
                    <a:pt x="1034" y="5196"/>
                    <a:pt x="1706" y="4821"/>
                    <a:pt x="2275" y="4304"/>
                  </a:cubicBezTo>
                  <a:lnTo>
                    <a:pt x="102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 name="Google Shape;993;p28"/>
            <p:cNvSpPr/>
            <p:nvPr/>
          </p:nvSpPr>
          <p:spPr>
            <a:xfrm>
              <a:off x="949250" y="3098700"/>
              <a:ext cx="12625" cy="10325"/>
            </a:xfrm>
            <a:custGeom>
              <a:avLst/>
              <a:gdLst/>
              <a:ahLst/>
              <a:cxnLst/>
              <a:rect l="l" t="t" r="r" b="b"/>
              <a:pathLst>
                <a:path w="505" h="413" extrusionOk="0">
                  <a:moveTo>
                    <a:pt x="246" y="0"/>
                  </a:moveTo>
                  <a:cubicBezTo>
                    <a:pt x="229" y="0"/>
                    <a:pt x="212" y="2"/>
                    <a:pt x="195" y="6"/>
                  </a:cubicBezTo>
                  <a:cubicBezTo>
                    <a:pt x="78" y="19"/>
                    <a:pt x="1" y="135"/>
                    <a:pt x="27" y="251"/>
                  </a:cubicBezTo>
                  <a:cubicBezTo>
                    <a:pt x="60" y="350"/>
                    <a:pt x="158" y="412"/>
                    <a:pt x="259" y="412"/>
                  </a:cubicBezTo>
                  <a:cubicBezTo>
                    <a:pt x="276" y="412"/>
                    <a:pt x="294" y="410"/>
                    <a:pt x="311" y="406"/>
                  </a:cubicBezTo>
                  <a:cubicBezTo>
                    <a:pt x="427" y="381"/>
                    <a:pt x="505" y="277"/>
                    <a:pt x="466" y="161"/>
                  </a:cubicBezTo>
                  <a:cubicBezTo>
                    <a:pt x="433" y="62"/>
                    <a:pt x="344" y="0"/>
                    <a:pt x="2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4" name="Google Shape;994;p28"/>
            <p:cNvSpPr/>
            <p:nvPr/>
          </p:nvSpPr>
          <p:spPr>
            <a:xfrm>
              <a:off x="780925" y="4218700"/>
              <a:ext cx="53650" cy="41700"/>
            </a:xfrm>
            <a:custGeom>
              <a:avLst/>
              <a:gdLst/>
              <a:ahLst/>
              <a:cxnLst/>
              <a:rect l="l" t="t" r="r" b="b"/>
              <a:pathLst>
                <a:path w="2146" h="1668" extrusionOk="0">
                  <a:moveTo>
                    <a:pt x="233" y="0"/>
                  </a:moveTo>
                  <a:lnTo>
                    <a:pt x="0" y="1668"/>
                  </a:lnTo>
                  <a:lnTo>
                    <a:pt x="1577" y="1370"/>
                  </a:lnTo>
                  <a:cubicBezTo>
                    <a:pt x="1797" y="1215"/>
                    <a:pt x="1991" y="1034"/>
                    <a:pt x="2146" y="828"/>
                  </a:cubicBezTo>
                  <a:cubicBezTo>
                    <a:pt x="1590" y="401"/>
                    <a:pt x="931" y="117"/>
                    <a:pt x="2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5" name="Google Shape;995;p28"/>
            <p:cNvSpPr/>
            <p:nvPr/>
          </p:nvSpPr>
          <p:spPr>
            <a:xfrm>
              <a:off x="907900" y="3625800"/>
              <a:ext cx="20050" cy="16075"/>
            </a:xfrm>
            <a:custGeom>
              <a:avLst/>
              <a:gdLst/>
              <a:ahLst/>
              <a:cxnLst/>
              <a:rect l="l" t="t" r="r" b="b"/>
              <a:pathLst>
                <a:path w="802" h="643" extrusionOk="0">
                  <a:moveTo>
                    <a:pt x="411" y="0"/>
                  </a:moveTo>
                  <a:cubicBezTo>
                    <a:pt x="378" y="0"/>
                    <a:pt x="344" y="5"/>
                    <a:pt x="311" y="14"/>
                  </a:cubicBezTo>
                  <a:cubicBezTo>
                    <a:pt x="130" y="27"/>
                    <a:pt x="0" y="208"/>
                    <a:pt x="52" y="389"/>
                  </a:cubicBezTo>
                  <a:cubicBezTo>
                    <a:pt x="108" y="544"/>
                    <a:pt x="259" y="642"/>
                    <a:pt x="415" y="642"/>
                  </a:cubicBezTo>
                  <a:cubicBezTo>
                    <a:pt x="440" y="642"/>
                    <a:pt x="466" y="640"/>
                    <a:pt x="492" y="634"/>
                  </a:cubicBezTo>
                  <a:cubicBezTo>
                    <a:pt x="685" y="608"/>
                    <a:pt x="802" y="427"/>
                    <a:pt x="763" y="259"/>
                  </a:cubicBezTo>
                  <a:cubicBezTo>
                    <a:pt x="710" y="99"/>
                    <a:pt x="568" y="0"/>
                    <a:pt x="4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28"/>
            <p:cNvSpPr/>
            <p:nvPr/>
          </p:nvSpPr>
          <p:spPr>
            <a:xfrm>
              <a:off x="860400" y="3670600"/>
              <a:ext cx="32025" cy="26000"/>
            </a:xfrm>
            <a:custGeom>
              <a:avLst/>
              <a:gdLst/>
              <a:ahLst/>
              <a:cxnLst/>
              <a:rect l="l" t="t" r="r" b="b"/>
              <a:pathLst>
                <a:path w="1281" h="1040" extrusionOk="0">
                  <a:moveTo>
                    <a:pt x="645" y="0"/>
                  </a:moveTo>
                  <a:cubicBezTo>
                    <a:pt x="599" y="0"/>
                    <a:pt x="551" y="6"/>
                    <a:pt x="505" y="18"/>
                  </a:cubicBezTo>
                  <a:cubicBezTo>
                    <a:pt x="195" y="44"/>
                    <a:pt x="1" y="328"/>
                    <a:pt x="65" y="626"/>
                  </a:cubicBezTo>
                  <a:cubicBezTo>
                    <a:pt x="152" y="875"/>
                    <a:pt x="396" y="1040"/>
                    <a:pt x="656" y="1040"/>
                  </a:cubicBezTo>
                  <a:cubicBezTo>
                    <a:pt x="666" y="1040"/>
                    <a:pt x="676" y="1040"/>
                    <a:pt x="686" y="1039"/>
                  </a:cubicBezTo>
                  <a:cubicBezTo>
                    <a:pt x="724" y="1039"/>
                    <a:pt x="763" y="1026"/>
                    <a:pt x="789" y="1026"/>
                  </a:cubicBezTo>
                  <a:cubicBezTo>
                    <a:pt x="854" y="1013"/>
                    <a:pt x="905" y="1000"/>
                    <a:pt x="957" y="975"/>
                  </a:cubicBezTo>
                  <a:cubicBezTo>
                    <a:pt x="1177" y="871"/>
                    <a:pt x="1280" y="639"/>
                    <a:pt x="1228" y="406"/>
                  </a:cubicBezTo>
                  <a:cubicBezTo>
                    <a:pt x="1130" y="166"/>
                    <a:pt x="895" y="0"/>
                    <a:pt x="6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 name="Google Shape;997;p28"/>
            <p:cNvSpPr/>
            <p:nvPr/>
          </p:nvSpPr>
          <p:spPr>
            <a:xfrm>
              <a:off x="900150" y="3474025"/>
              <a:ext cx="14225" cy="11500"/>
            </a:xfrm>
            <a:custGeom>
              <a:avLst/>
              <a:gdLst/>
              <a:ahLst/>
              <a:cxnLst/>
              <a:rect l="l" t="t" r="r" b="b"/>
              <a:pathLst>
                <a:path w="569" h="460" extrusionOk="0">
                  <a:moveTo>
                    <a:pt x="289" y="0"/>
                  </a:moveTo>
                  <a:cubicBezTo>
                    <a:pt x="266" y="0"/>
                    <a:pt x="243" y="4"/>
                    <a:pt x="220" y="10"/>
                  </a:cubicBezTo>
                  <a:cubicBezTo>
                    <a:pt x="91" y="23"/>
                    <a:pt x="0" y="153"/>
                    <a:pt x="26" y="282"/>
                  </a:cubicBezTo>
                  <a:cubicBezTo>
                    <a:pt x="69" y="388"/>
                    <a:pt x="173" y="460"/>
                    <a:pt x="281" y="460"/>
                  </a:cubicBezTo>
                  <a:cubicBezTo>
                    <a:pt x="304" y="460"/>
                    <a:pt x="327" y="457"/>
                    <a:pt x="349" y="450"/>
                  </a:cubicBezTo>
                  <a:cubicBezTo>
                    <a:pt x="478" y="437"/>
                    <a:pt x="569" y="308"/>
                    <a:pt x="543" y="178"/>
                  </a:cubicBezTo>
                  <a:cubicBezTo>
                    <a:pt x="500" y="72"/>
                    <a:pt x="396" y="0"/>
                    <a:pt x="2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 name="Google Shape;998;p28"/>
            <p:cNvSpPr/>
            <p:nvPr/>
          </p:nvSpPr>
          <p:spPr>
            <a:xfrm>
              <a:off x="815500" y="3995425"/>
              <a:ext cx="11000" cy="15150"/>
            </a:xfrm>
            <a:custGeom>
              <a:avLst/>
              <a:gdLst/>
              <a:ahLst/>
              <a:cxnLst/>
              <a:rect l="l" t="t" r="r" b="b"/>
              <a:pathLst>
                <a:path w="440" h="606" extrusionOk="0">
                  <a:moveTo>
                    <a:pt x="78" y="1"/>
                  </a:moveTo>
                  <a:lnTo>
                    <a:pt x="0" y="595"/>
                  </a:lnTo>
                  <a:cubicBezTo>
                    <a:pt x="20" y="602"/>
                    <a:pt x="42" y="605"/>
                    <a:pt x="66" y="605"/>
                  </a:cubicBezTo>
                  <a:cubicBezTo>
                    <a:pt x="91" y="605"/>
                    <a:pt x="117" y="602"/>
                    <a:pt x="142" y="595"/>
                  </a:cubicBezTo>
                  <a:cubicBezTo>
                    <a:pt x="310" y="582"/>
                    <a:pt x="440" y="414"/>
                    <a:pt x="388" y="246"/>
                  </a:cubicBezTo>
                  <a:cubicBezTo>
                    <a:pt x="349" y="104"/>
                    <a:pt x="220" y="14"/>
                    <a:pt x="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28"/>
            <p:cNvSpPr/>
            <p:nvPr/>
          </p:nvSpPr>
          <p:spPr>
            <a:xfrm>
              <a:off x="936975" y="3321575"/>
              <a:ext cx="22325" cy="18500"/>
            </a:xfrm>
            <a:custGeom>
              <a:avLst/>
              <a:gdLst/>
              <a:ahLst/>
              <a:cxnLst/>
              <a:rect l="l" t="t" r="r" b="b"/>
              <a:pathLst>
                <a:path w="893" h="740" extrusionOk="0">
                  <a:moveTo>
                    <a:pt x="438" y="0"/>
                  </a:moveTo>
                  <a:cubicBezTo>
                    <a:pt x="408" y="0"/>
                    <a:pt x="379" y="3"/>
                    <a:pt x="350" y="8"/>
                  </a:cubicBezTo>
                  <a:cubicBezTo>
                    <a:pt x="143" y="34"/>
                    <a:pt x="1" y="241"/>
                    <a:pt x="52" y="448"/>
                  </a:cubicBezTo>
                  <a:cubicBezTo>
                    <a:pt x="120" y="628"/>
                    <a:pt x="296" y="739"/>
                    <a:pt x="485" y="739"/>
                  </a:cubicBezTo>
                  <a:cubicBezTo>
                    <a:pt x="513" y="739"/>
                    <a:pt x="541" y="737"/>
                    <a:pt x="569" y="732"/>
                  </a:cubicBezTo>
                  <a:cubicBezTo>
                    <a:pt x="737" y="706"/>
                    <a:pt x="867" y="577"/>
                    <a:pt x="892" y="409"/>
                  </a:cubicBezTo>
                  <a:cubicBezTo>
                    <a:pt x="892" y="370"/>
                    <a:pt x="879" y="331"/>
                    <a:pt x="879" y="293"/>
                  </a:cubicBezTo>
                  <a:cubicBezTo>
                    <a:pt x="854" y="215"/>
                    <a:pt x="815" y="150"/>
                    <a:pt x="750" y="112"/>
                  </a:cubicBezTo>
                  <a:cubicBezTo>
                    <a:pt x="668" y="40"/>
                    <a:pt x="553" y="0"/>
                    <a:pt x="4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 name="Google Shape;1000;p28"/>
            <p:cNvSpPr/>
            <p:nvPr/>
          </p:nvSpPr>
          <p:spPr>
            <a:xfrm>
              <a:off x="779300" y="4252950"/>
              <a:ext cx="41075" cy="18425"/>
            </a:xfrm>
            <a:custGeom>
              <a:avLst/>
              <a:gdLst/>
              <a:ahLst/>
              <a:cxnLst/>
              <a:rect l="l" t="t" r="r" b="b"/>
              <a:pathLst>
                <a:path w="1643" h="737" extrusionOk="0">
                  <a:moveTo>
                    <a:pt x="1642" y="0"/>
                  </a:moveTo>
                  <a:lnTo>
                    <a:pt x="65" y="298"/>
                  </a:lnTo>
                  <a:lnTo>
                    <a:pt x="1" y="737"/>
                  </a:lnTo>
                  <a:cubicBezTo>
                    <a:pt x="595" y="621"/>
                    <a:pt x="1164" y="362"/>
                    <a:pt x="16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1" name="Google Shape;1001;p28"/>
            <p:cNvSpPr/>
            <p:nvPr/>
          </p:nvSpPr>
          <p:spPr>
            <a:xfrm>
              <a:off x="1027775" y="4489450"/>
              <a:ext cx="36850" cy="12625"/>
            </a:xfrm>
            <a:custGeom>
              <a:avLst/>
              <a:gdLst/>
              <a:ahLst/>
              <a:cxnLst/>
              <a:rect l="l" t="t" r="r" b="b"/>
              <a:pathLst>
                <a:path w="1474" h="505" extrusionOk="0">
                  <a:moveTo>
                    <a:pt x="78" y="1"/>
                  </a:moveTo>
                  <a:cubicBezTo>
                    <a:pt x="52" y="104"/>
                    <a:pt x="13" y="207"/>
                    <a:pt x="0" y="324"/>
                  </a:cubicBezTo>
                  <a:lnTo>
                    <a:pt x="1474" y="505"/>
                  </a:lnTo>
                  <a:cubicBezTo>
                    <a:pt x="1047" y="259"/>
                    <a:pt x="569" y="91"/>
                    <a:pt x="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2" name="Google Shape;1002;p28"/>
            <p:cNvSpPr/>
            <p:nvPr/>
          </p:nvSpPr>
          <p:spPr>
            <a:xfrm>
              <a:off x="1271075" y="4472600"/>
              <a:ext cx="7125" cy="5950"/>
            </a:xfrm>
            <a:custGeom>
              <a:avLst/>
              <a:gdLst/>
              <a:ahLst/>
              <a:cxnLst/>
              <a:rect l="l" t="t" r="r" b="b"/>
              <a:pathLst>
                <a:path w="285" h="238" extrusionOk="0">
                  <a:moveTo>
                    <a:pt x="126" y="0"/>
                  </a:moveTo>
                  <a:cubicBezTo>
                    <a:pt x="62" y="0"/>
                    <a:pt x="13" y="37"/>
                    <a:pt x="13" y="93"/>
                  </a:cubicBezTo>
                  <a:cubicBezTo>
                    <a:pt x="0" y="158"/>
                    <a:pt x="52" y="222"/>
                    <a:pt x="129" y="235"/>
                  </a:cubicBezTo>
                  <a:cubicBezTo>
                    <a:pt x="137" y="237"/>
                    <a:pt x="145" y="237"/>
                    <a:pt x="153" y="237"/>
                  </a:cubicBezTo>
                  <a:cubicBezTo>
                    <a:pt x="220" y="237"/>
                    <a:pt x="273" y="190"/>
                    <a:pt x="284" y="132"/>
                  </a:cubicBezTo>
                  <a:cubicBezTo>
                    <a:pt x="284" y="67"/>
                    <a:pt x="233" y="3"/>
                    <a:pt x="155" y="3"/>
                  </a:cubicBezTo>
                  <a:cubicBezTo>
                    <a:pt x="145" y="1"/>
                    <a:pt x="135" y="0"/>
                    <a:pt x="1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3" name="Google Shape;1003;p28"/>
            <p:cNvSpPr/>
            <p:nvPr/>
          </p:nvSpPr>
          <p:spPr>
            <a:xfrm>
              <a:off x="1182850" y="4449275"/>
              <a:ext cx="14250" cy="11575"/>
            </a:xfrm>
            <a:custGeom>
              <a:avLst/>
              <a:gdLst/>
              <a:ahLst/>
              <a:cxnLst/>
              <a:rect l="l" t="t" r="r" b="b"/>
              <a:pathLst>
                <a:path w="570" h="463" extrusionOk="0">
                  <a:moveTo>
                    <a:pt x="271" y="0"/>
                  </a:moveTo>
                  <a:cubicBezTo>
                    <a:pt x="254" y="0"/>
                    <a:pt x="237" y="2"/>
                    <a:pt x="221" y="5"/>
                  </a:cubicBezTo>
                  <a:cubicBezTo>
                    <a:pt x="91" y="18"/>
                    <a:pt x="1" y="147"/>
                    <a:pt x="27" y="277"/>
                  </a:cubicBezTo>
                  <a:cubicBezTo>
                    <a:pt x="72" y="389"/>
                    <a:pt x="185" y="462"/>
                    <a:pt x="299" y="462"/>
                  </a:cubicBezTo>
                  <a:cubicBezTo>
                    <a:pt x="316" y="462"/>
                    <a:pt x="333" y="461"/>
                    <a:pt x="350" y="457"/>
                  </a:cubicBezTo>
                  <a:cubicBezTo>
                    <a:pt x="479" y="445"/>
                    <a:pt x="569" y="315"/>
                    <a:pt x="544" y="186"/>
                  </a:cubicBezTo>
                  <a:cubicBezTo>
                    <a:pt x="499" y="74"/>
                    <a:pt x="385" y="0"/>
                    <a:pt x="2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4" name="Google Shape;1004;p28"/>
            <p:cNvSpPr/>
            <p:nvPr/>
          </p:nvSpPr>
          <p:spPr>
            <a:xfrm>
              <a:off x="920175" y="4338200"/>
              <a:ext cx="9725" cy="7675"/>
            </a:xfrm>
            <a:custGeom>
              <a:avLst/>
              <a:gdLst/>
              <a:ahLst/>
              <a:cxnLst/>
              <a:rect l="l" t="t" r="r" b="b"/>
              <a:pathLst>
                <a:path w="389" h="307" extrusionOk="0">
                  <a:moveTo>
                    <a:pt x="184" y="0"/>
                  </a:moveTo>
                  <a:cubicBezTo>
                    <a:pt x="174" y="0"/>
                    <a:pt x="165" y="1"/>
                    <a:pt x="156" y="2"/>
                  </a:cubicBezTo>
                  <a:cubicBezTo>
                    <a:pt x="65" y="15"/>
                    <a:pt x="1" y="106"/>
                    <a:pt x="26" y="183"/>
                  </a:cubicBezTo>
                  <a:cubicBezTo>
                    <a:pt x="58" y="258"/>
                    <a:pt x="126" y="306"/>
                    <a:pt x="199" y="306"/>
                  </a:cubicBezTo>
                  <a:cubicBezTo>
                    <a:pt x="215" y="306"/>
                    <a:pt x="230" y="304"/>
                    <a:pt x="246" y="300"/>
                  </a:cubicBezTo>
                  <a:cubicBezTo>
                    <a:pt x="337" y="300"/>
                    <a:pt x="388" y="209"/>
                    <a:pt x="375" y="119"/>
                  </a:cubicBezTo>
                  <a:cubicBezTo>
                    <a:pt x="341" y="49"/>
                    <a:pt x="264" y="0"/>
                    <a:pt x="1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5" name="Google Shape;1005;p28"/>
            <p:cNvSpPr/>
            <p:nvPr/>
          </p:nvSpPr>
          <p:spPr>
            <a:xfrm>
              <a:off x="777050" y="4270675"/>
              <a:ext cx="24900" cy="22600"/>
            </a:xfrm>
            <a:custGeom>
              <a:avLst/>
              <a:gdLst/>
              <a:ahLst/>
              <a:cxnLst/>
              <a:rect l="l" t="t" r="r" b="b"/>
              <a:pathLst>
                <a:path w="996" h="904" extrusionOk="0">
                  <a:moveTo>
                    <a:pt x="422" y="0"/>
                  </a:moveTo>
                  <a:cubicBezTo>
                    <a:pt x="381" y="0"/>
                    <a:pt x="339" y="5"/>
                    <a:pt x="298" y="15"/>
                  </a:cubicBezTo>
                  <a:cubicBezTo>
                    <a:pt x="220" y="28"/>
                    <a:pt x="142" y="67"/>
                    <a:pt x="78" y="118"/>
                  </a:cubicBezTo>
                  <a:lnTo>
                    <a:pt x="0" y="687"/>
                  </a:lnTo>
                  <a:cubicBezTo>
                    <a:pt x="108" y="827"/>
                    <a:pt x="277" y="904"/>
                    <a:pt x="450" y="904"/>
                  </a:cubicBezTo>
                  <a:cubicBezTo>
                    <a:pt x="485" y="904"/>
                    <a:pt x="521" y="900"/>
                    <a:pt x="556" y="894"/>
                  </a:cubicBezTo>
                  <a:cubicBezTo>
                    <a:pt x="814" y="868"/>
                    <a:pt x="995" y="622"/>
                    <a:pt x="931" y="364"/>
                  </a:cubicBezTo>
                  <a:cubicBezTo>
                    <a:pt x="854" y="145"/>
                    <a:pt x="648" y="0"/>
                    <a:pt x="4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6" name="Google Shape;1006;p28"/>
            <p:cNvSpPr/>
            <p:nvPr/>
          </p:nvSpPr>
          <p:spPr>
            <a:xfrm>
              <a:off x="3617425" y="875900"/>
              <a:ext cx="3532800" cy="4340825"/>
            </a:xfrm>
            <a:custGeom>
              <a:avLst/>
              <a:gdLst/>
              <a:ahLst/>
              <a:cxnLst/>
              <a:rect l="l" t="t" r="r" b="b"/>
              <a:pathLst>
                <a:path w="141312" h="173633" extrusionOk="0">
                  <a:moveTo>
                    <a:pt x="21790" y="1"/>
                  </a:moveTo>
                  <a:lnTo>
                    <a:pt x="0" y="157467"/>
                  </a:lnTo>
                  <a:lnTo>
                    <a:pt x="118475" y="173622"/>
                  </a:lnTo>
                  <a:cubicBezTo>
                    <a:pt x="118530" y="173629"/>
                    <a:pt x="118585" y="173632"/>
                    <a:pt x="118639" y="173632"/>
                  </a:cubicBezTo>
                  <a:cubicBezTo>
                    <a:pt x="119181" y="173632"/>
                    <a:pt x="119657" y="173289"/>
                    <a:pt x="119715" y="172808"/>
                  </a:cubicBezTo>
                  <a:lnTo>
                    <a:pt x="141247" y="17267"/>
                  </a:lnTo>
                  <a:cubicBezTo>
                    <a:pt x="141311" y="16737"/>
                    <a:pt x="140872" y="16233"/>
                    <a:pt x="140265" y="16156"/>
                  </a:cubicBezTo>
                  <a:lnTo>
                    <a:pt x="21790" y="1"/>
                  </a:lnTo>
                  <a:close/>
                </a:path>
              </a:pathLst>
            </a:custGeom>
            <a:solidFill>
              <a:srgbClr val="F4F0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7" name="Google Shape;1007;p28"/>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rgbClr val="29486D">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8" name="Google Shape;1008;p28"/>
            <p:cNvSpPr/>
            <p:nvPr/>
          </p:nvSpPr>
          <p:spPr>
            <a:xfrm>
              <a:off x="3616450" y="885275"/>
              <a:ext cx="3419075" cy="4388625"/>
            </a:xfrm>
            <a:custGeom>
              <a:avLst/>
              <a:gdLst/>
              <a:ahLst/>
              <a:cxnLst/>
              <a:rect l="l" t="t" r="r" b="b"/>
              <a:pathLst>
                <a:path w="136763" h="175545" extrusionOk="0">
                  <a:moveTo>
                    <a:pt x="21777" y="0"/>
                  </a:moveTo>
                  <a:lnTo>
                    <a:pt x="1" y="157467"/>
                  </a:lnTo>
                  <a:lnTo>
                    <a:pt x="113603" y="175534"/>
                  </a:lnTo>
                  <a:cubicBezTo>
                    <a:pt x="113658" y="175541"/>
                    <a:pt x="113712" y="175545"/>
                    <a:pt x="113766" y="175545"/>
                  </a:cubicBezTo>
                  <a:cubicBezTo>
                    <a:pt x="114307" y="175545"/>
                    <a:pt x="114773" y="175202"/>
                    <a:pt x="114843" y="174720"/>
                  </a:cubicBezTo>
                  <a:lnTo>
                    <a:pt x="136698" y="16763"/>
                  </a:lnTo>
                  <a:cubicBezTo>
                    <a:pt x="136762" y="16233"/>
                    <a:pt x="136336" y="15729"/>
                    <a:pt x="135729" y="15651"/>
                  </a:cubicBezTo>
                  <a:lnTo>
                    <a:pt x="21777" y="0"/>
                  </a:lnTo>
                  <a:close/>
                </a:path>
              </a:pathLst>
            </a:custGeom>
            <a:solidFill>
              <a:srgbClr val="29486D">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28"/>
            <p:cNvSpPr/>
            <p:nvPr/>
          </p:nvSpPr>
          <p:spPr>
            <a:xfrm>
              <a:off x="6478475" y="2829700"/>
              <a:ext cx="721175" cy="489500"/>
            </a:xfrm>
            <a:custGeom>
              <a:avLst/>
              <a:gdLst/>
              <a:ahLst/>
              <a:cxnLst/>
              <a:rect l="l" t="t" r="r" b="b"/>
              <a:pathLst>
                <a:path w="28847" h="19580" extrusionOk="0">
                  <a:moveTo>
                    <a:pt x="517" y="0"/>
                  </a:moveTo>
                  <a:lnTo>
                    <a:pt x="0" y="18804"/>
                  </a:lnTo>
                  <a:lnTo>
                    <a:pt x="28330" y="19580"/>
                  </a:lnTo>
                  <a:lnTo>
                    <a:pt x="24117" y="10055"/>
                  </a:lnTo>
                  <a:lnTo>
                    <a:pt x="28847" y="763"/>
                  </a:lnTo>
                  <a:lnTo>
                    <a:pt x="51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0" name="Google Shape;1010;p28"/>
            <p:cNvSpPr/>
            <p:nvPr/>
          </p:nvSpPr>
          <p:spPr>
            <a:xfrm>
              <a:off x="6543425" y="2830975"/>
              <a:ext cx="64625" cy="23300"/>
            </a:xfrm>
            <a:custGeom>
              <a:avLst/>
              <a:gdLst/>
              <a:ahLst/>
              <a:cxnLst/>
              <a:rect l="l" t="t" r="r" b="b"/>
              <a:pathLst>
                <a:path w="2585" h="932" extrusionOk="0">
                  <a:moveTo>
                    <a:pt x="0" y="1"/>
                  </a:moveTo>
                  <a:lnTo>
                    <a:pt x="0" y="1"/>
                  </a:lnTo>
                  <a:cubicBezTo>
                    <a:pt x="194" y="544"/>
                    <a:pt x="698" y="918"/>
                    <a:pt x="1267" y="931"/>
                  </a:cubicBezTo>
                  <a:cubicBezTo>
                    <a:pt x="1278" y="932"/>
                    <a:pt x="1288" y="932"/>
                    <a:pt x="1299" y="932"/>
                  </a:cubicBezTo>
                  <a:cubicBezTo>
                    <a:pt x="1867" y="932"/>
                    <a:pt x="2369" y="598"/>
                    <a:pt x="2585" y="65"/>
                  </a:cubicBezTo>
                  <a:lnTo>
                    <a:pt x="0" y="1"/>
                  </a:lnTo>
                  <a:close/>
                </a:path>
              </a:pathLst>
            </a:custGeom>
            <a:solidFill>
              <a:srgbClr val="52A2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1" name="Google Shape;1011;p28"/>
            <p:cNvSpPr/>
            <p:nvPr/>
          </p:nvSpPr>
          <p:spPr>
            <a:xfrm>
              <a:off x="6697525" y="2835175"/>
              <a:ext cx="64650" cy="23300"/>
            </a:xfrm>
            <a:custGeom>
              <a:avLst/>
              <a:gdLst/>
              <a:ahLst/>
              <a:cxnLst/>
              <a:rect l="l" t="t" r="r" b="b"/>
              <a:pathLst>
                <a:path w="2586" h="932" extrusionOk="0">
                  <a:moveTo>
                    <a:pt x="1" y="1"/>
                  </a:moveTo>
                  <a:lnTo>
                    <a:pt x="1" y="1"/>
                  </a:lnTo>
                  <a:cubicBezTo>
                    <a:pt x="182" y="544"/>
                    <a:pt x="686" y="918"/>
                    <a:pt x="1268" y="931"/>
                  </a:cubicBezTo>
                  <a:cubicBezTo>
                    <a:pt x="1278" y="932"/>
                    <a:pt x="1289" y="932"/>
                    <a:pt x="1299" y="932"/>
                  </a:cubicBezTo>
                  <a:cubicBezTo>
                    <a:pt x="1856" y="932"/>
                    <a:pt x="2370" y="598"/>
                    <a:pt x="2586" y="78"/>
                  </a:cubicBezTo>
                  <a:lnTo>
                    <a:pt x="1" y="1"/>
                  </a:lnTo>
                  <a:close/>
                </a:path>
              </a:pathLst>
            </a:custGeom>
            <a:solidFill>
              <a:srgbClr val="52A2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2" name="Google Shape;1012;p28"/>
            <p:cNvSpPr/>
            <p:nvPr/>
          </p:nvSpPr>
          <p:spPr>
            <a:xfrm>
              <a:off x="6851325" y="2839375"/>
              <a:ext cx="64650" cy="23625"/>
            </a:xfrm>
            <a:custGeom>
              <a:avLst/>
              <a:gdLst/>
              <a:ahLst/>
              <a:cxnLst/>
              <a:rect l="l" t="t" r="r" b="b"/>
              <a:pathLst>
                <a:path w="2586" h="945" extrusionOk="0">
                  <a:moveTo>
                    <a:pt x="1" y="1"/>
                  </a:moveTo>
                  <a:lnTo>
                    <a:pt x="1" y="1"/>
                  </a:lnTo>
                  <a:cubicBezTo>
                    <a:pt x="182" y="544"/>
                    <a:pt x="686" y="918"/>
                    <a:pt x="1267" y="944"/>
                  </a:cubicBezTo>
                  <a:cubicBezTo>
                    <a:pt x="1278" y="944"/>
                    <a:pt x="1288" y="945"/>
                    <a:pt x="1299" y="945"/>
                  </a:cubicBezTo>
                  <a:cubicBezTo>
                    <a:pt x="1867" y="945"/>
                    <a:pt x="2370" y="599"/>
                    <a:pt x="2586" y="78"/>
                  </a:cubicBez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3" name="Google Shape;1013;p28"/>
            <p:cNvSpPr/>
            <p:nvPr/>
          </p:nvSpPr>
          <p:spPr>
            <a:xfrm>
              <a:off x="7005450" y="2843575"/>
              <a:ext cx="64650" cy="23300"/>
            </a:xfrm>
            <a:custGeom>
              <a:avLst/>
              <a:gdLst/>
              <a:ahLst/>
              <a:cxnLst/>
              <a:rect l="l" t="t" r="r" b="b"/>
              <a:pathLst>
                <a:path w="2586" h="932" extrusionOk="0">
                  <a:moveTo>
                    <a:pt x="1" y="1"/>
                  </a:moveTo>
                  <a:lnTo>
                    <a:pt x="1" y="1"/>
                  </a:lnTo>
                  <a:cubicBezTo>
                    <a:pt x="181" y="544"/>
                    <a:pt x="686" y="905"/>
                    <a:pt x="1267" y="931"/>
                  </a:cubicBezTo>
                  <a:cubicBezTo>
                    <a:pt x="1278" y="932"/>
                    <a:pt x="1288" y="932"/>
                    <a:pt x="1299" y="932"/>
                  </a:cubicBezTo>
                  <a:cubicBezTo>
                    <a:pt x="1855" y="932"/>
                    <a:pt x="2370" y="598"/>
                    <a:pt x="2585" y="65"/>
                  </a:cubicBez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4" name="Google Shape;1014;p28"/>
            <p:cNvSpPr/>
            <p:nvPr/>
          </p:nvSpPr>
          <p:spPr>
            <a:xfrm>
              <a:off x="7159250" y="2847775"/>
              <a:ext cx="40400" cy="23300"/>
            </a:xfrm>
            <a:custGeom>
              <a:avLst/>
              <a:gdLst/>
              <a:ahLst/>
              <a:cxnLst/>
              <a:rect l="l" t="t" r="r" b="b"/>
              <a:pathLst>
                <a:path w="1616" h="932" extrusionOk="0">
                  <a:moveTo>
                    <a:pt x="0" y="1"/>
                  </a:moveTo>
                  <a:lnTo>
                    <a:pt x="0" y="1"/>
                  </a:lnTo>
                  <a:cubicBezTo>
                    <a:pt x="168" y="505"/>
                    <a:pt x="621" y="867"/>
                    <a:pt x="1164" y="931"/>
                  </a:cubicBezTo>
                  <a:lnTo>
                    <a:pt x="1616" y="40"/>
                  </a:lnTo>
                  <a:lnTo>
                    <a:pt x="0" y="1"/>
                  </a:lnTo>
                  <a:close/>
                </a:path>
              </a:pathLst>
            </a:custGeom>
            <a:solidFill>
              <a:srgbClr val="52A2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5" name="Google Shape;1015;p28"/>
            <p:cNvSpPr/>
            <p:nvPr/>
          </p:nvSpPr>
          <p:spPr>
            <a:xfrm>
              <a:off x="6488175" y="2875250"/>
              <a:ext cx="43625" cy="69500"/>
            </a:xfrm>
            <a:custGeom>
              <a:avLst/>
              <a:gdLst/>
              <a:ahLst/>
              <a:cxnLst/>
              <a:rect l="l" t="t" r="r" b="b"/>
              <a:pathLst>
                <a:path w="1745" h="2780" extrusionOk="0">
                  <a:moveTo>
                    <a:pt x="375" y="0"/>
                  </a:moveTo>
                  <a:cubicBezTo>
                    <a:pt x="272" y="0"/>
                    <a:pt x="181" y="13"/>
                    <a:pt x="78" y="26"/>
                  </a:cubicBezTo>
                  <a:lnTo>
                    <a:pt x="0" y="2740"/>
                  </a:lnTo>
                  <a:cubicBezTo>
                    <a:pt x="104" y="2753"/>
                    <a:pt x="194" y="2766"/>
                    <a:pt x="297" y="2779"/>
                  </a:cubicBezTo>
                  <a:cubicBezTo>
                    <a:pt x="306" y="2779"/>
                    <a:pt x="314" y="2779"/>
                    <a:pt x="322" y="2779"/>
                  </a:cubicBezTo>
                  <a:cubicBezTo>
                    <a:pt x="1074" y="2779"/>
                    <a:pt x="1706" y="2189"/>
                    <a:pt x="1719" y="1422"/>
                  </a:cubicBezTo>
                  <a:cubicBezTo>
                    <a:pt x="1745" y="659"/>
                    <a:pt x="1137" y="26"/>
                    <a:pt x="375" y="0"/>
                  </a:cubicBezTo>
                  <a:close/>
                </a:path>
              </a:pathLst>
            </a:custGeom>
            <a:solidFill>
              <a:srgbClr val="52A2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6" name="Google Shape;1016;p28"/>
            <p:cNvSpPr/>
            <p:nvPr/>
          </p:nvSpPr>
          <p:spPr>
            <a:xfrm>
              <a:off x="6604425" y="2879425"/>
              <a:ext cx="81500" cy="69525"/>
            </a:xfrm>
            <a:custGeom>
              <a:avLst/>
              <a:gdLst/>
              <a:ahLst/>
              <a:cxnLst/>
              <a:rect l="l" t="t" r="r" b="b"/>
              <a:pathLst>
                <a:path w="3260" h="2781" extrusionOk="0">
                  <a:moveTo>
                    <a:pt x="1842" y="1"/>
                  </a:moveTo>
                  <a:cubicBezTo>
                    <a:pt x="632" y="1"/>
                    <a:pt x="1" y="1460"/>
                    <a:pt x="843" y="2341"/>
                  </a:cubicBezTo>
                  <a:cubicBezTo>
                    <a:pt x="1129" y="2644"/>
                    <a:pt x="1490" y="2780"/>
                    <a:pt x="1844" y="2780"/>
                  </a:cubicBezTo>
                  <a:cubicBezTo>
                    <a:pt x="2544" y="2780"/>
                    <a:pt x="3217" y="2247"/>
                    <a:pt x="3234" y="1423"/>
                  </a:cubicBezTo>
                  <a:cubicBezTo>
                    <a:pt x="3260" y="660"/>
                    <a:pt x="2652" y="27"/>
                    <a:pt x="1890" y="1"/>
                  </a:cubicBezTo>
                  <a:cubicBezTo>
                    <a:pt x="1874" y="1"/>
                    <a:pt x="1858" y="1"/>
                    <a:pt x="1842" y="1"/>
                  </a:cubicBezTo>
                  <a:close/>
                </a:path>
              </a:pathLst>
            </a:custGeom>
            <a:solidFill>
              <a:srgbClr val="52A2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7" name="Google Shape;1017;p28"/>
            <p:cNvSpPr/>
            <p:nvPr/>
          </p:nvSpPr>
          <p:spPr>
            <a:xfrm>
              <a:off x="6758150" y="2883650"/>
              <a:ext cx="81575" cy="69500"/>
            </a:xfrm>
            <a:custGeom>
              <a:avLst/>
              <a:gdLst/>
              <a:ahLst/>
              <a:cxnLst/>
              <a:rect l="l" t="t" r="r" b="b"/>
              <a:pathLst>
                <a:path w="3263" h="2780" extrusionOk="0">
                  <a:moveTo>
                    <a:pt x="1860" y="0"/>
                  </a:moveTo>
                  <a:cubicBezTo>
                    <a:pt x="641" y="0"/>
                    <a:pt x="0" y="1456"/>
                    <a:pt x="846" y="2340"/>
                  </a:cubicBezTo>
                  <a:cubicBezTo>
                    <a:pt x="1133" y="2644"/>
                    <a:pt x="1494" y="2780"/>
                    <a:pt x="1848" y="2780"/>
                  </a:cubicBezTo>
                  <a:cubicBezTo>
                    <a:pt x="2548" y="2780"/>
                    <a:pt x="3220" y="2250"/>
                    <a:pt x="3237" y="1435"/>
                  </a:cubicBezTo>
                  <a:cubicBezTo>
                    <a:pt x="3263" y="659"/>
                    <a:pt x="2655" y="26"/>
                    <a:pt x="1893" y="0"/>
                  </a:cubicBezTo>
                  <a:cubicBezTo>
                    <a:pt x="1882" y="0"/>
                    <a:pt x="1871" y="0"/>
                    <a:pt x="1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8" name="Google Shape;1018;p28"/>
            <p:cNvSpPr/>
            <p:nvPr/>
          </p:nvSpPr>
          <p:spPr>
            <a:xfrm>
              <a:off x="6912250" y="2887850"/>
              <a:ext cx="81275" cy="69525"/>
            </a:xfrm>
            <a:custGeom>
              <a:avLst/>
              <a:gdLst/>
              <a:ahLst/>
              <a:cxnLst/>
              <a:rect l="l" t="t" r="r" b="b"/>
              <a:pathLst>
                <a:path w="3251" h="2781" extrusionOk="0">
                  <a:moveTo>
                    <a:pt x="1849" y="0"/>
                  </a:moveTo>
                  <a:cubicBezTo>
                    <a:pt x="641" y="0"/>
                    <a:pt x="1" y="1456"/>
                    <a:pt x="834" y="2340"/>
                  </a:cubicBezTo>
                  <a:cubicBezTo>
                    <a:pt x="1120" y="2644"/>
                    <a:pt x="1482" y="2780"/>
                    <a:pt x="1837" y="2780"/>
                  </a:cubicBezTo>
                  <a:cubicBezTo>
                    <a:pt x="2537" y="2780"/>
                    <a:pt x="3212" y="2250"/>
                    <a:pt x="3237" y="1435"/>
                  </a:cubicBezTo>
                  <a:cubicBezTo>
                    <a:pt x="3250" y="659"/>
                    <a:pt x="2643" y="26"/>
                    <a:pt x="1880" y="0"/>
                  </a:cubicBezTo>
                  <a:cubicBezTo>
                    <a:pt x="1870" y="0"/>
                    <a:pt x="1859" y="0"/>
                    <a:pt x="18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9" name="Google Shape;1019;p28"/>
            <p:cNvSpPr/>
            <p:nvPr/>
          </p:nvSpPr>
          <p:spPr>
            <a:xfrm>
              <a:off x="7077175" y="2892175"/>
              <a:ext cx="81175" cy="69375"/>
            </a:xfrm>
            <a:custGeom>
              <a:avLst/>
              <a:gdLst/>
              <a:ahLst/>
              <a:cxnLst/>
              <a:rect l="l" t="t" r="r" b="b"/>
              <a:pathLst>
                <a:path w="3247" h="2775" extrusionOk="0">
                  <a:moveTo>
                    <a:pt x="1417" y="1"/>
                  </a:moveTo>
                  <a:cubicBezTo>
                    <a:pt x="717" y="1"/>
                    <a:pt x="44" y="528"/>
                    <a:pt x="27" y="1352"/>
                  </a:cubicBezTo>
                  <a:cubicBezTo>
                    <a:pt x="1" y="2115"/>
                    <a:pt x="608" y="2748"/>
                    <a:pt x="1371" y="2774"/>
                  </a:cubicBezTo>
                  <a:cubicBezTo>
                    <a:pt x="1386" y="2775"/>
                    <a:pt x="1402" y="2775"/>
                    <a:pt x="1418" y="2775"/>
                  </a:cubicBezTo>
                  <a:cubicBezTo>
                    <a:pt x="2615" y="2775"/>
                    <a:pt x="3247" y="1315"/>
                    <a:pt x="2417" y="435"/>
                  </a:cubicBezTo>
                  <a:cubicBezTo>
                    <a:pt x="2131" y="135"/>
                    <a:pt x="1770" y="1"/>
                    <a:pt x="14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0" name="Google Shape;1020;p28"/>
            <p:cNvSpPr/>
            <p:nvPr/>
          </p:nvSpPr>
          <p:spPr>
            <a:xfrm>
              <a:off x="6524950" y="2969900"/>
              <a:ext cx="81175" cy="69200"/>
            </a:xfrm>
            <a:custGeom>
              <a:avLst/>
              <a:gdLst/>
              <a:ahLst/>
              <a:cxnLst/>
              <a:rect l="l" t="t" r="r" b="b"/>
              <a:pathLst>
                <a:path w="3247" h="2768" extrusionOk="0">
                  <a:moveTo>
                    <a:pt x="1829" y="0"/>
                  </a:moveTo>
                  <a:cubicBezTo>
                    <a:pt x="632" y="0"/>
                    <a:pt x="1" y="1447"/>
                    <a:pt x="843" y="2327"/>
                  </a:cubicBezTo>
                  <a:cubicBezTo>
                    <a:pt x="1129" y="2632"/>
                    <a:pt x="1489" y="2768"/>
                    <a:pt x="1842" y="2768"/>
                  </a:cubicBezTo>
                  <a:cubicBezTo>
                    <a:pt x="2539" y="2768"/>
                    <a:pt x="3208" y="2238"/>
                    <a:pt x="3234" y="1423"/>
                  </a:cubicBezTo>
                  <a:cubicBezTo>
                    <a:pt x="3246" y="647"/>
                    <a:pt x="2652" y="14"/>
                    <a:pt x="1877" y="1"/>
                  </a:cubicBezTo>
                  <a:cubicBezTo>
                    <a:pt x="1861" y="1"/>
                    <a:pt x="1845" y="0"/>
                    <a:pt x="1829" y="0"/>
                  </a:cubicBezTo>
                  <a:close/>
                </a:path>
              </a:pathLst>
            </a:custGeom>
            <a:solidFill>
              <a:srgbClr val="52A2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1" name="Google Shape;1021;p28"/>
            <p:cNvSpPr/>
            <p:nvPr/>
          </p:nvSpPr>
          <p:spPr>
            <a:xfrm>
              <a:off x="6678750" y="2974100"/>
              <a:ext cx="81500" cy="69300"/>
            </a:xfrm>
            <a:custGeom>
              <a:avLst/>
              <a:gdLst/>
              <a:ahLst/>
              <a:cxnLst/>
              <a:rect l="l" t="t" r="r" b="b"/>
              <a:pathLst>
                <a:path w="3260" h="2772" extrusionOk="0">
                  <a:moveTo>
                    <a:pt x="1841" y="0"/>
                  </a:moveTo>
                  <a:cubicBezTo>
                    <a:pt x="632" y="0"/>
                    <a:pt x="0" y="1447"/>
                    <a:pt x="842" y="2340"/>
                  </a:cubicBezTo>
                  <a:cubicBezTo>
                    <a:pt x="1127" y="2638"/>
                    <a:pt x="1484" y="2772"/>
                    <a:pt x="1835" y="2772"/>
                  </a:cubicBezTo>
                  <a:cubicBezTo>
                    <a:pt x="2534" y="2772"/>
                    <a:pt x="3208" y="2240"/>
                    <a:pt x="3233" y="1423"/>
                  </a:cubicBezTo>
                  <a:cubicBezTo>
                    <a:pt x="3259" y="660"/>
                    <a:pt x="2652" y="14"/>
                    <a:pt x="1889" y="1"/>
                  </a:cubicBezTo>
                  <a:cubicBezTo>
                    <a:pt x="1873" y="1"/>
                    <a:pt x="1857" y="0"/>
                    <a:pt x="1841" y="0"/>
                  </a:cubicBezTo>
                  <a:close/>
                </a:path>
              </a:pathLst>
            </a:custGeom>
            <a:solidFill>
              <a:srgbClr val="52A2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2" name="Google Shape;1022;p28"/>
            <p:cNvSpPr/>
            <p:nvPr/>
          </p:nvSpPr>
          <p:spPr>
            <a:xfrm>
              <a:off x="6832875" y="2978300"/>
              <a:ext cx="81175" cy="69200"/>
            </a:xfrm>
            <a:custGeom>
              <a:avLst/>
              <a:gdLst/>
              <a:ahLst/>
              <a:cxnLst/>
              <a:rect l="l" t="t" r="r" b="b"/>
              <a:pathLst>
                <a:path w="3247" h="2768" extrusionOk="0">
                  <a:moveTo>
                    <a:pt x="1829" y="0"/>
                  </a:moveTo>
                  <a:cubicBezTo>
                    <a:pt x="632" y="0"/>
                    <a:pt x="0" y="1447"/>
                    <a:pt x="842" y="2327"/>
                  </a:cubicBezTo>
                  <a:cubicBezTo>
                    <a:pt x="1125" y="2632"/>
                    <a:pt x="1483" y="2768"/>
                    <a:pt x="1836" y="2768"/>
                  </a:cubicBezTo>
                  <a:cubicBezTo>
                    <a:pt x="2533" y="2768"/>
                    <a:pt x="3207" y="2238"/>
                    <a:pt x="3233" y="1423"/>
                  </a:cubicBezTo>
                  <a:cubicBezTo>
                    <a:pt x="3246" y="660"/>
                    <a:pt x="2652" y="14"/>
                    <a:pt x="1876" y="1"/>
                  </a:cubicBezTo>
                  <a:cubicBezTo>
                    <a:pt x="1860" y="1"/>
                    <a:pt x="1844" y="0"/>
                    <a:pt x="18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28"/>
            <p:cNvSpPr/>
            <p:nvPr/>
          </p:nvSpPr>
          <p:spPr>
            <a:xfrm>
              <a:off x="6986675" y="2982500"/>
              <a:ext cx="81475" cy="69375"/>
            </a:xfrm>
            <a:custGeom>
              <a:avLst/>
              <a:gdLst/>
              <a:ahLst/>
              <a:cxnLst/>
              <a:rect l="l" t="t" r="r" b="b"/>
              <a:pathLst>
                <a:path w="3259" h="2775" extrusionOk="0">
                  <a:moveTo>
                    <a:pt x="1841" y="0"/>
                  </a:moveTo>
                  <a:cubicBezTo>
                    <a:pt x="631" y="0"/>
                    <a:pt x="0" y="1447"/>
                    <a:pt x="842" y="2340"/>
                  </a:cubicBezTo>
                  <a:cubicBezTo>
                    <a:pt x="1124" y="2640"/>
                    <a:pt x="1482" y="2775"/>
                    <a:pt x="1834" y="2775"/>
                  </a:cubicBezTo>
                  <a:cubicBezTo>
                    <a:pt x="2531" y="2775"/>
                    <a:pt x="3207" y="2247"/>
                    <a:pt x="3233" y="1423"/>
                  </a:cubicBezTo>
                  <a:cubicBezTo>
                    <a:pt x="3259" y="660"/>
                    <a:pt x="2651" y="14"/>
                    <a:pt x="1889" y="1"/>
                  </a:cubicBezTo>
                  <a:cubicBezTo>
                    <a:pt x="1873" y="1"/>
                    <a:pt x="1857" y="0"/>
                    <a:pt x="18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4" name="Google Shape;1024;p28"/>
            <p:cNvSpPr/>
            <p:nvPr/>
          </p:nvSpPr>
          <p:spPr>
            <a:xfrm>
              <a:off x="6483325" y="3060050"/>
              <a:ext cx="43325" cy="69200"/>
            </a:xfrm>
            <a:custGeom>
              <a:avLst/>
              <a:gdLst/>
              <a:ahLst/>
              <a:cxnLst/>
              <a:rect l="l" t="t" r="r" b="b"/>
              <a:pathLst>
                <a:path w="1733" h="2768" extrusionOk="0">
                  <a:moveTo>
                    <a:pt x="362" y="1"/>
                  </a:moveTo>
                  <a:cubicBezTo>
                    <a:pt x="272" y="1"/>
                    <a:pt x="168" y="1"/>
                    <a:pt x="78" y="27"/>
                  </a:cubicBezTo>
                  <a:lnTo>
                    <a:pt x="0" y="2728"/>
                  </a:lnTo>
                  <a:cubicBezTo>
                    <a:pt x="91" y="2754"/>
                    <a:pt x="194" y="2767"/>
                    <a:pt x="285" y="2767"/>
                  </a:cubicBezTo>
                  <a:cubicBezTo>
                    <a:pt x="301" y="2767"/>
                    <a:pt x="316" y="2767"/>
                    <a:pt x="332" y="2767"/>
                  </a:cubicBezTo>
                  <a:cubicBezTo>
                    <a:pt x="1086" y="2767"/>
                    <a:pt x="1694" y="2169"/>
                    <a:pt x="1719" y="1423"/>
                  </a:cubicBezTo>
                  <a:cubicBezTo>
                    <a:pt x="1732" y="660"/>
                    <a:pt x="1125" y="27"/>
                    <a:pt x="362" y="1"/>
                  </a:cubicBezTo>
                  <a:close/>
                </a:path>
              </a:pathLst>
            </a:custGeom>
            <a:solidFill>
              <a:srgbClr val="52A2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 name="Google Shape;1025;p28"/>
            <p:cNvSpPr/>
            <p:nvPr/>
          </p:nvSpPr>
          <p:spPr>
            <a:xfrm>
              <a:off x="6599275" y="3064250"/>
              <a:ext cx="81475" cy="69375"/>
            </a:xfrm>
            <a:custGeom>
              <a:avLst/>
              <a:gdLst/>
              <a:ahLst/>
              <a:cxnLst/>
              <a:rect l="l" t="t" r="r" b="b"/>
              <a:pathLst>
                <a:path w="3259" h="2775" extrusionOk="0">
                  <a:moveTo>
                    <a:pt x="1842" y="0"/>
                  </a:moveTo>
                  <a:cubicBezTo>
                    <a:pt x="632" y="0"/>
                    <a:pt x="0" y="1460"/>
                    <a:pt x="842" y="2340"/>
                  </a:cubicBezTo>
                  <a:cubicBezTo>
                    <a:pt x="1128" y="2640"/>
                    <a:pt x="1488" y="2774"/>
                    <a:pt x="1840" y="2774"/>
                  </a:cubicBezTo>
                  <a:cubicBezTo>
                    <a:pt x="2537" y="2774"/>
                    <a:pt x="3207" y="2247"/>
                    <a:pt x="3233" y="1423"/>
                  </a:cubicBezTo>
                  <a:cubicBezTo>
                    <a:pt x="3259" y="660"/>
                    <a:pt x="2651" y="27"/>
                    <a:pt x="1889" y="1"/>
                  </a:cubicBezTo>
                  <a:cubicBezTo>
                    <a:pt x="1873" y="0"/>
                    <a:pt x="1857" y="0"/>
                    <a:pt x="1842" y="0"/>
                  </a:cubicBezTo>
                  <a:close/>
                </a:path>
              </a:pathLst>
            </a:custGeom>
            <a:solidFill>
              <a:srgbClr val="52A2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28"/>
            <p:cNvSpPr/>
            <p:nvPr/>
          </p:nvSpPr>
          <p:spPr>
            <a:xfrm>
              <a:off x="6753375" y="3068450"/>
              <a:ext cx="81175" cy="69375"/>
            </a:xfrm>
            <a:custGeom>
              <a:avLst/>
              <a:gdLst/>
              <a:ahLst/>
              <a:cxnLst/>
              <a:rect l="l" t="t" r="r" b="b"/>
              <a:pathLst>
                <a:path w="3247" h="2775" extrusionOk="0">
                  <a:moveTo>
                    <a:pt x="1829" y="0"/>
                  </a:moveTo>
                  <a:cubicBezTo>
                    <a:pt x="632" y="0"/>
                    <a:pt x="1" y="1447"/>
                    <a:pt x="830" y="2340"/>
                  </a:cubicBezTo>
                  <a:cubicBezTo>
                    <a:pt x="1116" y="2640"/>
                    <a:pt x="1477" y="2774"/>
                    <a:pt x="1831" y="2774"/>
                  </a:cubicBezTo>
                  <a:cubicBezTo>
                    <a:pt x="2531" y="2774"/>
                    <a:pt x="3204" y="2247"/>
                    <a:pt x="3221" y="1423"/>
                  </a:cubicBezTo>
                  <a:cubicBezTo>
                    <a:pt x="3247" y="660"/>
                    <a:pt x="2639" y="27"/>
                    <a:pt x="1877" y="1"/>
                  </a:cubicBezTo>
                  <a:cubicBezTo>
                    <a:pt x="1861" y="0"/>
                    <a:pt x="1845" y="0"/>
                    <a:pt x="18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 name="Google Shape;1027;p28"/>
            <p:cNvSpPr/>
            <p:nvPr/>
          </p:nvSpPr>
          <p:spPr>
            <a:xfrm>
              <a:off x="6907175" y="3072975"/>
              <a:ext cx="81175" cy="69200"/>
            </a:xfrm>
            <a:custGeom>
              <a:avLst/>
              <a:gdLst/>
              <a:ahLst/>
              <a:cxnLst/>
              <a:rect l="l" t="t" r="r" b="b"/>
              <a:pathLst>
                <a:path w="3247" h="2768" extrusionOk="0">
                  <a:moveTo>
                    <a:pt x="1842" y="0"/>
                  </a:moveTo>
                  <a:cubicBezTo>
                    <a:pt x="632" y="0"/>
                    <a:pt x="1" y="1447"/>
                    <a:pt x="843" y="2327"/>
                  </a:cubicBezTo>
                  <a:cubicBezTo>
                    <a:pt x="1125" y="2631"/>
                    <a:pt x="1484" y="2768"/>
                    <a:pt x="1837" y="2768"/>
                  </a:cubicBezTo>
                  <a:cubicBezTo>
                    <a:pt x="2533" y="2768"/>
                    <a:pt x="3208" y="2237"/>
                    <a:pt x="3234" y="1422"/>
                  </a:cubicBezTo>
                  <a:cubicBezTo>
                    <a:pt x="3247" y="647"/>
                    <a:pt x="2652" y="14"/>
                    <a:pt x="1890" y="1"/>
                  </a:cubicBezTo>
                  <a:cubicBezTo>
                    <a:pt x="1873" y="0"/>
                    <a:pt x="1858" y="0"/>
                    <a:pt x="18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28"/>
            <p:cNvSpPr/>
            <p:nvPr/>
          </p:nvSpPr>
          <p:spPr>
            <a:xfrm>
              <a:off x="7072000" y="3086225"/>
              <a:ext cx="38475" cy="60125"/>
            </a:xfrm>
            <a:custGeom>
              <a:avLst/>
              <a:gdLst/>
              <a:ahLst/>
              <a:cxnLst/>
              <a:rect l="l" t="t" r="r" b="b"/>
              <a:pathLst>
                <a:path w="1539" h="2405" extrusionOk="0">
                  <a:moveTo>
                    <a:pt x="479" y="1"/>
                  </a:moveTo>
                  <a:cubicBezTo>
                    <a:pt x="195" y="246"/>
                    <a:pt x="40" y="595"/>
                    <a:pt x="27" y="970"/>
                  </a:cubicBezTo>
                  <a:cubicBezTo>
                    <a:pt x="1" y="1745"/>
                    <a:pt x="608" y="2379"/>
                    <a:pt x="1371" y="2405"/>
                  </a:cubicBezTo>
                  <a:lnTo>
                    <a:pt x="1539" y="2405"/>
                  </a:lnTo>
                  <a:lnTo>
                    <a:pt x="47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28"/>
            <p:cNvSpPr/>
            <p:nvPr/>
          </p:nvSpPr>
          <p:spPr>
            <a:xfrm>
              <a:off x="6519700" y="3154400"/>
              <a:ext cx="81575" cy="69525"/>
            </a:xfrm>
            <a:custGeom>
              <a:avLst/>
              <a:gdLst/>
              <a:ahLst/>
              <a:cxnLst/>
              <a:rect l="l" t="t" r="r" b="b"/>
              <a:pathLst>
                <a:path w="3263" h="2781" extrusionOk="0">
                  <a:moveTo>
                    <a:pt x="1860" y="0"/>
                  </a:moveTo>
                  <a:cubicBezTo>
                    <a:pt x="641" y="0"/>
                    <a:pt x="0" y="1456"/>
                    <a:pt x="846" y="2340"/>
                  </a:cubicBezTo>
                  <a:cubicBezTo>
                    <a:pt x="1128" y="2644"/>
                    <a:pt x="1487" y="2780"/>
                    <a:pt x="1840" y="2780"/>
                  </a:cubicBezTo>
                  <a:cubicBezTo>
                    <a:pt x="2536" y="2780"/>
                    <a:pt x="3211" y="2250"/>
                    <a:pt x="3237" y="1435"/>
                  </a:cubicBezTo>
                  <a:cubicBezTo>
                    <a:pt x="3263" y="660"/>
                    <a:pt x="2655" y="27"/>
                    <a:pt x="1893" y="1"/>
                  </a:cubicBezTo>
                  <a:cubicBezTo>
                    <a:pt x="1882" y="0"/>
                    <a:pt x="1871" y="0"/>
                    <a:pt x="1860" y="0"/>
                  </a:cubicBezTo>
                  <a:close/>
                </a:path>
              </a:pathLst>
            </a:custGeom>
            <a:solidFill>
              <a:srgbClr val="52A2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 name="Google Shape;1030;p28"/>
            <p:cNvSpPr/>
            <p:nvPr/>
          </p:nvSpPr>
          <p:spPr>
            <a:xfrm>
              <a:off x="6673800" y="3158600"/>
              <a:ext cx="81275" cy="69525"/>
            </a:xfrm>
            <a:custGeom>
              <a:avLst/>
              <a:gdLst/>
              <a:ahLst/>
              <a:cxnLst/>
              <a:rect l="l" t="t" r="r" b="b"/>
              <a:pathLst>
                <a:path w="3251" h="2781" extrusionOk="0">
                  <a:moveTo>
                    <a:pt x="1849" y="0"/>
                  </a:moveTo>
                  <a:cubicBezTo>
                    <a:pt x="641" y="0"/>
                    <a:pt x="1" y="1456"/>
                    <a:pt x="834" y="2340"/>
                  </a:cubicBezTo>
                  <a:cubicBezTo>
                    <a:pt x="1121" y="2644"/>
                    <a:pt x="1482" y="2780"/>
                    <a:pt x="1836" y="2780"/>
                  </a:cubicBezTo>
                  <a:cubicBezTo>
                    <a:pt x="2536" y="2780"/>
                    <a:pt x="3207" y="2250"/>
                    <a:pt x="3225" y="1435"/>
                  </a:cubicBezTo>
                  <a:cubicBezTo>
                    <a:pt x="3250" y="660"/>
                    <a:pt x="2643" y="27"/>
                    <a:pt x="1880" y="1"/>
                  </a:cubicBezTo>
                  <a:cubicBezTo>
                    <a:pt x="1870" y="0"/>
                    <a:pt x="1859" y="0"/>
                    <a:pt x="1849" y="0"/>
                  </a:cubicBezTo>
                  <a:close/>
                </a:path>
              </a:pathLst>
            </a:custGeom>
            <a:solidFill>
              <a:srgbClr val="52A2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1" name="Google Shape;1031;p28"/>
            <p:cNvSpPr/>
            <p:nvPr/>
          </p:nvSpPr>
          <p:spPr>
            <a:xfrm>
              <a:off x="6827600" y="3162800"/>
              <a:ext cx="81275" cy="69525"/>
            </a:xfrm>
            <a:custGeom>
              <a:avLst/>
              <a:gdLst/>
              <a:ahLst/>
              <a:cxnLst/>
              <a:rect l="l" t="t" r="r" b="b"/>
              <a:pathLst>
                <a:path w="3251" h="2781" extrusionOk="0">
                  <a:moveTo>
                    <a:pt x="1861" y="0"/>
                  </a:moveTo>
                  <a:cubicBezTo>
                    <a:pt x="641" y="0"/>
                    <a:pt x="1" y="1456"/>
                    <a:pt x="846" y="2340"/>
                  </a:cubicBezTo>
                  <a:cubicBezTo>
                    <a:pt x="1129" y="2644"/>
                    <a:pt x="1487" y="2780"/>
                    <a:pt x="1840" y="2780"/>
                  </a:cubicBezTo>
                  <a:cubicBezTo>
                    <a:pt x="2537" y="2780"/>
                    <a:pt x="3212" y="2250"/>
                    <a:pt x="3237" y="1435"/>
                  </a:cubicBezTo>
                  <a:cubicBezTo>
                    <a:pt x="3250" y="660"/>
                    <a:pt x="2656" y="27"/>
                    <a:pt x="1893" y="1"/>
                  </a:cubicBezTo>
                  <a:cubicBezTo>
                    <a:pt x="1882" y="0"/>
                    <a:pt x="1872" y="0"/>
                    <a:pt x="1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28"/>
            <p:cNvSpPr/>
            <p:nvPr/>
          </p:nvSpPr>
          <p:spPr>
            <a:xfrm>
              <a:off x="6981400" y="3167000"/>
              <a:ext cx="81575" cy="69525"/>
            </a:xfrm>
            <a:custGeom>
              <a:avLst/>
              <a:gdLst/>
              <a:ahLst/>
              <a:cxnLst/>
              <a:rect l="l" t="t" r="r" b="b"/>
              <a:pathLst>
                <a:path w="3263" h="2781" extrusionOk="0">
                  <a:moveTo>
                    <a:pt x="1861" y="0"/>
                  </a:moveTo>
                  <a:cubicBezTo>
                    <a:pt x="654" y="0"/>
                    <a:pt x="1" y="1456"/>
                    <a:pt x="846" y="2340"/>
                  </a:cubicBezTo>
                  <a:cubicBezTo>
                    <a:pt x="1133" y="2644"/>
                    <a:pt x="1495" y="2780"/>
                    <a:pt x="1849" y="2780"/>
                  </a:cubicBezTo>
                  <a:cubicBezTo>
                    <a:pt x="2548" y="2780"/>
                    <a:pt x="3220" y="2250"/>
                    <a:pt x="3237" y="1435"/>
                  </a:cubicBezTo>
                  <a:cubicBezTo>
                    <a:pt x="3263" y="660"/>
                    <a:pt x="2656" y="27"/>
                    <a:pt x="1893" y="1"/>
                  </a:cubicBezTo>
                  <a:cubicBezTo>
                    <a:pt x="1882" y="0"/>
                    <a:pt x="1872" y="0"/>
                    <a:pt x="1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3" name="Google Shape;1033;p28"/>
            <p:cNvSpPr/>
            <p:nvPr/>
          </p:nvSpPr>
          <p:spPr>
            <a:xfrm>
              <a:off x="6478475" y="3244875"/>
              <a:ext cx="52700" cy="55925"/>
            </a:xfrm>
            <a:custGeom>
              <a:avLst/>
              <a:gdLst/>
              <a:ahLst/>
              <a:cxnLst/>
              <a:rect l="l" t="t" r="r" b="b"/>
              <a:pathLst>
                <a:path w="2108" h="2237" extrusionOk="0">
                  <a:moveTo>
                    <a:pt x="362" y="0"/>
                  </a:moveTo>
                  <a:cubicBezTo>
                    <a:pt x="259" y="0"/>
                    <a:pt x="156" y="0"/>
                    <a:pt x="65" y="26"/>
                  </a:cubicBezTo>
                  <a:lnTo>
                    <a:pt x="0" y="2197"/>
                  </a:lnTo>
                  <a:lnTo>
                    <a:pt x="1409" y="2236"/>
                  </a:lnTo>
                  <a:cubicBezTo>
                    <a:pt x="2107" y="1332"/>
                    <a:pt x="1500" y="26"/>
                    <a:pt x="362" y="0"/>
                  </a:cubicBezTo>
                  <a:close/>
                </a:path>
              </a:pathLst>
            </a:custGeom>
            <a:solidFill>
              <a:srgbClr val="52A2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4" name="Google Shape;1034;p28"/>
            <p:cNvSpPr/>
            <p:nvPr/>
          </p:nvSpPr>
          <p:spPr>
            <a:xfrm>
              <a:off x="6605450" y="3249050"/>
              <a:ext cx="79825" cy="55950"/>
            </a:xfrm>
            <a:custGeom>
              <a:avLst/>
              <a:gdLst/>
              <a:ahLst/>
              <a:cxnLst/>
              <a:rect l="l" t="t" r="r" b="b"/>
              <a:pathLst>
                <a:path w="3193" h="2238" extrusionOk="0">
                  <a:moveTo>
                    <a:pt x="1388" y="1"/>
                  </a:moveTo>
                  <a:cubicBezTo>
                    <a:pt x="647" y="1"/>
                    <a:pt x="39" y="599"/>
                    <a:pt x="14" y="1346"/>
                  </a:cubicBezTo>
                  <a:cubicBezTo>
                    <a:pt x="1" y="1643"/>
                    <a:pt x="91" y="1927"/>
                    <a:pt x="259" y="2173"/>
                  </a:cubicBezTo>
                  <a:lnTo>
                    <a:pt x="2495" y="2237"/>
                  </a:lnTo>
                  <a:cubicBezTo>
                    <a:pt x="3193" y="1333"/>
                    <a:pt x="2572" y="27"/>
                    <a:pt x="1435" y="1"/>
                  </a:cubicBezTo>
                  <a:cubicBezTo>
                    <a:pt x="1419" y="1"/>
                    <a:pt x="1404" y="1"/>
                    <a:pt x="1388" y="1"/>
                  </a:cubicBezTo>
                  <a:close/>
                </a:path>
              </a:pathLst>
            </a:custGeom>
            <a:solidFill>
              <a:srgbClr val="52A2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5" name="Google Shape;1035;p28"/>
            <p:cNvSpPr/>
            <p:nvPr/>
          </p:nvSpPr>
          <p:spPr>
            <a:xfrm>
              <a:off x="6759575" y="3253250"/>
              <a:ext cx="79500" cy="55950"/>
            </a:xfrm>
            <a:custGeom>
              <a:avLst/>
              <a:gdLst/>
              <a:ahLst/>
              <a:cxnLst/>
              <a:rect l="l" t="t" r="r" b="b"/>
              <a:pathLst>
                <a:path w="3180" h="2238" extrusionOk="0">
                  <a:moveTo>
                    <a:pt x="1387" y="1"/>
                  </a:moveTo>
                  <a:cubicBezTo>
                    <a:pt x="634" y="1"/>
                    <a:pt x="26" y="599"/>
                    <a:pt x="0" y="1346"/>
                  </a:cubicBezTo>
                  <a:cubicBezTo>
                    <a:pt x="0" y="1643"/>
                    <a:pt x="78" y="1927"/>
                    <a:pt x="259" y="2173"/>
                  </a:cubicBezTo>
                  <a:lnTo>
                    <a:pt x="2482" y="2237"/>
                  </a:lnTo>
                  <a:cubicBezTo>
                    <a:pt x="3180" y="1333"/>
                    <a:pt x="2572" y="27"/>
                    <a:pt x="1435" y="1"/>
                  </a:cubicBezTo>
                  <a:cubicBezTo>
                    <a:pt x="1419" y="1"/>
                    <a:pt x="1403" y="1"/>
                    <a:pt x="13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6" name="Google Shape;1036;p28"/>
            <p:cNvSpPr/>
            <p:nvPr/>
          </p:nvSpPr>
          <p:spPr>
            <a:xfrm>
              <a:off x="6903925" y="3257450"/>
              <a:ext cx="89275" cy="55950"/>
            </a:xfrm>
            <a:custGeom>
              <a:avLst/>
              <a:gdLst/>
              <a:ahLst/>
              <a:cxnLst/>
              <a:rect l="l" t="t" r="r" b="b"/>
              <a:pathLst>
                <a:path w="3571" h="2238" extrusionOk="0">
                  <a:moveTo>
                    <a:pt x="1762" y="1"/>
                  </a:moveTo>
                  <a:cubicBezTo>
                    <a:pt x="655" y="1"/>
                    <a:pt x="0" y="1256"/>
                    <a:pt x="637" y="2173"/>
                  </a:cubicBezTo>
                  <a:lnTo>
                    <a:pt x="2873" y="2237"/>
                  </a:lnTo>
                  <a:cubicBezTo>
                    <a:pt x="3570" y="1333"/>
                    <a:pt x="2950" y="27"/>
                    <a:pt x="1813" y="1"/>
                  </a:cubicBezTo>
                  <a:cubicBezTo>
                    <a:pt x="1796" y="1"/>
                    <a:pt x="1779" y="1"/>
                    <a:pt x="17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 name="Google Shape;1037;p28"/>
            <p:cNvSpPr/>
            <p:nvPr/>
          </p:nvSpPr>
          <p:spPr>
            <a:xfrm>
              <a:off x="7057700" y="3261650"/>
              <a:ext cx="89300" cy="55950"/>
            </a:xfrm>
            <a:custGeom>
              <a:avLst/>
              <a:gdLst/>
              <a:ahLst/>
              <a:cxnLst/>
              <a:rect l="l" t="t" r="r" b="b"/>
              <a:pathLst>
                <a:path w="3572" h="2238" extrusionOk="0">
                  <a:moveTo>
                    <a:pt x="1763" y="1"/>
                  </a:moveTo>
                  <a:cubicBezTo>
                    <a:pt x="656" y="1"/>
                    <a:pt x="1" y="1256"/>
                    <a:pt x="638" y="2173"/>
                  </a:cubicBezTo>
                  <a:lnTo>
                    <a:pt x="2873" y="2237"/>
                  </a:lnTo>
                  <a:cubicBezTo>
                    <a:pt x="3571" y="1333"/>
                    <a:pt x="2951" y="27"/>
                    <a:pt x="1814" y="1"/>
                  </a:cubicBezTo>
                  <a:cubicBezTo>
                    <a:pt x="1797" y="1"/>
                    <a:pt x="1780" y="1"/>
                    <a:pt x="17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8" name="Google Shape;1038;p28"/>
            <p:cNvSpPr/>
            <p:nvPr/>
          </p:nvSpPr>
          <p:spPr>
            <a:xfrm>
              <a:off x="6424525" y="3508525"/>
              <a:ext cx="554450" cy="459150"/>
            </a:xfrm>
            <a:custGeom>
              <a:avLst/>
              <a:gdLst/>
              <a:ahLst/>
              <a:cxnLst/>
              <a:rect l="l" t="t" r="r" b="b"/>
              <a:pathLst>
                <a:path w="22178" h="18366" extrusionOk="0">
                  <a:moveTo>
                    <a:pt x="4666" y="0"/>
                  </a:moveTo>
                  <a:lnTo>
                    <a:pt x="2326" y="5855"/>
                  </a:lnTo>
                  <a:lnTo>
                    <a:pt x="0" y="11722"/>
                  </a:lnTo>
                  <a:lnTo>
                    <a:pt x="16698" y="18365"/>
                  </a:lnTo>
                  <a:lnTo>
                    <a:pt x="22178" y="13739"/>
                  </a:lnTo>
                  <a:lnTo>
                    <a:pt x="21364" y="6630"/>
                  </a:lnTo>
                  <a:lnTo>
                    <a:pt x="466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9" name="Google Shape;1039;p28"/>
            <p:cNvSpPr/>
            <p:nvPr/>
          </p:nvSpPr>
          <p:spPr>
            <a:xfrm>
              <a:off x="6903350" y="3652300"/>
              <a:ext cx="51725" cy="239450"/>
            </a:xfrm>
            <a:custGeom>
              <a:avLst/>
              <a:gdLst/>
              <a:ahLst/>
              <a:cxnLst/>
              <a:rect l="l" t="t" r="r" b="b"/>
              <a:pathLst>
                <a:path w="2069" h="9578" extrusionOk="0">
                  <a:moveTo>
                    <a:pt x="1" y="1"/>
                  </a:moveTo>
                  <a:lnTo>
                    <a:pt x="1138" y="9577"/>
                  </a:lnTo>
                  <a:lnTo>
                    <a:pt x="2068" y="8789"/>
                  </a:lnTo>
                  <a:lnTo>
                    <a:pt x="1086" y="42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0" name="Google Shape;1040;p28"/>
            <p:cNvSpPr/>
            <p:nvPr/>
          </p:nvSpPr>
          <p:spPr>
            <a:xfrm>
              <a:off x="6842600" y="3628075"/>
              <a:ext cx="59800" cy="308250"/>
            </a:xfrm>
            <a:custGeom>
              <a:avLst/>
              <a:gdLst/>
              <a:ahLst/>
              <a:cxnLst/>
              <a:rect l="l" t="t" r="r" b="b"/>
              <a:pathLst>
                <a:path w="2392" h="12330" extrusionOk="0">
                  <a:moveTo>
                    <a:pt x="1" y="0"/>
                  </a:moveTo>
                  <a:lnTo>
                    <a:pt x="1461" y="12330"/>
                  </a:lnTo>
                  <a:lnTo>
                    <a:pt x="2392" y="11541"/>
                  </a:lnTo>
                  <a:lnTo>
                    <a:pt x="1074" y="427"/>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1" name="Google Shape;1041;p28"/>
            <p:cNvSpPr/>
            <p:nvPr/>
          </p:nvSpPr>
          <p:spPr>
            <a:xfrm>
              <a:off x="6781875" y="3604150"/>
              <a:ext cx="67875" cy="363525"/>
            </a:xfrm>
            <a:custGeom>
              <a:avLst/>
              <a:gdLst/>
              <a:ahLst/>
              <a:cxnLst/>
              <a:rect l="l" t="t" r="r" b="b"/>
              <a:pathLst>
                <a:path w="2715" h="14541" extrusionOk="0">
                  <a:moveTo>
                    <a:pt x="0" y="1"/>
                  </a:moveTo>
                  <a:lnTo>
                    <a:pt x="1693" y="14256"/>
                  </a:lnTo>
                  <a:lnTo>
                    <a:pt x="2404" y="14540"/>
                  </a:lnTo>
                  <a:lnTo>
                    <a:pt x="2714" y="14269"/>
                  </a:lnTo>
                  <a:lnTo>
                    <a:pt x="1073" y="427"/>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2" name="Google Shape;1042;p28"/>
            <p:cNvSpPr/>
            <p:nvPr/>
          </p:nvSpPr>
          <p:spPr>
            <a:xfrm>
              <a:off x="6721125" y="3579925"/>
              <a:ext cx="69175" cy="367075"/>
            </a:xfrm>
            <a:custGeom>
              <a:avLst/>
              <a:gdLst/>
              <a:ahLst/>
              <a:cxnLst/>
              <a:rect l="l" t="t" r="r" b="b"/>
              <a:pathLst>
                <a:path w="2767" h="14683" extrusionOk="0">
                  <a:moveTo>
                    <a:pt x="0" y="1"/>
                  </a:moveTo>
                  <a:lnTo>
                    <a:pt x="1693" y="14256"/>
                  </a:lnTo>
                  <a:lnTo>
                    <a:pt x="2766" y="14682"/>
                  </a:lnTo>
                  <a:lnTo>
                    <a:pt x="1073" y="427"/>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3" name="Google Shape;1043;p28"/>
            <p:cNvSpPr/>
            <p:nvPr/>
          </p:nvSpPr>
          <p:spPr>
            <a:xfrm>
              <a:off x="6660375" y="3555700"/>
              <a:ext cx="69175" cy="367050"/>
            </a:xfrm>
            <a:custGeom>
              <a:avLst/>
              <a:gdLst/>
              <a:ahLst/>
              <a:cxnLst/>
              <a:rect l="l" t="t" r="r" b="b"/>
              <a:pathLst>
                <a:path w="2767" h="14682" extrusionOk="0">
                  <a:moveTo>
                    <a:pt x="1" y="0"/>
                  </a:moveTo>
                  <a:lnTo>
                    <a:pt x="1694" y="14255"/>
                  </a:lnTo>
                  <a:lnTo>
                    <a:pt x="2766" y="14682"/>
                  </a:lnTo>
                  <a:lnTo>
                    <a:pt x="1073" y="427"/>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4" name="Google Shape;1044;p28"/>
            <p:cNvSpPr/>
            <p:nvPr/>
          </p:nvSpPr>
          <p:spPr>
            <a:xfrm>
              <a:off x="6599625" y="3531450"/>
              <a:ext cx="69175" cy="367075"/>
            </a:xfrm>
            <a:custGeom>
              <a:avLst/>
              <a:gdLst/>
              <a:ahLst/>
              <a:cxnLst/>
              <a:rect l="l" t="t" r="r" b="b"/>
              <a:pathLst>
                <a:path w="2767" h="14683" extrusionOk="0">
                  <a:moveTo>
                    <a:pt x="1" y="1"/>
                  </a:moveTo>
                  <a:lnTo>
                    <a:pt x="1681" y="14256"/>
                  </a:lnTo>
                  <a:lnTo>
                    <a:pt x="2767" y="14683"/>
                  </a:lnTo>
                  <a:lnTo>
                    <a:pt x="1074" y="427"/>
                  </a:lnTo>
                  <a:lnTo>
                    <a:pt x="1" y="1"/>
                  </a:lnTo>
                  <a:close/>
                </a:path>
              </a:pathLst>
            </a:custGeom>
            <a:solidFill>
              <a:srgbClr val="E0C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5" name="Google Shape;1045;p28"/>
            <p:cNvSpPr/>
            <p:nvPr/>
          </p:nvSpPr>
          <p:spPr>
            <a:xfrm>
              <a:off x="6539225" y="3508525"/>
              <a:ext cx="68525" cy="366100"/>
            </a:xfrm>
            <a:custGeom>
              <a:avLst/>
              <a:gdLst/>
              <a:ahLst/>
              <a:cxnLst/>
              <a:rect l="l" t="t" r="r" b="b"/>
              <a:pathLst>
                <a:path w="2741" h="14644" extrusionOk="0">
                  <a:moveTo>
                    <a:pt x="78" y="0"/>
                  </a:moveTo>
                  <a:lnTo>
                    <a:pt x="0" y="168"/>
                  </a:lnTo>
                  <a:lnTo>
                    <a:pt x="1667" y="14217"/>
                  </a:lnTo>
                  <a:lnTo>
                    <a:pt x="2740" y="14643"/>
                  </a:lnTo>
                  <a:lnTo>
                    <a:pt x="1047" y="388"/>
                  </a:lnTo>
                  <a:lnTo>
                    <a:pt x="78" y="0"/>
                  </a:lnTo>
                  <a:close/>
                </a:path>
              </a:pathLst>
            </a:custGeom>
            <a:solidFill>
              <a:srgbClr val="E0C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6" name="Google Shape;1046;p28"/>
            <p:cNvSpPr/>
            <p:nvPr/>
          </p:nvSpPr>
          <p:spPr>
            <a:xfrm>
              <a:off x="6494625" y="3575400"/>
              <a:ext cx="52375" cy="274975"/>
            </a:xfrm>
            <a:custGeom>
              <a:avLst/>
              <a:gdLst/>
              <a:ahLst/>
              <a:cxnLst/>
              <a:rect l="l" t="t" r="r" b="b"/>
              <a:pathLst>
                <a:path w="2095" h="10999" extrusionOk="0">
                  <a:moveTo>
                    <a:pt x="789" y="1"/>
                  </a:moveTo>
                  <a:lnTo>
                    <a:pt x="1" y="1991"/>
                  </a:lnTo>
                  <a:lnTo>
                    <a:pt x="1022" y="10573"/>
                  </a:lnTo>
                  <a:lnTo>
                    <a:pt x="2094" y="10999"/>
                  </a:lnTo>
                  <a:lnTo>
                    <a:pt x="789" y="1"/>
                  </a:lnTo>
                  <a:close/>
                </a:path>
              </a:pathLst>
            </a:custGeom>
            <a:solidFill>
              <a:srgbClr val="E0C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7" name="Google Shape;1047;p28"/>
            <p:cNvSpPr/>
            <p:nvPr/>
          </p:nvSpPr>
          <p:spPr>
            <a:xfrm>
              <a:off x="6450050" y="3687850"/>
              <a:ext cx="36200" cy="138300"/>
            </a:xfrm>
            <a:custGeom>
              <a:avLst/>
              <a:gdLst/>
              <a:ahLst/>
              <a:cxnLst/>
              <a:rect l="l" t="t" r="r" b="b"/>
              <a:pathLst>
                <a:path w="1448" h="5532" extrusionOk="0">
                  <a:moveTo>
                    <a:pt x="789" y="0"/>
                  </a:moveTo>
                  <a:lnTo>
                    <a:pt x="0" y="1978"/>
                  </a:lnTo>
                  <a:lnTo>
                    <a:pt x="375" y="5105"/>
                  </a:lnTo>
                  <a:lnTo>
                    <a:pt x="1448" y="5532"/>
                  </a:lnTo>
                  <a:lnTo>
                    <a:pt x="789" y="0"/>
                  </a:lnTo>
                  <a:close/>
                </a:path>
              </a:pathLst>
            </a:custGeom>
            <a:solidFill>
              <a:srgbClr val="E0C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8" name="Google Shape;1048;p28"/>
            <p:cNvSpPr/>
            <p:nvPr/>
          </p:nvSpPr>
          <p:spPr>
            <a:xfrm>
              <a:off x="6424525" y="3800275"/>
              <a:ext cx="975" cy="1650"/>
            </a:xfrm>
            <a:custGeom>
              <a:avLst/>
              <a:gdLst/>
              <a:ahLst/>
              <a:cxnLst/>
              <a:rect l="l" t="t" r="r" b="b"/>
              <a:pathLst>
                <a:path w="39" h="66" extrusionOk="0">
                  <a:moveTo>
                    <a:pt x="26" y="1"/>
                  </a:moveTo>
                  <a:lnTo>
                    <a:pt x="0" y="52"/>
                  </a:lnTo>
                  <a:lnTo>
                    <a:pt x="39" y="65"/>
                  </a:lnTo>
                  <a:lnTo>
                    <a:pt x="26" y="1"/>
                  </a:lnTo>
                  <a:close/>
                </a:path>
              </a:pathLst>
            </a:custGeom>
            <a:solidFill>
              <a:srgbClr val="F7E9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9" name="Google Shape;1049;p28"/>
            <p:cNvSpPr/>
            <p:nvPr/>
          </p:nvSpPr>
          <p:spPr>
            <a:xfrm>
              <a:off x="6669750" y="2241975"/>
              <a:ext cx="707625" cy="383850"/>
            </a:xfrm>
            <a:custGeom>
              <a:avLst/>
              <a:gdLst/>
              <a:ahLst/>
              <a:cxnLst/>
              <a:rect l="l" t="t" r="r" b="b"/>
              <a:pathLst>
                <a:path w="28305" h="15354" extrusionOk="0">
                  <a:moveTo>
                    <a:pt x="2301" y="0"/>
                  </a:moveTo>
                  <a:lnTo>
                    <a:pt x="0" y="11309"/>
                  </a:lnTo>
                  <a:lnTo>
                    <a:pt x="19891" y="15354"/>
                  </a:lnTo>
                  <a:lnTo>
                    <a:pt x="28304" y="5273"/>
                  </a:lnTo>
                  <a:lnTo>
                    <a:pt x="230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 name="Google Shape;1050;p28"/>
            <p:cNvSpPr/>
            <p:nvPr/>
          </p:nvSpPr>
          <p:spPr>
            <a:xfrm>
              <a:off x="7345025" y="2368950"/>
              <a:ext cx="32350" cy="43975"/>
            </a:xfrm>
            <a:custGeom>
              <a:avLst/>
              <a:gdLst/>
              <a:ahLst/>
              <a:cxnLst/>
              <a:rect l="l" t="t" r="r" b="b"/>
              <a:pathLst>
                <a:path w="1294" h="1759" extrusionOk="0">
                  <a:moveTo>
                    <a:pt x="350" y="0"/>
                  </a:moveTo>
                  <a:lnTo>
                    <a:pt x="1" y="1758"/>
                  </a:lnTo>
                  <a:lnTo>
                    <a:pt x="1293" y="194"/>
                  </a:lnTo>
                  <a:lnTo>
                    <a:pt x="35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1" name="Google Shape;1051;p28"/>
            <p:cNvSpPr/>
            <p:nvPr/>
          </p:nvSpPr>
          <p:spPr>
            <a:xfrm>
              <a:off x="7270075" y="2357950"/>
              <a:ext cx="53000" cy="144475"/>
            </a:xfrm>
            <a:custGeom>
              <a:avLst/>
              <a:gdLst/>
              <a:ahLst/>
              <a:cxnLst/>
              <a:rect l="l" t="t" r="r" b="b"/>
              <a:pathLst>
                <a:path w="2120" h="5779" extrusionOk="0">
                  <a:moveTo>
                    <a:pt x="1163" y="1"/>
                  </a:moveTo>
                  <a:lnTo>
                    <a:pt x="0" y="5778"/>
                  </a:lnTo>
                  <a:lnTo>
                    <a:pt x="1306" y="4227"/>
                  </a:lnTo>
                  <a:lnTo>
                    <a:pt x="2120" y="195"/>
                  </a:lnTo>
                  <a:lnTo>
                    <a:pt x="116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2" name="Google Shape;1052;p28"/>
            <p:cNvSpPr/>
            <p:nvPr/>
          </p:nvSpPr>
          <p:spPr>
            <a:xfrm>
              <a:off x="7195100" y="2346975"/>
              <a:ext cx="73375" cy="245250"/>
            </a:xfrm>
            <a:custGeom>
              <a:avLst/>
              <a:gdLst/>
              <a:ahLst/>
              <a:cxnLst/>
              <a:rect l="l" t="t" r="r" b="b"/>
              <a:pathLst>
                <a:path w="2935" h="9810" extrusionOk="0">
                  <a:moveTo>
                    <a:pt x="1991" y="1"/>
                  </a:moveTo>
                  <a:lnTo>
                    <a:pt x="1" y="9810"/>
                  </a:lnTo>
                  <a:lnTo>
                    <a:pt x="1306" y="8246"/>
                  </a:lnTo>
                  <a:lnTo>
                    <a:pt x="2935" y="194"/>
                  </a:lnTo>
                  <a:lnTo>
                    <a:pt x="199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3" name="Google Shape;1053;p28"/>
            <p:cNvSpPr/>
            <p:nvPr/>
          </p:nvSpPr>
          <p:spPr>
            <a:xfrm>
              <a:off x="7133400" y="2336325"/>
              <a:ext cx="81125" cy="287575"/>
            </a:xfrm>
            <a:custGeom>
              <a:avLst/>
              <a:gdLst/>
              <a:ahLst/>
              <a:cxnLst/>
              <a:rect l="l" t="t" r="r" b="b"/>
              <a:pathLst>
                <a:path w="3245" h="11503" extrusionOk="0">
                  <a:moveTo>
                    <a:pt x="2301" y="0"/>
                  </a:moveTo>
                  <a:lnTo>
                    <a:pt x="0" y="11309"/>
                  </a:lnTo>
                  <a:lnTo>
                    <a:pt x="957" y="11502"/>
                  </a:lnTo>
                  <a:lnTo>
                    <a:pt x="3244" y="181"/>
                  </a:lnTo>
                  <a:lnTo>
                    <a:pt x="230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4" name="Google Shape;1054;p28"/>
            <p:cNvSpPr/>
            <p:nvPr/>
          </p:nvSpPr>
          <p:spPr>
            <a:xfrm>
              <a:off x="7078800" y="2325000"/>
              <a:ext cx="81125" cy="287925"/>
            </a:xfrm>
            <a:custGeom>
              <a:avLst/>
              <a:gdLst/>
              <a:ahLst/>
              <a:cxnLst/>
              <a:rect l="l" t="t" r="r" b="b"/>
              <a:pathLst>
                <a:path w="3245" h="11517" extrusionOk="0">
                  <a:moveTo>
                    <a:pt x="2301" y="1"/>
                  </a:moveTo>
                  <a:lnTo>
                    <a:pt x="0" y="11322"/>
                  </a:lnTo>
                  <a:lnTo>
                    <a:pt x="957" y="11516"/>
                  </a:lnTo>
                  <a:lnTo>
                    <a:pt x="3244" y="195"/>
                  </a:lnTo>
                  <a:lnTo>
                    <a:pt x="23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5" name="Google Shape;1055;p28"/>
            <p:cNvSpPr/>
            <p:nvPr/>
          </p:nvSpPr>
          <p:spPr>
            <a:xfrm>
              <a:off x="7023550" y="2313375"/>
              <a:ext cx="80800" cy="287900"/>
            </a:xfrm>
            <a:custGeom>
              <a:avLst/>
              <a:gdLst/>
              <a:ahLst/>
              <a:cxnLst/>
              <a:rect l="l" t="t" r="r" b="b"/>
              <a:pathLst>
                <a:path w="3232" h="11516" extrusionOk="0">
                  <a:moveTo>
                    <a:pt x="2288" y="0"/>
                  </a:moveTo>
                  <a:lnTo>
                    <a:pt x="0" y="11322"/>
                  </a:lnTo>
                  <a:lnTo>
                    <a:pt x="944" y="11516"/>
                  </a:lnTo>
                  <a:lnTo>
                    <a:pt x="3231" y="194"/>
                  </a:lnTo>
                  <a:lnTo>
                    <a:pt x="228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6" name="Google Shape;1056;p28"/>
            <p:cNvSpPr/>
            <p:nvPr/>
          </p:nvSpPr>
          <p:spPr>
            <a:xfrm>
              <a:off x="6968950" y="2302400"/>
              <a:ext cx="81125" cy="287900"/>
            </a:xfrm>
            <a:custGeom>
              <a:avLst/>
              <a:gdLst/>
              <a:ahLst/>
              <a:cxnLst/>
              <a:rect l="l" t="t" r="r" b="b"/>
              <a:pathLst>
                <a:path w="3245" h="11516" extrusionOk="0">
                  <a:moveTo>
                    <a:pt x="2301" y="0"/>
                  </a:moveTo>
                  <a:lnTo>
                    <a:pt x="0" y="11321"/>
                  </a:lnTo>
                  <a:lnTo>
                    <a:pt x="944" y="11515"/>
                  </a:lnTo>
                  <a:lnTo>
                    <a:pt x="3244" y="194"/>
                  </a:lnTo>
                  <a:lnTo>
                    <a:pt x="230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7" name="Google Shape;1057;p28"/>
            <p:cNvSpPr/>
            <p:nvPr/>
          </p:nvSpPr>
          <p:spPr>
            <a:xfrm>
              <a:off x="6914325" y="2291400"/>
              <a:ext cx="81125" cy="287575"/>
            </a:xfrm>
            <a:custGeom>
              <a:avLst/>
              <a:gdLst/>
              <a:ahLst/>
              <a:cxnLst/>
              <a:rect l="l" t="t" r="r" b="b"/>
              <a:pathLst>
                <a:path w="3245" h="11503" extrusionOk="0">
                  <a:moveTo>
                    <a:pt x="2301" y="1"/>
                  </a:moveTo>
                  <a:lnTo>
                    <a:pt x="1" y="11309"/>
                  </a:lnTo>
                  <a:lnTo>
                    <a:pt x="957" y="11503"/>
                  </a:lnTo>
                  <a:lnTo>
                    <a:pt x="3245" y="194"/>
                  </a:lnTo>
                  <a:lnTo>
                    <a:pt x="23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8" name="Google Shape;1058;p28"/>
            <p:cNvSpPr/>
            <p:nvPr/>
          </p:nvSpPr>
          <p:spPr>
            <a:xfrm>
              <a:off x="6860050" y="2280425"/>
              <a:ext cx="81125" cy="287575"/>
            </a:xfrm>
            <a:custGeom>
              <a:avLst/>
              <a:gdLst/>
              <a:ahLst/>
              <a:cxnLst/>
              <a:rect l="l" t="t" r="r" b="b"/>
              <a:pathLst>
                <a:path w="3245" h="11503" extrusionOk="0">
                  <a:moveTo>
                    <a:pt x="2288" y="0"/>
                  </a:moveTo>
                  <a:lnTo>
                    <a:pt x="1" y="11309"/>
                  </a:lnTo>
                  <a:lnTo>
                    <a:pt x="944" y="11503"/>
                  </a:lnTo>
                  <a:lnTo>
                    <a:pt x="3245" y="194"/>
                  </a:lnTo>
                  <a:lnTo>
                    <a:pt x="228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9" name="Google Shape;1059;p28"/>
            <p:cNvSpPr/>
            <p:nvPr/>
          </p:nvSpPr>
          <p:spPr>
            <a:xfrm>
              <a:off x="6806425" y="2269750"/>
              <a:ext cx="81125" cy="287925"/>
            </a:xfrm>
            <a:custGeom>
              <a:avLst/>
              <a:gdLst/>
              <a:ahLst/>
              <a:cxnLst/>
              <a:rect l="l" t="t" r="r" b="b"/>
              <a:pathLst>
                <a:path w="3245" h="11517" extrusionOk="0">
                  <a:moveTo>
                    <a:pt x="2301" y="1"/>
                  </a:moveTo>
                  <a:lnTo>
                    <a:pt x="0" y="11322"/>
                  </a:lnTo>
                  <a:lnTo>
                    <a:pt x="957" y="11516"/>
                  </a:lnTo>
                  <a:lnTo>
                    <a:pt x="3244" y="195"/>
                  </a:lnTo>
                  <a:lnTo>
                    <a:pt x="2301" y="1"/>
                  </a:lnTo>
                  <a:close/>
                </a:path>
              </a:pathLst>
            </a:custGeom>
            <a:solidFill>
              <a:srgbClr val="B2D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 name="Google Shape;1060;p28"/>
            <p:cNvSpPr/>
            <p:nvPr/>
          </p:nvSpPr>
          <p:spPr>
            <a:xfrm>
              <a:off x="6752150" y="2258775"/>
              <a:ext cx="81125" cy="287575"/>
            </a:xfrm>
            <a:custGeom>
              <a:avLst/>
              <a:gdLst/>
              <a:ahLst/>
              <a:cxnLst/>
              <a:rect l="l" t="t" r="r" b="b"/>
              <a:pathLst>
                <a:path w="3245" h="11503" extrusionOk="0">
                  <a:moveTo>
                    <a:pt x="2288" y="0"/>
                  </a:moveTo>
                  <a:lnTo>
                    <a:pt x="0" y="11322"/>
                  </a:lnTo>
                  <a:lnTo>
                    <a:pt x="944" y="11503"/>
                  </a:lnTo>
                  <a:lnTo>
                    <a:pt x="3244" y="194"/>
                  </a:lnTo>
                  <a:lnTo>
                    <a:pt x="2288" y="0"/>
                  </a:lnTo>
                  <a:close/>
                </a:path>
              </a:pathLst>
            </a:custGeom>
            <a:solidFill>
              <a:srgbClr val="B2D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 name="Google Shape;1061;p28"/>
            <p:cNvSpPr/>
            <p:nvPr/>
          </p:nvSpPr>
          <p:spPr>
            <a:xfrm>
              <a:off x="6696575" y="2247150"/>
              <a:ext cx="81125" cy="287900"/>
            </a:xfrm>
            <a:custGeom>
              <a:avLst/>
              <a:gdLst/>
              <a:ahLst/>
              <a:cxnLst/>
              <a:rect l="l" t="t" r="r" b="b"/>
              <a:pathLst>
                <a:path w="3245" h="11516" extrusionOk="0">
                  <a:moveTo>
                    <a:pt x="2301" y="0"/>
                  </a:moveTo>
                  <a:lnTo>
                    <a:pt x="0" y="11321"/>
                  </a:lnTo>
                  <a:lnTo>
                    <a:pt x="944" y="11515"/>
                  </a:lnTo>
                  <a:lnTo>
                    <a:pt x="3244" y="194"/>
                  </a:lnTo>
                  <a:lnTo>
                    <a:pt x="2301" y="0"/>
                  </a:lnTo>
                  <a:close/>
                </a:path>
              </a:pathLst>
            </a:custGeom>
            <a:solidFill>
              <a:srgbClr val="B2D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2" name="Google Shape;1062;p28"/>
            <p:cNvSpPr/>
            <p:nvPr/>
          </p:nvSpPr>
          <p:spPr>
            <a:xfrm>
              <a:off x="3616450" y="885275"/>
              <a:ext cx="3406475" cy="4353175"/>
            </a:xfrm>
            <a:custGeom>
              <a:avLst/>
              <a:gdLst/>
              <a:ahLst/>
              <a:cxnLst/>
              <a:rect l="l" t="t" r="r" b="b"/>
              <a:pathLst>
                <a:path w="136259" h="174127" extrusionOk="0">
                  <a:moveTo>
                    <a:pt x="21777" y="0"/>
                  </a:moveTo>
                  <a:lnTo>
                    <a:pt x="1" y="157479"/>
                  </a:lnTo>
                  <a:lnTo>
                    <a:pt x="113099" y="174113"/>
                  </a:lnTo>
                  <a:cubicBezTo>
                    <a:pt x="113161" y="174122"/>
                    <a:pt x="113223" y="174126"/>
                    <a:pt x="113284" y="174126"/>
                  </a:cubicBezTo>
                  <a:cubicBezTo>
                    <a:pt x="113813" y="174126"/>
                    <a:pt x="114257" y="173786"/>
                    <a:pt x="114326" y="173311"/>
                  </a:cubicBezTo>
                  <a:lnTo>
                    <a:pt x="136181" y="15341"/>
                  </a:lnTo>
                  <a:cubicBezTo>
                    <a:pt x="136258" y="14811"/>
                    <a:pt x="135819" y="14320"/>
                    <a:pt x="135212" y="14230"/>
                  </a:cubicBezTo>
                  <a:lnTo>
                    <a:pt x="217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3" name="Google Shape;1063;p28"/>
            <p:cNvSpPr/>
            <p:nvPr/>
          </p:nvSpPr>
          <p:spPr>
            <a:xfrm>
              <a:off x="732450" y="499550"/>
              <a:ext cx="3429100" cy="4323375"/>
            </a:xfrm>
            <a:custGeom>
              <a:avLst/>
              <a:gdLst/>
              <a:ahLst/>
              <a:cxnLst/>
              <a:rect l="l" t="t" r="r" b="b"/>
              <a:pathLst>
                <a:path w="137164" h="172935" extrusionOk="0">
                  <a:moveTo>
                    <a:pt x="23010" y="1"/>
                  </a:moveTo>
                  <a:cubicBezTo>
                    <a:pt x="22469" y="1"/>
                    <a:pt x="22003" y="343"/>
                    <a:pt x="21933" y="825"/>
                  </a:cubicBezTo>
                  <a:lnTo>
                    <a:pt x="78" y="158821"/>
                  </a:lnTo>
                  <a:cubicBezTo>
                    <a:pt x="1" y="159351"/>
                    <a:pt x="440" y="159842"/>
                    <a:pt x="1048" y="159933"/>
                  </a:cubicBezTo>
                  <a:lnTo>
                    <a:pt x="115373" y="172934"/>
                  </a:lnTo>
                  <a:lnTo>
                    <a:pt x="137163" y="15442"/>
                  </a:lnTo>
                  <a:lnTo>
                    <a:pt x="23174" y="11"/>
                  </a:lnTo>
                  <a:cubicBezTo>
                    <a:pt x="23118" y="4"/>
                    <a:pt x="23064" y="1"/>
                    <a:pt x="230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64" name="Google Shape;1064;p28"/>
          <p:cNvSpPr txBox="1">
            <a:spLocks noGrp="1"/>
          </p:cNvSpPr>
          <p:nvPr>
            <p:ph type="ctrTitle"/>
          </p:nvPr>
        </p:nvSpPr>
        <p:spPr>
          <a:xfrm rot="522891" flipH="1">
            <a:off x="6548593" y="1207988"/>
            <a:ext cx="4173788" cy="1169168"/>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Font typeface="Gloria Hallelujah"/>
              <a:buNone/>
              <a:defRPr sz="5333" b="1">
                <a:solidFill>
                  <a:srgbClr val="29486D"/>
                </a:solidFill>
                <a:latin typeface="Gloria Hallelujah"/>
                <a:ea typeface="Gloria Hallelujah"/>
                <a:cs typeface="Gloria Hallelujah"/>
                <a:sym typeface="Gloria Hallelujah"/>
              </a:defRPr>
            </a:lvl1pPr>
            <a:lvl2pPr lvl="1" algn="ctr" rtl="0">
              <a:spcBef>
                <a:spcPts val="0"/>
              </a:spcBef>
              <a:spcAft>
                <a:spcPts val="0"/>
              </a:spcAft>
              <a:buSzPts val="5200"/>
              <a:buFont typeface="Gloria Hallelujah"/>
              <a:buNone/>
              <a:defRPr sz="6933">
                <a:latin typeface="Gloria Hallelujah"/>
                <a:ea typeface="Gloria Hallelujah"/>
                <a:cs typeface="Gloria Hallelujah"/>
                <a:sym typeface="Gloria Hallelujah"/>
              </a:defRPr>
            </a:lvl2pPr>
            <a:lvl3pPr lvl="2" algn="ctr" rtl="0">
              <a:spcBef>
                <a:spcPts val="0"/>
              </a:spcBef>
              <a:spcAft>
                <a:spcPts val="0"/>
              </a:spcAft>
              <a:buSzPts val="5200"/>
              <a:buFont typeface="Gloria Hallelujah"/>
              <a:buNone/>
              <a:defRPr sz="6933">
                <a:latin typeface="Gloria Hallelujah"/>
                <a:ea typeface="Gloria Hallelujah"/>
                <a:cs typeface="Gloria Hallelujah"/>
                <a:sym typeface="Gloria Hallelujah"/>
              </a:defRPr>
            </a:lvl3pPr>
            <a:lvl4pPr lvl="3" algn="ctr" rtl="0">
              <a:spcBef>
                <a:spcPts val="0"/>
              </a:spcBef>
              <a:spcAft>
                <a:spcPts val="0"/>
              </a:spcAft>
              <a:buSzPts val="5200"/>
              <a:buFont typeface="Gloria Hallelujah"/>
              <a:buNone/>
              <a:defRPr sz="6933">
                <a:latin typeface="Gloria Hallelujah"/>
                <a:ea typeface="Gloria Hallelujah"/>
                <a:cs typeface="Gloria Hallelujah"/>
                <a:sym typeface="Gloria Hallelujah"/>
              </a:defRPr>
            </a:lvl4pPr>
            <a:lvl5pPr lvl="4" algn="ctr" rtl="0">
              <a:spcBef>
                <a:spcPts val="0"/>
              </a:spcBef>
              <a:spcAft>
                <a:spcPts val="0"/>
              </a:spcAft>
              <a:buSzPts val="5200"/>
              <a:buFont typeface="Gloria Hallelujah"/>
              <a:buNone/>
              <a:defRPr sz="6933">
                <a:latin typeface="Gloria Hallelujah"/>
                <a:ea typeface="Gloria Hallelujah"/>
                <a:cs typeface="Gloria Hallelujah"/>
                <a:sym typeface="Gloria Hallelujah"/>
              </a:defRPr>
            </a:lvl5pPr>
            <a:lvl6pPr lvl="5" algn="ctr" rtl="0">
              <a:spcBef>
                <a:spcPts val="0"/>
              </a:spcBef>
              <a:spcAft>
                <a:spcPts val="0"/>
              </a:spcAft>
              <a:buSzPts val="5200"/>
              <a:buFont typeface="Gloria Hallelujah"/>
              <a:buNone/>
              <a:defRPr sz="6933">
                <a:latin typeface="Gloria Hallelujah"/>
                <a:ea typeface="Gloria Hallelujah"/>
                <a:cs typeface="Gloria Hallelujah"/>
                <a:sym typeface="Gloria Hallelujah"/>
              </a:defRPr>
            </a:lvl6pPr>
            <a:lvl7pPr lvl="6" algn="ctr" rtl="0">
              <a:spcBef>
                <a:spcPts val="0"/>
              </a:spcBef>
              <a:spcAft>
                <a:spcPts val="0"/>
              </a:spcAft>
              <a:buSzPts val="5200"/>
              <a:buFont typeface="Gloria Hallelujah"/>
              <a:buNone/>
              <a:defRPr sz="6933">
                <a:latin typeface="Gloria Hallelujah"/>
                <a:ea typeface="Gloria Hallelujah"/>
                <a:cs typeface="Gloria Hallelujah"/>
                <a:sym typeface="Gloria Hallelujah"/>
              </a:defRPr>
            </a:lvl7pPr>
            <a:lvl8pPr lvl="7" algn="ctr" rtl="0">
              <a:spcBef>
                <a:spcPts val="0"/>
              </a:spcBef>
              <a:spcAft>
                <a:spcPts val="0"/>
              </a:spcAft>
              <a:buSzPts val="5200"/>
              <a:buFont typeface="Gloria Hallelujah"/>
              <a:buNone/>
              <a:defRPr sz="6933">
                <a:latin typeface="Gloria Hallelujah"/>
                <a:ea typeface="Gloria Hallelujah"/>
                <a:cs typeface="Gloria Hallelujah"/>
                <a:sym typeface="Gloria Hallelujah"/>
              </a:defRPr>
            </a:lvl8pPr>
            <a:lvl9pPr lvl="8" algn="ctr" rtl="0">
              <a:spcBef>
                <a:spcPts val="0"/>
              </a:spcBef>
              <a:spcAft>
                <a:spcPts val="0"/>
              </a:spcAft>
              <a:buSzPts val="5200"/>
              <a:buFont typeface="Gloria Hallelujah"/>
              <a:buNone/>
              <a:defRPr sz="6933">
                <a:latin typeface="Gloria Hallelujah"/>
                <a:ea typeface="Gloria Hallelujah"/>
                <a:cs typeface="Gloria Hallelujah"/>
                <a:sym typeface="Gloria Hallelujah"/>
              </a:defRPr>
            </a:lvl9pPr>
          </a:lstStyle>
          <a:p>
            <a:endParaRPr/>
          </a:p>
        </p:txBody>
      </p:sp>
      <p:sp>
        <p:nvSpPr>
          <p:cNvPr id="1065" name="Google Shape;1065;p28"/>
          <p:cNvSpPr txBox="1">
            <a:spLocks noGrp="1"/>
          </p:cNvSpPr>
          <p:nvPr>
            <p:ph type="subTitle" idx="1"/>
          </p:nvPr>
        </p:nvSpPr>
        <p:spPr>
          <a:xfrm rot="520343">
            <a:off x="6536873" y="2497017"/>
            <a:ext cx="3849209" cy="1370036"/>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7"/>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066" name="Google Shape;1066;p28"/>
          <p:cNvSpPr txBox="1">
            <a:spLocks noGrp="1"/>
          </p:cNvSpPr>
          <p:nvPr>
            <p:ph type="subTitle" idx="2"/>
          </p:nvPr>
        </p:nvSpPr>
        <p:spPr>
          <a:xfrm rot="520091">
            <a:off x="5935276" y="5401452"/>
            <a:ext cx="3999685" cy="475363"/>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1800"/>
              <a:buNone/>
              <a:defRPr sz="1600"/>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067" name="Google Shape;1067;p28"/>
          <p:cNvSpPr txBox="1"/>
          <p:nvPr/>
        </p:nvSpPr>
        <p:spPr>
          <a:xfrm rot="520273">
            <a:off x="6366977" y="4455985"/>
            <a:ext cx="3348272" cy="981225"/>
          </a:xfrm>
          <a:prstGeom prst="rect">
            <a:avLst/>
          </a:prstGeom>
          <a:noFill/>
          <a:ln>
            <a:noFill/>
          </a:ln>
        </p:spPr>
        <p:txBody>
          <a:bodyPr spcFirstLastPara="1" wrap="square" lIns="121900" tIns="121900" rIns="121900" bIns="121900" anchor="ctr" anchorCtr="0">
            <a:noAutofit/>
          </a:bodyPr>
          <a:lstStyle/>
          <a:p>
            <a:pPr marL="0" lvl="0" indent="0" algn="ctr" rtl="0">
              <a:spcBef>
                <a:spcPts val="400"/>
              </a:spcBef>
              <a:spcAft>
                <a:spcPts val="0"/>
              </a:spcAft>
              <a:buNone/>
            </a:pPr>
            <a:r>
              <a:rPr lang="en" sz="1333">
                <a:solidFill>
                  <a:schemeClr val="dk2"/>
                </a:solidFill>
                <a:latin typeface="Gloria Hallelujah"/>
                <a:ea typeface="Gloria Hallelujah"/>
                <a:cs typeface="Gloria Hallelujah"/>
                <a:sym typeface="Gloria Hallelujah"/>
              </a:rPr>
              <a:t>CREDITS: This presentation template was created by </a:t>
            </a:r>
            <a:r>
              <a:rPr lang="en" sz="1333" b="1">
                <a:solidFill>
                  <a:schemeClr val="dk2"/>
                </a:solidFill>
                <a:uFill>
                  <a:noFill/>
                </a:uFill>
                <a:latin typeface="Gloria Hallelujah"/>
                <a:ea typeface="Gloria Hallelujah"/>
                <a:cs typeface="Gloria Hallelujah"/>
                <a:sym typeface="Gloria Hallelujah"/>
                <a:hlinkClick r:id="rId2">
                  <a:extLst>
                    <a:ext uri="{A12FA001-AC4F-418D-AE19-62706E023703}">
                      <ahyp:hlinkClr xmlns:ahyp="http://schemas.microsoft.com/office/drawing/2018/hyperlinkcolor" val="tx"/>
                    </a:ext>
                  </a:extLst>
                </a:hlinkClick>
              </a:rPr>
              <a:t>Slidesgo</a:t>
            </a:r>
            <a:r>
              <a:rPr lang="en" sz="1333">
                <a:solidFill>
                  <a:schemeClr val="dk2"/>
                </a:solidFill>
                <a:latin typeface="Gloria Hallelujah"/>
                <a:ea typeface="Gloria Hallelujah"/>
                <a:cs typeface="Gloria Hallelujah"/>
                <a:sym typeface="Gloria Hallelujah"/>
              </a:rPr>
              <a:t>, including icons by </a:t>
            </a:r>
            <a:r>
              <a:rPr lang="en" sz="1333" b="1">
                <a:solidFill>
                  <a:schemeClr val="dk2"/>
                </a:solidFill>
                <a:uFill>
                  <a:noFill/>
                </a:uFill>
                <a:latin typeface="Gloria Hallelujah"/>
                <a:ea typeface="Gloria Hallelujah"/>
                <a:cs typeface="Gloria Hallelujah"/>
                <a:sym typeface="Gloria Hallelujah"/>
                <a:hlinkClick r:id="rId3">
                  <a:extLst>
                    <a:ext uri="{A12FA001-AC4F-418D-AE19-62706E023703}">
                      <ahyp:hlinkClr xmlns:ahyp="http://schemas.microsoft.com/office/drawing/2018/hyperlinkcolor" val="tx"/>
                    </a:ext>
                  </a:extLst>
                </a:hlinkClick>
              </a:rPr>
              <a:t>Flaticon</a:t>
            </a:r>
            <a:r>
              <a:rPr lang="en" sz="1333">
                <a:solidFill>
                  <a:schemeClr val="dk2"/>
                </a:solidFill>
                <a:latin typeface="Gloria Hallelujah"/>
                <a:ea typeface="Gloria Hallelujah"/>
                <a:cs typeface="Gloria Hallelujah"/>
                <a:sym typeface="Gloria Hallelujah"/>
              </a:rPr>
              <a:t>, infographics &amp; images by </a:t>
            </a:r>
            <a:r>
              <a:rPr lang="en" sz="1333" b="1">
                <a:solidFill>
                  <a:schemeClr val="dk2"/>
                </a:solidFill>
                <a:uFill>
                  <a:noFill/>
                </a:uFill>
                <a:latin typeface="Gloria Hallelujah"/>
                <a:ea typeface="Gloria Hallelujah"/>
                <a:cs typeface="Gloria Hallelujah"/>
                <a:sym typeface="Gloria Hallelujah"/>
                <a:hlinkClick r:id="rId4">
                  <a:extLst>
                    <a:ext uri="{A12FA001-AC4F-418D-AE19-62706E023703}">
                      <ahyp:hlinkClr xmlns:ahyp="http://schemas.microsoft.com/office/drawing/2018/hyperlinkcolor" val="tx"/>
                    </a:ext>
                  </a:extLst>
                </a:hlinkClick>
              </a:rPr>
              <a:t>Freepik</a:t>
            </a:r>
            <a:endParaRPr sz="1333" b="1">
              <a:solidFill>
                <a:schemeClr val="dk2"/>
              </a:solidFill>
              <a:latin typeface="Gloria Hallelujah"/>
              <a:ea typeface="Gloria Hallelujah"/>
              <a:cs typeface="Gloria Hallelujah"/>
              <a:sym typeface="Gloria Hallelujah"/>
            </a:endParaRPr>
          </a:p>
        </p:txBody>
      </p:sp>
    </p:spTree>
    <p:extLst>
      <p:ext uri="{BB962C8B-B14F-4D97-AF65-F5344CB8AC3E}">
        <p14:creationId xmlns:p14="http://schemas.microsoft.com/office/powerpoint/2010/main" val="290114948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Title and two columns 3">
  <p:cSld name="Title and two columns 3">
    <p:spTree>
      <p:nvGrpSpPr>
        <p:cNvPr id="1" name="Shape 1068"/>
        <p:cNvGrpSpPr/>
        <p:nvPr/>
      </p:nvGrpSpPr>
      <p:grpSpPr>
        <a:xfrm>
          <a:off x="0" y="0"/>
          <a:ext cx="0" cy="0"/>
          <a:chOff x="0" y="0"/>
          <a:chExt cx="0" cy="0"/>
        </a:xfrm>
      </p:grpSpPr>
      <p:sp>
        <p:nvSpPr>
          <p:cNvPr id="1069" name="Google Shape;1069;p29"/>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70" name="Google Shape;1070;p29"/>
          <p:cNvSpPr txBox="1">
            <a:spLocks noGrp="1"/>
          </p:cNvSpPr>
          <p:nvPr>
            <p:ph type="body" idx="1"/>
          </p:nvPr>
        </p:nvSpPr>
        <p:spPr>
          <a:xfrm>
            <a:off x="960000" y="1536633"/>
            <a:ext cx="4772000" cy="4555200"/>
          </a:xfrm>
          <a:prstGeom prst="rect">
            <a:avLst/>
          </a:prstGeom>
        </p:spPr>
        <p:txBody>
          <a:bodyPr spcFirstLastPara="1" wrap="square" lIns="91425" tIns="91425" rIns="91425" bIns="91425" anchor="t" anchorCtr="0">
            <a:noAutofit/>
          </a:bodyPr>
          <a:lstStyle>
            <a:lvl1pPr marL="609585" lvl="0" indent="-457189" rtl="0">
              <a:spcBef>
                <a:spcPts val="0"/>
              </a:spcBef>
              <a:spcAft>
                <a:spcPts val="0"/>
              </a:spcAft>
              <a:buSzPts val="1800"/>
              <a:buChar char="●"/>
              <a:defRPr sz="1467"/>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grpSp>
        <p:nvGrpSpPr>
          <p:cNvPr id="1071" name="Google Shape;1071;p29"/>
          <p:cNvGrpSpPr/>
          <p:nvPr/>
        </p:nvGrpSpPr>
        <p:grpSpPr>
          <a:xfrm rot="1298308" flipH="1">
            <a:off x="10626615" y="53751"/>
            <a:ext cx="497280" cy="1076247"/>
            <a:chOff x="6387350" y="1078650"/>
            <a:chExt cx="317325" cy="686775"/>
          </a:xfrm>
        </p:grpSpPr>
        <p:sp>
          <p:nvSpPr>
            <p:cNvPr id="1072" name="Google Shape;1072;p29"/>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rgbClr val="29486D">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3" name="Google Shape;1073;p29"/>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74" name="Google Shape;1074;p29"/>
          <p:cNvGrpSpPr/>
          <p:nvPr/>
        </p:nvGrpSpPr>
        <p:grpSpPr>
          <a:xfrm rot="3008970" flipH="1">
            <a:off x="11370833" y="257135"/>
            <a:ext cx="497324" cy="1076341"/>
            <a:chOff x="6387350" y="1078650"/>
            <a:chExt cx="317325" cy="686775"/>
          </a:xfrm>
        </p:grpSpPr>
        <p:sp>
          <p:nvSpPr>
            <p:cNvPr id="1075" name="Google Shape;1075;p29"/>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rgbClr val="29486D">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6" name="Google Shape;1076;p29"/>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77" name="Google Shape;1077;p29"/>
          <p:cNvSpPr txBox="1">
            <a:spLocks noGrp="1"/>
          </p:cNvSpPr>
          <p:nvPr>
            <p:ph type="body" idx="2"/>
          </p:nvPr>
        </p:nvSpPr>
        <p:spPr>
          <a:xfrm>
            <a:off x="6460000" y="1536633"/>
            <a:ext cx="4772000" cy="4555200"/>
          </a:xfrm>
          <a:prstGeom prst="rect">
            <a:avLst/>
          </a:prstGeom>
        </p:spPr>
        <p:txBody>
          <a:bodyPr spcFirstLastPara="1" wrap="square" lIns="91425" tIns="91425" rIns="91425" bIns="91425" anchor="t" anchorCtr="0">
            <a:noAutofit/>
          </a:bodyPr>
          <a:lstStyle>
            <a:lvl1pPr marL="609585" lvl="0" indent="-457189" rtl="0">
              <a:spcBef>
                <a:spcPts val="0"/>
              </a:spcBef>
              <a:spcAft>
                <a:spcPts val="0"/>
              </a:spcAft>
              <a:buSzPts val="1800"/>
              <a:buChar char="●"/>
              <a:defRPr sz="1467"/>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356404158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078"/>
        <p:cNvGrpSpPr/>
        <p:nvPr/>
      </p:nvGrpSpPr>
      <p:grpSpPr>
        <a:xfrm>
          <a:off x="0" y="0"/>
          <a:ext cx="0" cy="0"/>
          <a:chOff x="0" y="0"/>
          <a:chExt cx="0" cy="0"/>
        </a:xfrm>
      </p:grpSpPr>
    </p:spTree>
    <p:extLst>
      <p:ext uri="{BB962C8B-B14F-4D97-AF65-F5344CB8AC3E}">
        <p14:creationId xmlns:p14="http://schemas.microsoft.com/office/powerpoint/2010/main" val="3190033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196675-4702-44A8-B2DC-764DE406775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C39A78A-6576-4BDE-A0BD-43A36DB0AB8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3EF1A3-8FB5-41ED-ACB0-066856BB8CD7}"/>
              </a:ext>
            </a:extLst>
          </p:cNvPr>
          <p:cNvSpPr>
            <a:spLocks noGrp="1"/>
          </p:cNvSpPr>
          <p:nvPr>
            <p:ph type="dt" sz="half" idx="10"/>
          </p:nvPr>
        </p:nvSpPr>
        <p:spPr/>
        <p:txBody>
          <a:bodyPr/>
          <a:lstStyle/>
          <a:p>
            <a:fld id="{3F550F31-06E6-4317-84EB-6EA40B7186C8}" type="datetimeFigureOut">
              <a:rPr lang="en-US" smtClean="0"/>
              <a:t>8/2/2021</a:t>
            </a:fld>
            <a:endParaRPr lang="en-US"/>
          </a:p>
        </p:txBody>
      </p:sp>
      <p:sp>
        <p:nvSpPr>
          <p:cNvPr id="5" name="Footer Placeholder 4">
            <a:extLst>
              <a:ext uri="{FF2B5EF4-FFF2-40B4-BE49-F238E27FC236}">
                <a16:creationId xmlns:a16="http://schemas.microsoft.com/office/drawing/2014/main" id="{9972327F-5261-487F-8979-B73F077A6C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858DE5-D7D2-43FB-B20B-B250CD24D1EB}"/>
              </a:ext>
            </a:extLst>
          </p:cNvPr>
          <p:cNvSpPr>
            <a:spLocks noGrp="1"/>
          </p:cNvSpPr>
          <p:nvPr>
            <p:ph type="sldNum" sz="quarter" idx="12"/>
          </p:nvPr>
        </p:nvSpPr>
        <p:spPr/>
        <p:txBody>
          <a:bodyPr/>
          <a:lstStyle/>
          <a:p>
            <a:fld id="{2B6E7503-F2D6-41A5-8209-5E97485407BA}" type="slidenum">
              <a:rPr lang="en-US" smtClean="0"/>
              <a:t>‹#›</a:t>
            </a:fld>
            <a:endParaRPr lang="en-US"/>
          </a:p>
        </p:txBody>
      </p:sp>
    </p:spTree>
    <p:extLst>
      <p:ext uri="{BB962C8B-B14F-4D97-AF65-F5344CB8AC3E}">
        <p14:creationId xmlns:p14="http://schemas.microsoft.com/office/powerpoint/2010/main" val="25959067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819200" y="1717105"/>
            <a:ext cx="4547600" cy="23776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400"/>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
        <p:nvSpPr>
          <p:cNvPr id="10" name="Google Shape;10;p2"/>
          <p:cNvSpPr txBox="1">
            <a:spLocks noGrp="1"/>
          </p:cNvSpPr>
          <p:nvPr>
            <p:ph type="subTitle" idx="1"/>
          </p:nvPr>
        </p:nvSpPr>
        <p:spPr>
          <a:xfrm>
            <a:off x="3799800" y="4750109"/>
            <a:ext cx="4596400" cy="1207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2000"/>
              <a:buNone/>
              <a:defRPr sz="2667">
                <a:solidFill>
                  <a:schemeClr val="lt1"/>
                </a:solidFill>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4108246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grpSp>
        <p:nvGrpSpPr>
          <p:cNvPr id="12" name="Google Shape;12;p3"/>
          <p:cNvGrpSpPr/>
          <p:nvPr/>
        </p:nvGrpSpPr>
        <p:grpSpPr>
          <a:xfrm>
            <a:off x="207102" y="121813"/>
            <a:ext cx="11777797" cy="6525839"/>
            <a:chOff x="375925" y="955900"/>
            <a:chExt cx="6888675" cy="3816875"/>
          </a:xfrm>
        </p:grpSpPr>
        <p:sp>
          <p:nvSpPr>
            <p:cNvPr id="13" name="Google Shape;13;p3"/>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3"/>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3"/>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3"/>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3"/>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3"/>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3"/>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3"/>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3"/>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3"/>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3"/>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3"/>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3"/>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3"/>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3"/>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3"/>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3"/>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3"/>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3"/>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3"/>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3"/>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3"/>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3"/>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3"/>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3"/>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 name="Google Shape;46;p3"/>
          <p:cNvSpPr txBox="1">
            <a:spLocks noGrp="1"/>
          </p:cNvSpPr>
          <p:nvPr>
            <p:ph type="title"/>
          </p:nvPr>
        </p:nvSpPr>
        <p:spPr>
          <a:xfrm>
            <a:off x="7124767" y="2250033"/>
            <a:ext cx="3426000" cy="2560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47" name="Google Shape;47;p3"/>
          <p:cNvSpPr txBox="1">
            <a:spLocks noGrp="1"/>
          </p:cNvSpPr>
          <p:nvPr>
            <p:ph type="subTitle" idx="1"/>
          </p:nvPr>
        </p:nvSpPr>
        <p:spPr>
          <a:xfrm>
            <a:off x="7124767" y="4804433"/>
            <a:ext cx="3684800" cy="106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24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48" name="Google Shape;48;p3"/>
          <p:cNvSpPr txBox="1">
            <a:spLocks noGrp="1"/>
          </p:cNvSpPr>
          <p:nvPr>
            <p:ph type="title" idx="2" hasCustomPrompt="1"/>
          </p:nvPr>
        </p:nvSpPr>
        <p:spPr>
          <a:xfrm>
            <a:off x="7196367" y="1270167"/>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Tree>
    <p:extLst>
      <p:ext uri="{BB962C8B-B14F-4D97-AF65-F5344CB8AC3E}">
        <p14:creationId xmlns:p14="http://schemas.microsoft.com/office/powerpoint/2010/main" val="10698389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9"/>
        <p:cNvGrpSpPr/>
        <p:nvPr/>
      </p:nvGrpSpPr>
      <p:grpSpPr>
        <a:xfrm>
          <a:off x="0" y="0"/>
          <a:ext cx="0" cy="0"/>
          <a:chOff x="0" y="0"/>
          <a:chExt cx="0" cy="0"/>
        </a:xfrm>
      </p:grpSpPr>
      <p:sp>
        <p:nvSpPr>
          <p:cNvPr id="50" name="Google Shape;50;p4"/>
          <p:cNvSpPr txBox="1">
            <a:spLocks noGrp="1"/>
          </p:cNvSpPr>
          <p:nvPr>
            <p:ph type="title"/>
          </p:nvPr>
        </p:nvSpPr>
        <p:spPr>
          <a:xfrm>
            <a:off x="950800" y="593367"/>
            <a:ext cx="102904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1" name="Google Shape;51;p4"/>
          <p:cNvSpPr txBox="1">
            <a:spLocks noGrp="1"/>
          </p:cNvSpPr>
          <p:nvPr>
            <p:ph type="body" idx="1"/>
          </p:nvPr>
        </p:nvSpPr>
        <p:spPr>
          <a:xfrm>
            <a:off x="950800" y="1664400"/>
            <a:ext cx="10290400" cy="44744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Clr>
                <a:srgbClr val="434343"/>
              </a:buClr>
              <a:buSzPts val="1200"/>
              <a:buAutoNum type="arabicPeriod"/>
              <a:defRPr sz="1600"/>
            </a:lvl1pPr>
            <a:lvl2pPr marL="1219170" lvl="1" indent="-406390">
              <a:spcBef>
                <a:spcPts val="0"/>
              </a:spcBef>
              <a:spcAft>
                <a:spcPts val="0"/>
              </a:spcAft>
              <a:buClr>
                <a:srgbClr val="434343"/>
              </a:buClr>
              <a:buSzPts val="1200"/>
              <a:buFont typeface="Roboto Condensed Light"/>
              <a:buAutoNum type="alphaLcPeriod"/>
              <a:defRPr/>
            </a:lvl2pPr>
            <a:lvl3pPr marL="1828754" lvl="2" indent="-406390">
              <a:spcBef>
                <a:spcPts val="0"/>
              </a:spcBef>
              <a:spcAft>
                <a:spcPts val="0"/>
              </a:spcAft>
              <a:buClr>
                <a:srgbClr val="434343"/>
              </a:buClr>
              <a:buSzPts val="1200"/>
              <a:buFont typeface="Roboto Condensed Light"/>
              <a:buAutoNum type="romanLcPeriod"/>
              <a:defRPr/>
            </a:lvl3pPr>
            <a:lvl4pPr marL="2438339" lvl="3" indent="-406390">
              <a:spcBef>
                <a:spcPts val="0"/>
              </a:spcBef>
              <a:spcAft>
                <a:spcPts val="0"/>
              </a:spcAft>
              <a:buClr>
                <a:srgbClr val="434343"/>
              </a:buClr>
              <a:buSzPts val="1200"/>
              <a:buFont typeface="Roboto Condensed Light"/>
              <a:buAutoNum type="arabicPeriod"/>
              <a:defRPr/>
            </a:lvl4pPr>
            <a:lvl5pPr marL="3047924" lvl="4" indent="-406390">
              <a:spcBef>
                <a:spcPts val="0"/>
              </a:spcBef>
              <a:spcAft>
                <a:spcPts val="0"/>
              </a:spcAft>
              <a:buClr>
                <a:srgbClr val="434343"/>
              </a:buClr>
              <a:buSzPts val="1200"/>
              <a:buFont typeface="Roboto Condensed Light"/>
              <a:buAutoNum type="alphaLcPeriod"/>
              <a:defRPr/>
            </a:lvl5pPr>
            <a:lvl6pPr marL="3657509" lvl="5" indent="-406390">
              <a:spcBef>
                <a:spcPts val="0"/>
              </a:spcBef>
              <a:spcAft>
                <a:spcPts val="0"/>
              </a:spcAft>
              <a:buClr>
                <a:srgbClr val="434343"/>
              </a:buClr>
              <a:buSzPts val="1200"/>
              <a:buFont typeface="Roboto Condensed Light"/>
              <a:buAutoNum type="romanLcPeriod"/>
              <a:defRPr/>
            </a:lvl6pPr>
            <a:lvl7pPr marL="4267093" lvl="6" indent="-406390">
              <a:spcBef>
                <a:spcPts val="0"/>
              </a:spcBef>
              <a:spcAft>
                <a:spcPts val="0"/>
              </a:spcAft>
              <a:buClr>
                <a:srgbClr val="434343"/>
              </a:buClr>
              <a:buSzPts val="1200"/>
              <a:buFont typeface="Roboto Condensed Light"/>
              <a:buAutoNum type="arabicPeriod"/>
              <a:defRPr/>
            </a:lvl7pPr>
            <a:lvl8pPr marL="4876678" lvl="7" indent="-406390">
              <a:spcBef>
                <a:spcPts val="0"/>
              </a:spcBef>
              <a:spcAft>
                <a:spcPts val="0"/>
              </a:spcAft>
              <a:buClr>
                <a:srgbClr val="434343"/>
              </a:buClr>
              <a:buSzPts val="1200"/>
              <a:buFont typeface="Roboto Condensed Light"/>
              <a:buAutoNum type="alphaLcPeriod"/>
              <a:defRPr/>
            </a:lvl8pPr>
            <a:lvl9pPr marL="5486263" lvl="8" indent="-406390">
              <a:spcBef>
                <a:spcPts val="0"/>
              </a:spcBef>
              <a:spcAft>
                <a:spcPts val="0"/>
              </a:spcAft>
              <a:buClr>
                <a:srgbClr val="434343"/>
              </a:buClr>
              <a:buSzPts val="1200"/>
              <a:buFont typeface="Roboto Condensed Light"/>
              <a:buAutoNum type="romanLcPeriod"/>
              <a:defRPr/>
            </a:lvl9pPr>
          </a:lstStyle>
          <a:p>
            <a:endParaRPr/>
          </a:p>
        </p:txBody>
      </p:sp>
    </p:spTree>
    <p:extLst>
      <p:ext uri="{BB962C8B-B14F-4D97-AF65-F5344CB8AC3E}">
        <p14:creationId xmlns:p14="http://schemas.microsoft.com/office/powerpoint/2010/main" val="42902664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52"/>
        <p:cNvGrpSpPr/>
        <p:nvPr/>
      </p:nvGrpSpPr>
      <p:grpSpPr>
        <a:xfrm>
          <a:off x="0" y="0"/>
          <a:ext cx="0" cy="0"/>
          <a:chOff x="0" y="0"/>
          <a:chExt cx="0" cy="0"/>
        </a:xfrm>
      </p:grpSpPr>
      <p:grpSp>
        <p:nvGrpSpPr>
          <p:cNvPr id="53" name="Google Shape;53;p5"/>
          <p:cNvGrpSpPr/>
          <p:nvPr/>
        </p:nvGrpSpPr>
        <p:grpSpPr>
          <a:xfrm>
            <a:off x="207102" y="121813"/>
            <a:ext cx="11777797" cy="6525839"/>
            <a:chOff x="375925" y="955900"/>
            <a:chExt cx="6888675" cy="3816875"/>
          </a:xfrm>
        </p:grpSpPr>
        <p:sp>
          <p:nvSpPr>
            <p:cNvPr id="54" name="Google Shape;54;p5"/>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5"/>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5"/>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5"/>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5"/>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5"/>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5"/>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5"/>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5"/>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5"/>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5"/>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5"/>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5"/>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5"/>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5"/>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5"/>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5"/>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5"/>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5"/>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5"/>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5"/>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5"/>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5"/>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5"/>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5"/>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5"/>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5"/>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5"/>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5"/>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5"/>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5"/>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5"/>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5"/>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7" name="Google Shape;87;p5"/>
          <p:cNvSpPr txBox="1">
            <a:spLocks noGrp="1"/>
          </p:cNvSpPr>
          <p:nvPr>
            <p:ph type="subTitle" idx="1"/>
          </p:nvPr>
        </p:nvSpPr>
        <p:spPr>
          <a:xfrm>
            <a:off x="950800" y="3959017"/>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88" name="Google Shape;88;p5"/>
          <p:cNvSpPr txBox="1">
            <a:spLocks noGrp="1"/>
          </p:cNvSpPr>
          <p:nvPr>
            <p:ph type="subTitle" idx="2"/>
          </p:nvPr>
        </p:nvSpPr>
        <p:spPr>
          <a:xfrm>
            <a:off x="950800" y="4496541"/>
            <a:ext cx="3486800" cy="1414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9" name="Google Shape;89;p5"/>
          <p:cNvSpPr txBox="1">
            <a:spLocks noGrp="1"/>
          </p:cNvSpPr>
          <p:nvPr>
            <p:ph type="title"/>
          </p:nvPr>
        </p:nvSpPr>
        <p:spPr>
          <a:xfrm>
            <a:off x="950800" y="593367"/>
            <a:ext cx="4584000" cy="1414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0" name="Google Shape;90;p5"/>
          <p:cNvSpPr txBox="1">
            <a:spLocks noGrp="1"/>
          </p:cNvSpPr>
          <p:nvPr>
            <p:ph type="subTitle" idx="3"/>
          </p:nvPr>
        </p:nvSpPr>
        <p:spPr>
          <a:xfrm>
            <a:off x="6902300" y="3959017"/>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91" name="Google Shape;91;p5"/>
          <p:cNvSpPr txBox="1">
            <a:spLocks noGrp="1"/>
          </p:cNvSpPr>
          <p:nvPr>
            <p:ph type="subTitle" idx="4"/>
          </p:nvPr>
        </p:nvSpPr>
        <p:spPr>
          <a:xfrm>
            <a:off x="6902300" y="4496541"/>
            <a:ext cx="3486800" cy="1414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2" name="Google Shape;92;p5"/>
          <p:cNvSpPr txBox="1">
            <a:spLocks noGrp="1"/>
          </p:cNvSpPr>
          <p:nvPr>
            <p:ph type="title" idx="5" hasCustomPrompt="1"/>
          </p:nvPr>
        </p:nvSpPr>
        <p:spPr>
          <a:xfrm>
            <a:off x="1048500" y="2953067"/>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93" name="Google Shape;93;p5"/>
          <p:cNvSpPr txBox="1">
            <a:spLocks noGrp="1"/>
          </p:cNvSpPr>
          <p:nvPr>
            <p:ph type="title" idx="6" hasCustomPrompt="1"/>
          </p:nvPr>
        </p:nvSpPr>
        <p:spPr>
          <a:xfrm>
            <a:off x="7011567" y="2953067"/>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Tree>
    <p:extLst>
      <p:ext uri="{BB962C8B-B14F-4D97-AF65-F5344CB8AC3E}">
        <p14:creationId xmlns:p14="http://schemas.microsoft.com/office/powerpoint/2010/main" val="3754672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30"/>
        <p:cNvGrpSpPr/>
        <p:nvPr/>
      </p:nvGrpSpPr>
      <p:grpSpPr>
        <a:xfrm>
          <a:off x="0" y="0"/>
          <a:ext cx="0" cy="0"/>
          <a:chOff x="0" y="0"/>
          <a:chExt cx="0" cy="0"/>
        </a:xfrm>
      </p:grpSpPr>
      <p:grpSp>
        <p:nvGrpSpPr>
          <p:cNvPr id="131" name="Google Shape;131;p7"/>
          <p:cNvGrpSpPr/>
          <p:nvPr/>
        </p:nvGrpSpPr>
        <p:grpSpPr>
          <a:xfrm rot="624426">
            <a:off x="7813987" y="2743678"/>
            <a:ext cx="6349125" cy="6789460"/>
            <a:chOff x="7567300" y="1541100"/>
            <a:chExt cx="3167100" cy="3386750"/>
          </a:xfrm>
        </p:grpSpPr>
        <p:sp>
          <p:nvSpPr>
            <p:cNvPr id="132" name="Google Shape;132;p7"/>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7"/>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7"/>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7"/>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7"/>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7"/>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7"/>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7"/>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7"/>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7"/>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7"/>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7"/>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7"/>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7"/>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7"/>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7"/>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7"/>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7"/>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7"/>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7"/>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2" name="Google Shape;152;p7"/>
          <p:cNvGrpSpPr/>
          <p:nvPr/>
        </p:nvGrpSpPr>
        <p:grpSpPr>
          <a:xfrm rot="-179539">
            <a:off x="196526" y="719525"/>
            <a:ext cx="6738407" cy="7705057"/>
            <a:chOff x="1732250" y="435101"/>
            <a:chExt cx="5053990" cy="5779004"/>
          </a:xfrm>
        </p:grpSpPr>
        <p:sp>
          <p:nvSpPr>
            <p:cNvPr id="153" name="Google Shape;153;p7"/>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7"/>
            <p:cNvSpPr/>
            <p:nvPr/>
          </p:nvSpPr>
          <p:spPr>
            <a:xfrm>
              <a:off x="2008462" y="435101"/>
              <a:ext cx="4662000" cy="5671500"/>
            </a:xfrm>
            <a:prstGeom prst="roundRect">
              <a:avLst>
                <a:gd name="adj" fmla="val 1372"/>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7"/>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7"/>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7"/>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7"/>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7"/>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7"/>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7"/>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7"/>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7"/>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7"/>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7"/>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7"/>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7" name="Google Shape;167;p7"/>
          <p:cNvSpPr txBox="1">
            <a:spLocks noGrp="1"/>
          </p:cNvSpPr>
          <p:nvPr>
            <p:ph type="title"/>
          </p:nvPr>
        </p:nvSpPr>
        <p:spPr>
          <a:xfrm rot="-180143">
            <a:off x="1771974" y="2040082"/>
            <a:ext cx="4169724" cy="1975119"/>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68" name="Google Shape;168;p7"/>
          <p:cNvSpPr txBox="1">
            <a:spLocks noGrp="1"/>
          </p:cNvSpPr>
          <p:nvPr>
            <p:ph type="subTitle" idx="1"/>
          </p:nvPr>
        </p:nvSpPr>
        <p:spPr>
          <a:xfrm rot="-180143">
            <a:off x="1891087" y="4884013"/>
            <a:ext cx="4169724" cy="1145972"/>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9617564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69"/>
        <p:cNvGrpSpPr/>
        <p:nvPr/>
      </p:nvGrpSpPr>
      <p:grpSpPr>
        <a:xfrm>
          <a:off x="0" y="0"/>
          <a:ext cx="0" cy="0"/>
          <a:chOff x="0" y="0"/>
          <a:chExt cx="0" cy="0"/>
        </a:xfrm>
      </p:grpSpPr>
      <p:grpSp>
        <p:nvGrpSpPr>
          <p:cNvPr id="170" name="Google Shape;170;p8"/>
          <p:cNvGrpSpPr/>
          <p:nvPr/>
        </p:nvGrpSpPr>
        <p:grpSpPr>
          <a:xfrm>
            <a:off x="207102" y="121813"/>
            <a:ext cx="11777797" cy="6525839"/>
            <a:chOff x="375925" y="955900"/>
            <a:chExt cx="6888675" cy="3816875"/>
          </a:xfrm>
        </p:grpSpPr>
        <p:sp>
          <p:nvSpPr>
            <p:cNvPr id="171" name="Google Shape;171;p8"/>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8"/>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8"/>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8"/>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8"/>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8"/>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8"/>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8"/>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8"/>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8"/>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8"/>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8"/>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8"/>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8"/>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8"/>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8"/>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8"/>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8"/>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8"/>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8"/>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8"/>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8"/>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8"/>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8"/>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8"/>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8"/>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8"/>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8"/>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8"/>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8"/>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8"/>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8"/>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8"/>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4" name="Google Shape;204;p8"/>
          <p:cNvSpPr txBox="1">
            <a:spLocks noGrp="1"/>
          </p:cNvSpPr>
          <p:nvPr>
            <p:ph type="title"/>
          </p:nvPr>
        </p:nvSpPr>
        <p:spPr>
          <a:xfrm>
            <a:off x="5180000" y="1975333"/>
            <a:ext cx="4913200" cy="1938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205" name="Google Shape;205;p8"/>
          <p:cNvSpPr txBox="1">
            <a:spLocks noGrp="1"/>
          </p:cNvSpPr>
          <p:nvPr>
            <p:ph type="subTitle" idx="1"/>
          </p:nvPr>
        </p:nvSpPr>
        <p:spPr>
          <a:xfrm>
            <a:off x="5183211" y="3962323"/>
            <a:ext cx="4913200" cy="95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24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9204039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06"/>
        <p:cNvGrpSpPr/>
        <p:nvPr/>
      </p:nvGrpSpPr>
      <p:grpSpPr>
        <a:xfrm>
          <a:off x="0" y="0"/>
          <a:ext cx="0" cy="0"/>
          <a:chOff x="0" y="0"/>
          <a:chExt cx="0" cy="0"/>
        </a:xfrm>
      </p:grpSpPr>
      <p:grpSp>
        <p:nvGrpSpPr>
          <p:cNvPr id="207" name="Google Shape;207;p9"/>
          <p:cNvGrpSpPr/>
          <p:nvPr/>
        </p:nvGrpSpPr>
        <p:grpSpPr>
          <a:xfrm>
            <a:off x="207102" y="121813"/>
            <a:ext cx="11777797" cy="6525839"/>
            <a:chOff x="375925" y="955900"/>
            <a:chExt cx="6888675" cy="3816875"/>
          </a:xfrm>
        </p:grpSpPr>
        <p:sp>
          <p:nvSpPr>
            <p:cNvPr id="208" name="Google Shape;208;p9"/>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9"/>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9"/>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9"/>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9"/>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9"/>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9"/>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9"/>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9"/>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9"/>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9"/>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9"/>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9"/>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9"/>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9"/>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9"/>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9"/>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9"/>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9"/>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9"/>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9"/>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9"/>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9"/>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9"/>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9"/>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9"/>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9"/>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9"/>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9"/>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9"/>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9"/>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9"/>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9"/>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 name="Google Shape;241;p9"/>
          <p:cNvSpPr txBox="1">
            <a:spLocks noGrp="1"/>
          </p:cNvSpPr>
          <p:nvPr>
            <p:ph type="title"/>
          </p:nvPr>
        </p:nvSpPr>
        <p:spPr>
          <a:xfrm>
            <a:off x="1270396" y="2027817"/>
            <a:ext cx="39624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64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42" name="Google Shape;242;p9"/>
          <p:cNvSpPr txBox="1">
            <a:spLocks noGrp="1"/>
          </p:cNvSpPr>
          <p:nvPr>
            <p:ph type="subTitle" idx="1"/>
          </p:nvPr>
        </p:nvSpPr>
        <p:spPr>
          <a:xfrm>
            <a:off x="1270233" y="3022441"/>
            <a:ext cx="3962400" cy="1719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1800"/>
              <a:buNone/>
              <a:defRPr sz="2400">
                <a:solidFill>
                  <a:schemeClr val="dk2"/>
                </a:solidFill>
              </a:defRPr>
            </a:lvl1pPr>
            <a:lvl2pPr lvl="1" algn="ctr" rtl="0">
              <a:spcBef>
                <a:spcPts val="0"/>
              </a:spcBef>
              <a:spcAft>
                <a:spcPts val="0"/>
              </a:spcAft>
              <a:buClr>
                <a:schemeClr val="dk2"/>
              </a:buClr>
              <a:buSzPts val="1800"/>
              <a:buNone/>
              <a:defRPr sz="2400">
                <a:solidFill>
                  <a:schemeClr val="dk2"/>
                </a:solidFill>
              </a:defRPr>
            </a:lvl2pPr>
            <a:lvl3pPr lvl="2" algn="ctr" rtl="0">
              <a:spcBef>
                <a:spcPts val="0"/>
              </a:spcBef>
              <a:spcAft>
                <a:spcPts val="0"/>
              </a:spcAft>
              <a:buClr>
                <a:schemeClr val="dk2"/>
              </a:buClr>
              <a:buSzPts val="1800"/>
              <a:buNone/>
              <a:defRPr sz="2400">
                <a:solidFill>
                  <a:schemeClr val="dk2"/>
                </a:solidFill>
              </a:defRPr>
            </a:lvl3pPr>
            <a:lvl4pPr lvl="3" algn="ctr" rtl="0">
              <a:spcBef>
                <a:spcPts val="0"/>
              </a:spcBef>
              <a:spcAft>
                <a:spcPts val="0"/>
              </a:spcAft>
              <a:buClr>
                <a:schemeClr val="dk2"/>
              </a:buClr>
              <a:buSzPts val="1800"/>
              <a:buNone/>
              <a:defRPr sz="2400">
                <a:solidFill>
                  <a:schemeClr val="dk2"/>
                </a:solidFill>
              </a:defRPr>
            </a:lvl4pPr>
            <a:lvl5pPr lvl="4" algn="ctr" rtl="0">
              <a:spcBef>
                <a:spcPts val="0"/>
              </a:spcBef>
              <a:spcAft>
                <a:spcPts val="0"/>
              </a:spcAft>
              <a:buClr>
                <a:schemeClr val="dk2"/>
              </a:buClr>
              <a:buSzPts val="1800"/>
              <a:buNone/>
              <a:defRPr sz="2400">
                <a:solidFill>
                  <a:schemeClr val="dk2"/>
                </a:solidFill>
              </a:defRPr>
            </a:lvl5pPr>
            <a:lvl6pPr lvl="5" algn="ctr" rtl="0">
              <a:spcBef>
                <a:spcPts val="0"/>
              </a:spcBef>
              <a:spcAft>
                <a:spcPts val="0"/>
              </a:spcAft>
              <a:buClr>
                <a:schemeClr val="dk2"/>
              </a:buClr>
              <a:buSzPts val="1800"/>
              <a:buNone/>
              <a:defRPr sz="2400">
                <a:solidFill>
                  <a:schemeClr val="dk2"/>
                </a:solidFill>
              </a:defRPr>
            </a:lvl6pPr>
            <a:lvl7pPr lvl="6" algn="ctr" rtl="0">
              <a:spcBef>
                <a:spcPts val="0"/>
              </a:spcBef>
              <a:spcAft>
                <a:spcPts val="0"/>
              </a:spcAft>
              <a:buClr>
                <a:schemeClr val="dk2"/>
              </a:buClr>
              <a:buSzPts val="1800"/>
              <a:buNone/>
              <a:defRPr sz="2400">
                <a:solidFill>
                  <a:schemeClr val="dk2"/>
                </a:solidFill>
              </a:defRPr>
            </a:lvl7pPr>
            <a:lvl8pPr lvl="7" algn="ctr" rtl="0">
              <a:spcBef>
                <a:spcPts val="0"/>
              </a:spcBef>
              <a:spcAft>
                <a:spcPts val="0"/>
              </a:spcAft>
              <a:buClr>
                <a:schemeClr val="dk2"/>
              </a:buClr>
              <a:buSzPts val="1800"/>
              <a:buNone/>
              <a:defRPr sz="2400">
                <a:solidFill>
                  <a:schemeClr val="dk2"/>
                </a:solidFill>
              </a:defRPr>
            </a:lvl8pPr>
            <a:lvl9pPr lvl="8" algn="ctr" rtl="0">
              <a:spcBef>
                <a:spcPts val="0"/>
              </a:spcBef>
              <a:spcAft>
                <a:spcPts val="0"/>
              </a:spcAft>
              <a:buClr>
                <a:schemeClr val="dk2"/>
              </a:buClr>
              <a:buSzPts val="1800"/>
              <a:buNone/>
              <a:defRPr sz="2400">
                <a:solidFill>
                  <a:schemeClr val="dk2"/>
                </a:solidFill>
              </a:defRPr>
            </a:lvl9pPr>
          </a:lstStyle>
          <a:p>
            <a:endParaRPr/>
          </a:p>
        </p:txBody>
      </p:sp>
    </p:spTree>
    <p:extLst>
      <p:ext uri="{BB962C8B-B14F-4D97-AF65-F5344CB8AC3E}">
        <p14:creationId xmlns:p14="http://schemas.microsoft.com/office/powerpoint/2010/main" val="24033486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43"/>
        <p:cNvGrpSpPr/>
        <p:nvPr/>
      </p:nvGrpSpPr>
      <p:grpSpPr>
        <a:xfrm>
          <a:off x="0" y="0"/>
          <a:ext cx="0" cy="0"/>
          <a:chOff x="0" y="0"/>
          <a:chExt cx="0" cy="0"/>
        </a:xfrm>
      </p:grpSpPr>
      <p:sp>
        <p:nvSpPr>
          <p:cNvPr id="244" name="Google Shape;244;p10"/>
          <p:cNvSpPr txBox="1">
            <a:spLocks noGrp="1"/>
          </p:cNvSpPr>
          <p:nvPr>
            <p:ph type="title"/>
          </p:nvPr>
        </p:nvSpPr>
        <p:spPr>
          <a:xfrm rot="-281821">
            <a:off x="1090489" y="1144369"/>
            <a:ext cx="2999272" cy="2365169"/>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999456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E3B6C-FAAB-4D16-9CDB-D23C9CED62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879D60-EE9E-4E42-A6F1-D274B1351C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F93C30-DC3D-4B48-B0E4-165BA6167324}"/>
              </a:ext>
            </a:extLst>
          </p:cNvPr>
          <p:cNvSpPr>
            <a:spLocks noGrp="1"/>
          </p:cNvSpPr>
          <p:nvPr>
            <p:ph type="dt" sz="half" idx="10"/>
          </p:nvPr>
        </p:nvSpPr>
        <p:spPr/>
        <p:txBody>
          <a:bodyPr/>
          <a:lstStyle/>
          <a:p>
            <a:fld id="{3F550F31-06E6-4317-84EB-6EA40B7186C8}" type="datetimeFigureOut">
              <a:rPr lang="en-US" smtClean="0"/>
              <a:t>8/2/2021</a:t>
            </a:fld>
            <a:endParaRPr lang="en-US"/>
          </a:p>
        </p:txBody>
      </p:sp>
      <p:sp>
        <p:nvSpPr>
          <p:cNvPr id="5" name="Footer Placeholder 4">
            <a:extLst>
              <a:ext uri="{FF2B5EF4-FFF2-40B4-BE49-F238E27FC236}">
                <a16:creationId xmlns:a16="http://schemas.microsoft.com/office/drawing/2014/main" id="{94324FF0-4A7D-4384-A7E5-0D3AF8E036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C8EA1C-841F-4A78-BE23-4FFDEB088B7A}"/>
              </a:ext>
            </a:extLst>
          </p:cNvPr>
          <p:cNvSpPr>
            <a:spLocks noGrp="1"/>
          </p:cNvSpPr>
          <p:nvPr>
            <p:ph type="sldNum" sz="quarter" idx="12"/>
          </p:nvPr>
        </p:nvSpPr>
        <p:spPr/>
        <p:txBody>
          <a:bodyPr/>
          <a:lstStyle/>
          <a:p>
            <a:fld id="{2B6E7503-F2D6-41A5-8209-5E97485407BA}" type="slidenum">
              <a:rPr lang="en-US" smtClean="0"/>
              <a:t>‹#›</a:t>
            </a:fld>
            <a:endParaRPr lang="en-US"/>
          </a:p>
        </p:txBody>
      </p:sp>
    </p:spTree>
    <p:extLst>
      <p:ext uri="{BB962C8B-B14F-4D97-AF65-F5344CB8AC3E}">
        <p14:creationId xmlns:p14="http://schemas.microsoft.com/office/powerpoint/2010/main" val="18783337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45"/>
        <p:cNvGrpSpPr/>
        <p:nvPr/>
      </p:nvGrpSpPr>
      <p:grpSpPr>
        <a:xfrm>
          <a:off x="0" y="0"/>
          <a:ext cx="0" cy="0"/>
          <a:chOff x="0" y="0"/>
          <a:chExt cx="0" cy="0"/>
        </a:xfrm>
      </p:grpSpPr>
      <p:sp>
        <p:nvSpPr>
          <p:cNvPr id="246" name="Google Shape;246;p11"/>
          <p:cNvSpPr txBox="1">
            <a:spLocks noGrp="1"/>
          </p:cNvSpPr>
          <p:nvPr>
            <p:ph type="title" hasCustomPrompt="1"/>
          </p:nvPr>
        </p:nvSpPr>
        <p:spPr>
          <a:xfrm>
            <a:off x="1785000" y="2130067"/>
            <a:ext cx="8619600" cy="1962800"/>
          </a:xfrm>
          <a:prstGeom prst="rect">
            <a:avLst/>
          </a:prstGeom>
        </p:spPr>
        <p:txBody>
          <a:bodyPr spcFirstLastPara="1" wrap="square" lIns="91425" tIns="91425" rIns="91425" bIns="91425" anchor="ctr" anchorCtr="0">
            <a:noAutofit/>
          </a:bodyPr>
          <a:lstStyle>
            <a:lvl1pPr lvl="0" algn="ctr">
              <a:spcBef>
                <a:spcPts val="0"/>
              </a:spcBef>
              <a:spcAft>
                <a:spcPts val="0"/>
              </a:spcAft>
              <a:buSzPts val="9000"/>
              <a:buNone/>
              <a:defRPr sz="12000"/>
            </a:lvl1pPr>
            <a:lvl2pPr lvl="1" algn="ctr">
              <a:spcBef>
                <a:spcPts val="0"/>
              </a:spcBef>
              <a:spcAft>
                <a:spcPts val="0"/>
              </a:spcAft>
              <a:buSzPts val="9000"/>
              <a:buNone/>
              <a:defRPr sz="12000"/>
            </a:lvl2pPr>
            <a:lvl3pPr lvl="2" algn="ctr">
              <a:spcBef>
                <a:spcPts val="0"/>
              </a:spcBef>
              <a:spcAft>
                <a:spcPts val="0"/>
              </a:spcAft>
              <a:buSzPts val="9000"/>
              <a:buNone/>
              <a:defRPr sz="12000"/>
            </a:lvl3pPr>
            <a:lvl4pPr lvl="3" algn="ctr">
              <a:spcBef>
                <a:spcPts val="0"/>
              </a:spcBef>
              <a:spcAft>
                <a:spcPts val="0"/>
              </a:spcAft>
              <a:buSzPts val="9000"/>
              <a:buNone/>
              <a:defRPr sz="12000"/>
            </a:lvl4pPr>
            <a:lvl5pPr lvl="4" algn="ctr">
              <a:spcBef>
                <a:spcPts val="0"/>
              </a:spcBef>
              <a:spcAft>
                <a:spcPts val="0"/>
              </a:spcAft>
              <a:buSzPts val="9000"/>
              <a:buNone/>
              <a:defRPr sz="12000"/>
            </a:lvl5pPr>
            <a:lvl6pPr lvl="5" algn="ctr">
              <a:spcBef>
                <a:spcPts val="0"/>
              </a:spcBef>
              <a:spcAft>
                <a:spcPts val="0"/>
              </a:spcAft>
              <a:buSzPts val="9000"/>
              <a:buNone/>
              <a:defRPr sz="12000"/>
            </a:lvl6pPr>
            <a:lvl7pPr lvl="6" algn="ctr">
              <a:spcBef>
                <a:spcPts val="0"/>
              </a:spcBef>
              <a:spcAft>
                <a:spcPts val="0"/>
              </a:spcAft>
              <a:buSzPts val="9000"/>
              <a:buNone/>
              <a:defRPr sz="12000"/>
            </a:lvl7pPr>
            <a:lvl8pPr lvl="7" algn="ctr">
              <a:spcBef>
                <a:spcPts val="0"/>
              </a:spcBef>
              <a:spcAft>
                <a:spcPts val="0"/>
              </a:spcAft>
              <a:buSzPts val="9000"/>
              <a:buNone/>
              <a:defRPr sz="12000"/>
            </a:lvl8pPr>
            <a:lvl9pPr lvl="8" algn="ctr">
              <a:spcBef>
                <a:spcPts val="0"/>
              </a:spcBef>
              <a:spcAft>
                <a:spcPts val="0"/>
              </a:spcAft>
              <a:buSzPts val="9000"/>
              <a:buNone/>
              <a:defRPr sz="12000"/>
            </a:lvl9pPr>
          </a:lstStyle>
          <a:p>
            <a:r>
              <a:t>xx%</a:t>
            </a:r>
          </a:p>
        </p:txBody>
      </p:sp>
      <p:sp>
        <p:nvSpPr>
          <p:cNvPr id="247" name="Google Shape;247;p11"/>
          <p:cNvSpPr txBox="1">
            <a:spLocks noGrp="1"/>
          </p:cNvSpPr>
          <p:nvPr>
            <p:ph type="subTitle" idx="1"/>
          </p:nvPr>
        </p:nvSpPr>
        <p:spPr>
          <a:xfrm>
            <a:off x="1787400" y="4133915"/>
            <a:ext cx="8619600" cy="6828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4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3026326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248"/>
        <p:cNvGrpSpPr/>
        <p:nvPr/>
      </p:nvGrpSpPr>
      <p:grpSpPr>
        <a:xfrm>
          <a:off x="0" y="0"/>
          <a:ext cx="0" cy="0"/>
          <a:chOff x="0" y="0"/>
          <a:chExt cx="0" cy="0"/>
        </a:xfrm>
      </p:grpSpPr>
    </p:spTree>
    <p:extLst>
      <p:ext uri="{BB962C8B-B14F-4D97-AF65-F5344CB8AC3E}">
        <p14:creationId xmlns:p14="http://schemas.microsoft.com/office/powerpoint/2010/main" val="3751044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49"/>
        <p:cNvGrpSpPr/>
        <p:nvPr/>
      </p:nvGrpSpPr>
      <p:grpSpPr>
        <a:xfrm>
          <a:off x="0" y="0"/>
          <a:ext cx="0" cy="0"/>
          <a:chOff x="0" y="0"/>
          <a:chExt cx="0" cy="0"/>
        </a:xfrm>
      </p:grpSpPr>
      <p:grpSp>
        <p:nvGrpSpPr>
          <p:cNvPr id="250" name="Google Shape;250;p13"/>
          <p:cNvGrpSpPr/>
          <p:nvPr/>
        </p:nvGrpSpPr>
        <p:grpSpPr>
          <a:xfrm>
            <a:off x="207102" y="121813"/>
            <a:ext cx="11777797" cy="6525839"/>
            <a:chOff x="375925" y="955900"/>
            <a:chExt cx="6888675" cy="3816875"/>
          </a:xfrm>
        </p:grpSpPr>
        <p:sp>
          <p:nvSpPr>
            <p:cNvPr id="251" name="Google Shape;251;p13"/>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13"/>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13"/>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13"/>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13"/>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13"/>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13"/>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13"/>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13"/>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13"/>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13"/>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13"/>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13"/>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13"/>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13"/>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13"/>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13"/>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13"/>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13"/>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13"/>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13"/>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13"/>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13"/>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 name="Google Shape;274;p13"/>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13"/>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13"/>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13"/>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13"/>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13"/>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13"/>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 name="Google Shape;281;p13"/>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13"/>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13"/>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4" name="Google Shape;284;p13"/>
          <p:cNvSpPr txBox="1">
            <a:spLocks noGrp="1"/>
          </p:cNvSpPr>
          <p:nvPr>
            <p:ph type="title"/>
          </p:nvPr>
        </p:nvSpPr>
        <p:spPr>
          <a:xfrm>
            <a:off x="2017500" y="2525000"/>
            <a:ext cx="2658000" cy="14752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5" name="Google Shape;285;p13"/>
          <p:cNvSpPr txBox="1">
            <a:spLocks noGrp="1"/>
          </p:cNvSpPr>
          <p:nvPr>
            <p:ph type="subTitle" idx="1"/>
          </p:nvPr>
        </p:nvSpPr>
        <p:spPr>
          <a:xfrm>
            <a:off x="8159369" y="567144"/>
            <a:ext cx="2729200" cy="560800"/>
          </a:xfrm>
          <a:prstGeom prst="rect">
            <a:avLst/>
          </a:prstGeom>
        </p:spPr>
        <p:txBody>
          <a:bodyPr spcFirstLastPara="1" wrap="square" lIns="91425" tIns="91425" rIns="91425" bIns="91425" anchor="t" anchorCtr="0">
            <a:noAutofit/>
          </a:bodyPr>
          <a:lstStyle>
            <a:lvl1pPr lvl="0">
              <a:spcBef>
                <a:spcPts val="0"/>
              </a:spcBef>
              <a:spcAft>
                <a:spcPts val="0"/>
              </a:spcAft>
              <a:buSzPts val="2000"/>
              <a:buFont typeface="Delius"/>
              <a:buNone/>
              <a:defRPr sz="2667" b="1">
                <a:latin typeface="Delius"/>
                <a:ea typeface="Delius"/>
                <a:cs typeface="Delius"/>
                <a:sym typeface="Delius"/>
              </a:defRPr>
            </a:lvl1pPr>
            <a:lvl2pPr lvl="1">
              <a:spcBef>
                <a:spcPts val="0"/>
              </a:spcBef>
              <a:spcAft>
                <a:spcPts val="0"/>
              </a:spcAft>
              <a:buSzPts val="2000"/>
              <a:buFont typeface="Delius"/>
              <a:buNone/>
              <a:defRPr sz="2667" b="1">
                <a:latin typeface="Delius"/>
                <a:ea typeface="Delius"/>
                <a:cs typeface="Delius"/>
                <a:sym typeface="Delius"/>
              </a:defRPr>
            </a:lvl2pPr>
            <a:lvl3pPr lvl="2">
              <a:spcBef>
                <a:spcPts val="0"/>
              </a:spcBef>
              <a:spcAft>
                <a:spcPts val="0"/>
              </a:spcAft>
              <a:buSzPts val="2000"/>
              <a:buFont typeface="Delius"/>
              <a:buNone/>
              <a:defRPr sz="2667" b="1">
                <a:latin typeface="Delius"/>
                <a:ea typeface="Delius"/>
                <a:cs typeface="Delius"/>
                <a:sym typeface="Delius"/>
              </a:defRPr>
            </a:lvl3pPr>
            <a:lvl4pPr lvl="3">
              <a:spcBef>
                <a:spcPts val="0"/>
              </a:spcBef>
              <a:spcAft>
                <a:spcPts val="0"/>
              </a:spcAft>
              <a:buSzPts val="2000"/>
              <a:buFont typeface="Delius"/>
              <a:buNone/>
              <a:defRPr sz="2667" b="1">
                <a:latin typeface="Delius"/>
                <a:ea typeface="Delius"/>
                <a:cs typeface="Delius"/>
                <a:sym typeface="Delius"/>
              </a:defRPr>
            </a:lvl4pPr>
            <a:lvl5pPr lvl="4">
              <a:spcBef>
                <a:spcPts val="0"/>
              </a:spcBef>
              <a:spcAft>
                <a:spcPts val="0"/>
              </a:spcAft>
              <a:buSzPts val="2000"/>
              <a:buFont typeface="Delius"/>
              <a:buNone/>
              <a:defRPr sz="2667" b="1">
                <a:latin typeface="Delius"/>
                <a:ea typeface="Delius"/>
                <a:cs typeface="Delius"/>
                <a:sym typeface="Delius"/>
              </a:defRPr>
            </a:lvl5pPr>
            <a:lvl6pPr lvl="5">
              <a:spcBef>
                <a:spcPts val="0"/>
              </a:spcBef>
              <a:spcAft>
                <a:spcPts val="0"/>
              </a:spcAft>
              <a:buSzPts val="2000"/>
              <a:buFont typeface="Delius"/>
              <a:buNone/>
              <a:defRPr sz="2667" b="1">
                <a:latin typeface="Delius"/>
                <a:ea typeface="Delius"/>
                <a:cs typeface="Delius"/>
                <a:sym typeface="Delius"/>
              </a:defRPr>
            </a:lvl6pPr>
            <a:lvl7pPr lvl="6">
              <a:spcBef>
                <a:spcPts val="0"/>
              </a:spcBef>
              <a:spcAft>
                <a:spcPts val="0"/>
              </a:spcAft>
              <a:buSzPts val="2000"/>
              <a:buFont typeface="Delius"/>
              <a:buNone/>
              <a:defRPr sz="2667" b="1">
                <a:latin typeface="Delius"/>
                <a:ea typeface="Delius"/>
                <a:cs typeface="Delius"/>
                <a:sym typeface="Delius"/>
              </a:defRPr>
            </a:lvl7pPr>
            <a:lvl8pPr lvl="7">
              <a:spcBef>
                <a:spcPts val="0"/>
              </a:spcBef>
              <a:spcAft>
                <a:spcPts val="0"/>
              </a:spcAft>
              <a:buSzPts val="2000"/>
              <a:buFont typeface="Delius"/>
              <a:buNone/>
              <a:defRPr sz="2667" b="1">
                <a:latin typeface="Delius"/>
                <a:ea typeface="Delius"/>
                <a:cs typeface="Delius"/>
                <a:sym typeface="Delius"/>
              </a:defRPr>
            </a:lvl8pPr>
            <a:lvl9pPr lvl="8">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286" name="Google Shape;286;p13"/>
          <p:cNvSpPr txBox="1">
            <a:spLocks noGrp="1"/>
          </p:cNvSpPr>
          <p:nvPr>
            <p:ph type="title" idx="2" hasCustomPrompt="1"/>
          </p:nvPr>
        </p:nvSpPr>
        <p:spPr>
          <a:xfrm>
            <a:off x="6972400" y="955200"/>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87" name="Google Shape;287;p13"/>
          <p:cNvSpPr txBox="1">
            <a:spLocks noGrp="1"/>
          </p:cNvSpPr>
          <p:nvPr>
            <p:ph type="subTitle" idx="3"/>
          </p:nvPr>
        </p:nvSpPr>
        <p:spPr>
          <a:xfrm>
            <a:off x="8159369" y="1056197"/>
            <a:ext cx="27292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8" name="Google Shape;288;p13"/>
          <p:cNvSpPr txBox="1">
            <a:spLocks noGrp="1"/>
          </p:cNvSpPr>
          <p:nvPr>
            <p:ph type="subTitle" idx="4"/>
          </p:nvPr>
        </p:nvSpPr>
        <p:spPr>
          <a:xfrm>
            <a:off x="8159369" y="1976336"/>
            <a:ext cx="27292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289" name="Google Shape;289;p13"/>
          <p:cNvSpPr txBox="1">
            <a:spLocks noGrp="1"/>
          </p:cNvSpPr>
          <p:nvPr>
            <p:ph type="title" idx="5" hasCustomPrompt="1"/>
          </p:nvPr>
        </p:nvSpPr>
        <p:spPr>
          <a:xfrm>
            <a:off x="6972400" y="2375907"/>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90" name="Google Shape;290;p13"/>
          <p:cNvSpPr txBox="1">
            <a:spLocks noGrp="1"/>
          </p:cNvSpPr>
          <p:nvPr>
            <p:ph type="subTitle" idx="6"/>
          </p:nvPr>
        </p:nvSpPr>
        <p:spPr>
          <a:xfrm>
            <a:off x="8159369" y="2471877"/>
            <a:ext cx="27292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1" name="Google Shape;291;p13"/>
          <p:cNvSpPr txBox="1">
            <a:spLocks noGrp="1"/>
          </p:cNvSpPr>
          <p:nvPr>
            <p:ph type="subTitle" idx="7"/>
          </p:nvPr>
        </p:nvSpPr>
        <p:spPr>
          <a:xfrm>
            <a:off x="8159369" y="3385528"/>
            <a:ext cx="27292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292" name="Google Shape;292;p13"/>
          <p:cNvSpPr txBox="1">
            <a:spLocks noGrp="1"/>
          </p:cNvSpPr>
          <p:nvPr>
            <p:ph type="title" idx="8" hasCustomPrompt="1"/>
          </p:nvPr>
        </p:nvSpPr>
        <p:spPr>
          <a:xfrm>
            <a:off x="6972400" y="3796613"/>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93" name="Google Shape;293;p13"/>
          <p:cNvSpPr txBox="1">
            <a:spLocks noGrp="1"/>
          </p:cNvSpPr>
          <p:nvPr>
            <p:ph type="subTitle" idx="9"/>
          </p:nvPr>
        </p:nvSpPr>
        <p:spPr>
          <a:xfrm>
            <a:off x="8159369" y="3887557"/>
            <a:ext cx="27292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4" name="Google Shape;294;p13"/>
          <p:cNvSpPr txBox="1">
            <a:spLocks noGrp="1"/>
          </p:cNvSpPr>
          <p:nvPr>
            <p:ph type="subTitle" idx="13"/>
          </p:nvPr>
        </p:nvSpPr>
        <p:spPr>
          <a:xfrm>
            <a:off x="8159369" y="4794720"/>
            <a:ext cx="27292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295" name="Google Shape;295;p13"/>
          <p:cNvSpPr txBox="1">
            <a:spLocks noGrp="1"/>
          </p:cNvSpPr>
          <p:nvPr>
            <p:ph type="title" idx="14" hasCustomPrompt="1"/>
          </p:nvPr>
        </p:nvSpPr>
        <p:spPr>
          <a:xfrm>
            <a:off x="6972400" y="5217319"/>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96" name="Google Shape;296;p13"/>
          <p:cNvSpPr txBox="1">
            <a:spLocks noGrp="1"/>
          </p:cNvSpPr>
          <p:nvPr>
            <p:ph type="subTitle" idx="15"/>
          </p:nvPr>
        </p:nvSpPr>
        <p:spPr>
          <a:xfrm>
            <a:off x="8159369" y="5303237"/>
            <a:ext cx="27292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38222504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97"/>
        <p:cNvGrpSpPr/>
        <p:nvPr/>
      </p:nvGrpSpPr>
      <p:grpSpPr>
        <a:xfrm>
          <a:off x="0" y="0"/>
          <a:ext cx="0" cy="0"/>
          <a:chOff x="0" y="0"/>
          <a:chExt cx="0" cy="0"/>
        </a:xfrm>
      </p:grpSpPr>
      <p:grpSp>
        <p:nvGrpSpPr>
          <p:cNvPr id="298" name="Google Shape;298;p14"/>
          <p:cNvGrpSpPr/>
          <p:nvPr/>
        </p:nvGrpSpPr>
        <p:grpSpPr>
          <a:xfrm>
            <a:off x="207102" y="121813"/>
            <a:ext cx="11777797" cy="6525839"/>
            <a:chOff x="375925" y="955900"/>
            <a:chExt cx="6888675" cy="3816875"/>
          </a:xfrm>
        </p:grpSpPr>
        <p:sp>
          <p:nvSpPr>
            <p:cNvPr id="299" name="Google Shape;299;p14"/>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4"/>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14"/>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14"/>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14"/>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14"/>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14"/>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14"/>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14"/>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14"/>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14"/>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14"/>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14"/>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14"/>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14"/>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14"/>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14"/>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14"/>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14"/>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14"/>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14"/>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14"/>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14"/>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14"/>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14"/>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14"/>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14"/>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14"/>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14"/>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14"/>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14"/>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14"/>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14"/>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32" name="Google Shape;332;p14"/>
          <p:cNvSpPr txBox="1">
            <a:spLocks noGrp="1"/>
          </p:cNvSpPr>
          <p:nvPr>
            <p:ph type="title"/>
          </p:nvPr>
        </p:nvSpPr>
        <p:spPr>
          <a:xfrm>
            <a:off x="3621000" y="5192951"/>
            <a:ext cx="4950000" cy="573200"/>
          </a:xfrm>
          <a:prstGeom prst="rect">
            <a:avLst/>
          </a:prstGeom>
        </p:spPr>
        <p:txBody>
          <a:bodyPr spcFirstLastPara="1" wrap="square" lIns="91425" tIns="91425" rIns="91425" bIns="91425" anchor="ctr" anchorCtr="0">
            <a:noAutofit/>
          </a:bodyPr>
          <a:lstStyle>
            <a:lvl1pPr lvl="0" algn="ctr">
              <a:spcBef>
                <a:spcPts val="0"/>
              </a:spcBef>
              <a:spcAft>
                <a:spcPts val="0"/>
              </a:spcAft>
              <a:buSzPts val="1800"/>
              <a:buNone/>
              <a:defRPr sz="2667"/>
            </a:lvl1pPr>
            <a:lvl2pPr lvl="1" algn="ctr">
              <a:spcBef>
                <a:spcPts val="0"/>
              </a:spcBef>
              <a:spcAft>
                <a:spcPts val="0"/>
              </a:spcAft>
              <a:buSzPts val="1800"/>
              <a:buNone/>
              <a:defRPr sz="2400"/>
            </a:lvl2pPr>
            <a:lvl3pPr lvl="2" algn="ctr">
              <a:spcBef>
                <a:spcPts val="0"/>
              </a:spcBef>
              <a:spcAft>
                <a:spcPts val="0"/>
              </a:spcAft>
              <a:buSzPts val="1800"/>
              <a:buNone/>
              <a:defRPr sz="2400"/>
            </a:lvl3pPr>
            <a:lvl4pPr lvl="3" algn="ctr">
              <a:spcBef>
                <a:spcPts val="0"/>
              </a:spcBef>
              <a:spcAft>
                <a:spcPts val="0"/>
              </a:spcAft>
              <a:buSzPts val="1800"/>
              <a:buNone/>
              <a:defRPr sz="2400"/>
            </a:lvl4pPr>
            <a:lvl5pPr lvl="4" algn="ctr">
              <a:spcBef>
                <a:spcPts val="0"/>
              </a:spcBef>
              <a:spcAft>
                <a:spcPts val="0"/>
              </a:spcAft>
              <a:buSzPts val="1800"/>
              <a:buNone/>
              <a:defRPr sz="2400"/>
            </a:lvl5pPr>
            <a:lvl6pPr lvl="5" algn="ctr">
              <a:spcBef>
                <a:spcPts val="0"/>
              </a:spcBef>
              <a:spcAft>
                <a:spcPts val="0"/>
              </a:spcAft>
              <a:buSzPts val="1800"/>
              <a:buNone/>
              <a:defRPr sz="2400"/>
            </a:lvl6pPr>
            <a:lvl7pPr lvl="6" algn="ctr">
              <a:spcBef>
                <a:spcPts val="0"/>
              </a:spcBef>
              <a:spcAft>
                <a:spcPts val="0"/>
              </a:spcAft>
              <a:buSzPts val="1800"/>
              <a:buNone/>
              <a:defRPr sz="2400"/>
            </a:lvl7pPr>
            <a:lvl8pPr lvl="7" algn="ctr">
              <a:spcBef>
                <a:spcPts val="0"/>
              </a:spcBef>
              <a:spcAft>
                <a:spcPts val="0"/>
              </a:spcAft>
              <a:buSzPts val="1800"/>
              <a:buNone/>
              <a:defRPr sz="2400"/>
            </a:lvl8pPr>
            <a:lvl9pPr lvl="8" algn="ctr">
              <a:spcBef>
                <a:spcPts val="0"/>
              </a:spcBef>
              <a:spcAft>
                <a:spcPts val="0"/>
              </a:spcAft>
              <a:buSzPts val="1800"/>
              <a:buNone/>
              <a:defRPr sz="2400"/>
            </a:lvl9pPr>
          </a:lstStyle>
          <a:p>
            <a:endParaRPr/>
          </a:p>
        </p:txBody>
      </p:sp>
      <p:sp>
        <p:nvSpPr>
          <p:cNvPr id="333" name="Google Shape;333;p14"/>
          <p:cNvSpPr txBox="1">
            <a:spLocks noGrp="1"/>
          </p:cNvSpPr>
          <p:nvPr>
            <p:ph type="subTitle" idx="1"/>
          </p:nvPr>
        </p:nvSpPr>
        <p:spPr>
          <a:xfrm>
            <a:off x="3426000" y="1967989"/>
            <a:ext cx="5340000" cy="2718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Font typeface="Delius"/>
              <a:buNone/>
              <a:defRPr sz="3733">
                <a:latin typeface="Delius"/>
                <a:ea typeface="Delius"/>
                <a:cs typeface="Delius"/>
                <a:sym typeface="Delius"/>
              </a:defRPr>
            </a:lvl1pPr>
            <a:lvl2pPr lvl="1" algn="ctr" rtl="0">
              <a:spcBef>
                <a:spcPts val="0"/>
              </a:spcBef>
              <a:spcAft>
                <a:spcPts val="0"/>
              </a:spcAft>
              <a:buSzPts val="2400"/>
              <a:buFont typeface="Delius"/>
              <a:buNone/>
              <a:defRPr sz="3200">
                <a:latin typeface="Delius"/>
                <a:ea typeface="Delius"/>
                <a:cs typeface="Delius"/>
                <a:sym typeface="Delius"/>
              </a:defRPr>
            </a:lvl2pPr>
            <a:lvl3pPr lvl="2" algn="ctr" rtl="0">
              <a:spcBef>
                <a:spcPts val="0"/>
              </a:spcBef>
              <a:spcAft>
                <a:spcPts val="0"/>
              </a:spcAft>
              <a:buSzPts val="2400"/>
              <a:buFont typeface="Delius"/>
              <a:buNone/>
              <a:defRPr sz="3200">
                <a:latin typeface="Delius"/>
                <a:ea typeface="Delius"/>
                <a:cs typeface="Delius"/>
                <a:sym typeface="Delius"/>
              </a:defRPr>
            </a:lvl3pPr>
            <a:lvl4pPr lvl="3" algn="ctr" rtl="0">
              <a:spcBef>
                <a:spcPts val="0"/>
              </a:spcBef>
              <a:spcAft>
                <a:spcPts val="0"/>
              </a:spcAft>
              <a:buSzPts val="2400"/>
              <a:buFont typeface="Delius"/>
              <a:buNone/>
              <a:defRPr sz="3200">
                <a:latin typeface="Delius"/>
                <a:ea typeface="Delius"/>
                <a:cs typeface="Delius"/>
                <a:sym typeface="Delius"/>
              </a:defRPr>
            </a:lvl4pPr>
            <a:lvl5pPr lvl="4" algn="ctr" rtl="0">
              <a:spcBef>
                <a:spcPts val="0"/>
              </a:spcBef>
              <a:spcAft>
                <a:spcPts val="0"/>
              </a:spcAft>
              <a:buSzPts val="2400"/>
              <a:buFont typeface="Delius"/>
              <a:buNone/>
              <a:defRPr sz="3200">
                <a:latin typeface="Delius"/>
                <a:ea typeface="Delius"/>
                <a:cs typeface="Delius"/>
                <a:sym typeface="Delius"/>
              </a:defRPr>
            </a:lvl5pPr>
            <a:lvl6pPr lvl="5" algn="ctr" rtl="0">
              <a:spcBef>
                <a:spcPts val="0"/>
              </a:spcBef>
              <a:spcAft>
                <a:spcPts val="0"/>
              </a:spcAft>
              <a:buSzPts val="2400"/>
              <a:buFont typeface="Delius"/>
              <a:buNone/>
              <a:defRPr sz="3200">
                <a:latin typeface="Delius"/>
                <a:ea typeface="Delius"/>
                <a:cs typeface="Delius"/>
                <a:sym typeface="Delius"/>
              </a:defRPr>
            </a:lvl6pPr>
            <a:lvl7pPr lvl="6" algn="ctr" rtl="0">
              <a:spcBef>
                <a:spcPts val="0"/>
              </a:spcBef>
              <a:spcAft>
                <a:spcPts val="0"/>
              </a:spcAft>
              <a:buSzPts val="2400"/>
              <a:buFont typeface="Delius"/>
              <a:buNone/>
              <a:defRPr sz="3200">
                <a:latin typeface="Delius"/>
                <a:ea typeface="Delius"/>
                <a:cs typeface="Delius"/>
                <a:sym typeface="Delius"/>
              </a:defRPr>
            </a:lvl7pPr>
            <a:lvl8pPr lvl="7" algn="ctr" rtl="0">
              <a:spcBef>
                <a:spcPts val="0"/>
              </a:spcBef>
              <a:spcAft>
                <a:spcPts val="0"/>
              </a:spcAft>
              <a:buSzPts val="2400"/>
              <a:buFont typeface="Delius"/>
              <a:buNone/>
              <a:defRPr sz="3200">
                <a:latin typeface="Delius"/>
                <a:ea typeface="Delius"/>
                <a:cs typeface="Delius"/>
                <a:sym typeface="Delius"/>
              </a:defRPr>
            </a:lvl8pPr>
            <a:lvl9pPr lvl="8" algn="ctr" rtl="0">
              <a:spcBef>
                <a:spcPts val="0"/>
              </a:spcBef>
              <a:spcAft>
                <a:spcPts val="0"/>
              </a:spcAft>
              <a:buSzPts val="2400"/>
              <a:buFont typeface="Delius"/>
              <a:buNone/>
              <a:defRPr sz="3200">
                <a:latin typeface="Delius"/>
                <a:ea typeface="Delius"/>
                <a:cs typeface="Delius"/>
                <a:sym typeface="Delius"/>
              </a:defRPr>
            </a:lvl9pPr>
          </a:lstStyle>
          <a:p>
            <a:endParaRPr/>
          </a:p>
        </p:txBody>
      </p:sp>
    </p:spTree>
    <p:extLst>
      <p:ext uri="{BB962C8B-B14F-4D97-AF65-F5344CB8AC3E}">
        <p14:creationId xmlns:p14="http://schemas.microsoft.com/office/powerpoint/2010/main" val="20222968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334"/>
        <p:cNvGrpSpPr/>
        <p:nvPr/>
      </p:nvGrpSpPr>
      <p:grpSpPr>
        <a:xfrm>
          <a:off x="0" y="0"/>
          <a:ext cx="0" cy="0"/>
          <a:chOff x="0" y="0"/>
          <a:chExt cx="0" cy="0"/>
        </a:xfrm>
      </p:grpSpPr>
      <p:grpSp>
        <p:nvGrpSpPr>
          <p:cNvPr id="335" name="Google Shape;335;p15"/>
          <p:cNvGrpSpPr/>
          <p:nvPr/>
        </p:nvGrpSpPr>
        <p:grpSpPr>
          <a:xfrm>
            <a:off x="207102" y="121813"/>
            <a:ext cx="11777797" cy="6525839"/>
            <a:chOff x="375925" y="955900"/>
            <a:chExt cx="6888675" cy="3816875"/>
          </a:xfrm>
        </p:grpSpPr>
        <p:sp>
          <p:nvSpPr>
            <p:cNvPr id="336" name="Google Shape;336;p15"/>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15"/>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15"/>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15"/>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15"/>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15"/>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15"/>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15"/>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15"/>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15"/>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15"/>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15"/>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15"/>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15"/>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15"/>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15"/>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15"/>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15"/>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15"/>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15"/>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15"/>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15"/>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15"/>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15"/>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15"/>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15"/>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15"/>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15"/>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15"/>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15"/>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15"/>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15"/>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15"/>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9" name="Google Shape;369;p15"/>
          <p:cNvSpPr txBox="1">
            <a:spLocks noGrp="1"/>
          </p:cNvSpPr>
          <p:nvPr>
            <p:ph type="title"/>
          </p:nvPr>
        </p:nvSpPr>
        <p:spPr>
          <a:xfrm>
            <a:off x="950800" y="593367"/>
            <a:ext cx="4584000" cy="1414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70" name="Google Shape;370;p15"/>
          <p:cNvSpPr txBox="1">
            <a:spLocks noGrp="1"/>
          </p:cNvSpPr>
          <p:nvPr>
            <p:ph type="subTitle" idx="1"/>
          </p:nvPr>
        </p:nvSpPr>
        <p:spPr>
          <a:xfrm>
            <a:off x="8025977" y="816179"/>
            <a:ext cx="309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371" name="Google Shape;371;p15"/>
          <p:cNvSpPr txBox="1">
            <a:spLocks noGrp="1"/>
          </p:cNvSpPr>
          <p:nvPr>
            <p:ph type="subTitle" idx="2"/>
          </p:nvPr>
        </p:nvSpPr>
        <p:spPr>
          <a:xfrm>
            <a:off x="8025977" y="1309179"/>
            <a:ext cx="30968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72" name="Google Shape;372;p15"/>
          <p:cNvSpPr txBox="1">
            <a:spLocks noGrp="1"/>
          </p:cNvSpPr>
          <p:nvPr>
            <p:ph type="subTitle" idx="3"/>
          </p:nvPr>
        </p:nvSpPr>
        <p:spPr>
          <a:xfrm>
            <a:off x="8025977" y="2572105"/>
            <a:ext cx="309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373" name="Google Shape;373;p15"/>
          <p:cNvSpPr txBox="1">
            <a:spLocks noGrp="1"/>
          </p:cNvSpPr>
          <p:nvPr>
            <p:ph type="subTitle" idx="4"/>
          </p:nvPr>
        </p:nvSpPr>
        <p:spPr>
          <a:xfrm>
            <a:off x="8025977" y="3065105"/>
            <a:ext cx="30968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74" name="Google Shape;374;p15"/>
          <p:cNvSpPr txBox="1">
            <a:spLocks noGrp="1"/>
          </p:cNvSpPr>
          <p:nvPr>
            <p:ph type="subTitle" idx="5"/>
          </p:nvPr>
        </p:nvSpPr>
        <p:spPr>
          <a:xfrm>
            <a:off x="8025977" y="4318305"/>
            <a:ext cx="309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375" name="Google Shape;375;p15"/>
          <p:cNvSpPr txBox="1">
            <a:spLocks noGrp="1"/>
          </p:cNvSpPr>
          <p:nvPr>
            <p:ph type="subTitle" idx="6"/>
          </p:nvPr>
        </p:nvSpPr>
        <p:spPr>
          <a:xfrm>
            <a:off x="8025977" y="4811305"/>
            <a:ext cx="30968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5809491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376"/>
        <p:cNvGrpSpPr/>
        <p:nvPr/>
      </p:nvGrpSpPr>
      <p:grpSpPr>
        <a:xfrm>
          <a:off x="0" y="0"/>
          <a:ext cx="0" cy="0"/>
          <a:chOff x="0" y="0"/>
          <a:chExt cx="0" cy="0"/>
        </a:xfrm>
      </p:grpSpPr>
      <p:grpSp>
        <p:nvGrpSpPr>
          <p:cNvPr id="377" name="Google Shape;377;p16"/>
          <p:cNvGrpSpPr/>
          <p:nvPr/>
        </p:nvGrpSpPr>
        <p:grpSpPr>
          <a:xfrm>
            <a:off x="207102" y="121813"/>
            <a:ext cx="11777797" cy="6525839"/>
            <a:chOff x="375925" y="955900"/>
            <a:chExt cx="6888675" cy="3816875"/>
          </a:xfrm>
        </p:grpSpPr>
        <p:sp>
          <p:nvSpPr>
            <p:cNvPr id="378" name="Google Shape;378;p16"/>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16"/>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16"/>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16"/>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16"/>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16"/>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16"/>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16"/>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16"/>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16"/>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16"/>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16"/>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16"/>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16"/>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16"/>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16"/>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16"/>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16"/>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16"/>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16"/>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16"/>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16"/>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16"/>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16"/>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16"/>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16"/>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16"/>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16"/>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16"/>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16"/>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16"/>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16"/>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16"/>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1" name="Google Shape;411;p16"/>
          <p:cNvSpPr txBox="1">
            <a:spLocks noGrp="1"/>
          </p:cNvSpPr>
          <p:nvPr>
            <p:ph type="title"/>
          </p:nvPr>
        </p:nvSpPr>
        <p:spPr>
          <a:xfrm>
            <a:off x="950800" y="2410200"/>
            <a:ext cx="4584000" cy="203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412" name="Google Shape;412;p16"/>
          <p:cNvSpPr txBox="1">
            <a:spLocks noGrp="1"/>
          </p:cNvSpPr>
          <p:nvPr>
            <p:ph type="subTitle" idx="1"/>
          </p:nvPr>
        </p:nvSpPr>
        <p:spPr>
          <a:xfrm>
            <a:off x="6718333" y="26277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13" name="Google Shape;413;p16"/>
          <p:cNvSpPr txBox="1">
            <a:spLocks noGrp="1"/>
          </p:cNvSpPr>
          <p:nvPr>
            <p:ph type="subTitle" idx="2"/>
          </p:nvPr>
        </p:nvSpPr>
        <p:spPr>
          <a:xfrm>
            <a:off x="6718333" y="31207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4" name="Google Shape;414;p16"/>
          <p:cNvSpPr txBox="1">
            <a:spLocks noGrp="1"/>
          </p:cNvSpPr>
          <p:nvPr>
            <p:ph type="subTitle" idx="3"/>
          </p:nvPr>
        </p:nvSpPr>
        <p:spPr>
          <a:xfrm>
            <a:off x="6718333" y="45358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15" name="Google Shape;415;p16"/>
          <p:cNvSpPr txBox="1">
            <a:spLocks noGrp="1"/>
          </p:cNvSpPr>
          <p:nvPr>
            <p:ph type="subTitle" idx="4"/>
          </p:nvPr>
        </p:nvSpPr>
        <p:spPr>
          <a:xfrm>
            <a:off x="6718333" y="50288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6" name="Google Shape;416;p16"/>
          <p:cNvSpPr txBox="1">
            <a:spLocks noGrp="1"/>
          </p:cNvSpPr>
          <p:nvPr>
            <p:ph type="subTitle" idx="5"/>
          </p:nvPr>
        </p:nvSpPr>
        <p:spPr>
          <a:xfrm>
            <a:off x="9131667" y="26277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17" name="Google Shape;417;p16"/>
          <p:cNvSpPr txBox="1">
            <a:spLocks noGrp="1"/>
          </p:cNvSpPr>
          <p:nvPr>
            <p:ph type="subTitle" idx="6"/>
          </p:nvPr>
        </p:nvSpPr>
        <p:spPr>
          <a:xfrm>
            <a:off x="9131667" y="31207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8" name="Google Shape;418;p16"/>
          <p:cNvSpPr txBox="1">
            <a:spLocks noGrp="1"/>
          </p:cNvSpPr>
          <p:nvPr>
            <p:ph type="subTitle" idx="7"/>
          </p:nvPr>
        </p:nvSpPr>
        <p:spPr>
          <a:xfrm>
            <a:off x="9131667" y="45358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19" name="Google Shape;419;p16"/>
          <p:cNvSpPr txBox="1">
            <a:spLocks noGrp="1"/>
          </p:cNvSpPr>
          <p:nvPr>
            <p:ph type="subTitle" idx="8"/>
          </p:nvPr>
        </p:nvSpPr>
        <p:spPr>
          <a:xfrm>
            <a:off x="9131667" y="50288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0" name="Google Shape;420;p16"/>
          <p:cNvSpPr txBox="1">
            <a:spLocks noGrp="1"/>
          </p:cNvSpPr>
          <p:nvPr>
            <p:ph type="subTitle" idx="9"/>
          </p:nvPr>
        </p:nvSpPr>
        <p:spPr>
          <a:xfrm>
            <a:off x="6718333" y="7196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21" name="Google Shape;421;p16"/>
          <p:cNvSpPr txBox="1">
            <a:spLocks noGrp="1"/>
          </p:cNvSpPr>
          <p:nvPr>
            <p:ph type="subTitle" idx="13"/>
          </p:nvPr>
        </p:nvSpPr>
        <p:spPr>
          <a:xfrm>
            <a:off x="6718333" y="12126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2" name="Google Shape;422;p16"/>
          <p:cNvSpPr txBox="1">
            <a:spLocks noGrp="1"/>
          </p:cNvSpPr>
          <p:nvPr>
            <p:ph type="subTitle" idx="14"/>
          </p:nvPr>
        </p:nvSpPr>
        <p:spPr>
          <a:xfrm>
            <a:off x="9131667" y="7196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23" name="Google Shape;423;p16"/>
          <p:cNvSpPr txBox="1">
            <a:spLocks noGrp="1"/>
          </p:cNvSpPr>
          <p:nvPr>
            <p:ph type="subTitle" idx="15"/>
          </p:nvPr>
        </p:nvSpPr>
        <p:spPr>
          <a:xfrm>
            <a:off x="9131667" y="12126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19285938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424"/>
        <p:cNvGrpSpPr/>
        <p:nvPr/>
      </p:nvGrpSpPr>
      <p:grpSpPr>
        <a:xfrm>
          <a:off x="0" y="0"/>
          <a:ext cx="0" cy="0"/>
          <a:chOff x="0" y="0"/>
          <a:chExt cx="0" cy="0"/>
        </a:xfrm>
      </p:grpSpPr>
      <p:grpSp>
        <p:nvGrpSpPr>
          <p:cNvPr id="425" name="Google Shape;425;p17"/>
          <p:cNvGrpSpPr/>
          <p:nvPr/>
        </p:nvGrpSpPr>
        <p:grpSpPr>
          <a:xfrm>
            <a:off x="207102" y="121813"/>
            <a:ext cx="11777797" cy="6525839"/>
            <a:chOff x="375925" y="955900"/>
            <a:chExt cx="6888675" cy="3816875"/>
          </a:xfrm>
        </p:grpSpPr>
        <p:sp>
          <p:nvSpPr>
            <p:cNvPr id="426" name="Google Shape;426;p17"/>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17"/>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17"/>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17"/>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17"/>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17"/>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17"/>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17"/>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17"/>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17"/>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17"/>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17"/>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17"/>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17"/>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17"/>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17"/>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17"/>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17"/>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17"/>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17"/>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17"/>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17"/>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17"/>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17"/>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17"/>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17"/>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17"/>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17"/>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17"/>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17"/>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17"/>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17"/>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17"/>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59" name="Google Shape;459;p17"/>
          <p:cNvSpPr txBox="1">
            <a:spLocks noGrp="1"/>
          </p:cNvSpPr>
          <p:nvPr>
            <p:ph type="title"/>
          </p:nvPr>
        </p:nvSpPr>
        <p:spPr>
          <a:xfrm>
            <a:off x="950800" y="593367"/>
            <a:ext cx="4584000" cy="1414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60" name="Google Shape;460;p17"/>
          <p:cNvSpPr txBox="1">
            <a:spLocks noGrp="1"/>
          </p:cNvSpPr>
          <p:nvPr>
            <p:ph type="subTitle" idx="1"/>
          </p:nvPr>
        </p:nvSpPr>
        <p:spPr>
          <a:xfrm>
            <a:off x="1465733" y="2736833"/>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61" name="Google Shape;461;p17"/>
          <p:cNvSpPr txBox="1">
            <a:spLocks noGrp="1"/>
          </p:cNvSpPr>
          <p:nvPr>
            <p:ph type="subTitle" idx="2"/>
          </p:nvPr>
        </p:nvSpPr>
        <p:spPr>
          <a:xfrm>
            <a:off x="1465733" y="3279951"/>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2" name="Google Shape;462;p17"/>
          <p:cNvSpPr txBox="1">
            <a:spLocks noGrp="1"/>
          </p:cNvSpPr>
          <p:nvPr>
            <p:ph type="subTitle" idx="3"/>
          </p:nvPr>
        </p:nvSpPr>
        <p:spPr>
          <a:xfrm>
            <a:off x="1465733" y="4474051"/>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63" name="Google Shape;463;p17"/>
          <p:cNvSpPr txBox="1">
            <a:spLocks noGrp="1"/>
          </p:cNvSpPr>
          <p:nvPr>
            <p:ph type="subTitle" idx="4"/>
          </p:nvPr>
        </p:nvSpPr>
        <p:spPr>
          <a:xfrm>
            <a:off x="1465733" y="5017167"/>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4" name="Google Shape;464;p17"/>
          <p:cNvSpPr txBox="1">
            <a:spLocks noGrp="1"/>
          </p:cNvSpPr>
          <p:nvPr>
            <p:ph type="subTitle" idx="5"/>
          </p:nvPr>
        </p:nvSpPr>
        <p:spPr>
          <a:xfrm>
            <a:off x="7239467" y="2736833"/>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65" name="Google Shape;465;p17"/>
          <p:cNvSpPr txBox="1">
            <a:spLocks noGrp="1"/>
          </p:cNvSpPr>
          <p:nvPr>
            <p:ph type="subTitle" idx="6"/>
          </p:nvPr>
        </p:nvSpPr>
        <p:spPr>
          <a:xfrm>
            <a:off x="7239467" y="3279951"/>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6" name="Google Shape;466;p17"/>
          <p:cNvSpPr txBox="1">
            <a:spLocks noGrp="1"/>
          </p:cNvSpPr>
          <p:nvPr>
            <p:ph type="subTitle" idx="7"/>
          </p:nvPr>
        </p:nvSpPr>
        <p:spPr>
          <a:xfrm>
            <a:off x="7239467" y="4474051"/>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67" name="Google Shape;467;p17"/>
          <p:cNvSpPr txBox="1">
            <a:spLocks noGrp="1"/>
          </p:cNvSpPr>
          <p:nvPr>
            <p:ph type="subTitle" idx="8"/>
          </p:nvPr>
        </p:nvSpPr>
        <p:spPr>
          <a:xfrm>
            <a:off x="7239467" y="5011569"/>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6215327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468"/>
        <p:cNvGrpSpPr/>
        <p:nvPr/>
      </p:nvGrpSpPr>
      <p:grpSpPr>
        <a:xfrm>
          <a:off x="0" y="0"/>
          <a:ext cx="0" cy="0"/>
          <a:chOff x="0" y="0"/>
          <a:chExt cx="0" cy="0"/>
        </a:xfrm>
      </p:grpSpPr>
      <p:grpSp>
        <p:nvGrpSpPr>
          <p:cNvPr id="469" name="Google Shape;469;p18"/>
          <p:cNvGrpSpPr/>
          <p:nvPr/>
        </p:nvGrpSpPr>
        <p:grpSpPr>
          <a:xfrm>
            <a:off x="207102" y="121813"/>
            <a:ext cx="11777797" cy="6525839"/>
            <a:chOff x="375925" y="955900"/>
            <a:chExt cx="6888675" cy="3816875"/>
          </a:xfrm>
        </p:grpSpPr>
        <p:sp>
          <p:nvSpPr>
            <p:cNvPr id="470" name="Google Shape;470;p18"/>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18"/>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18"/>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18"/>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18"/>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18"/>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18"/>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18"/>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18"/>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18"/>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18"/>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18"/>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18"/>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18"/>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18"/>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18"/>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18"/>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18"/>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18"/>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18"/>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18"/>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18"/>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18"/>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18"/>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18"/>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18"/>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18"/>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18"/>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18"/>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18"/>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18"/>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18"/>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18"/>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03" name="Google Shape;503;p18"/>
          <p:cNvSpPr txBox="1">
            <a:spLocks noGrp="1"/>
          </p:cNvSpPr>
          <p:nvPr>
            <p:ph type="title"/>
          </p:nvPr>
        </p:nvSpPr>
        <p:spPr>
          <a:xfrm>
            <a:off x="950800" y="593367"/>
            <a:ext cx="4584000" cy="1414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04" name="Google Shape;504;p18"/>
          <p:cNvSpPr txBox="1">
            <a:spLocks noGrp="1"/>
          </p:cNvSpPr>
          <p:nvPr>
            <p:ph type="subTitle" idx="1"/>
          </p:nvPr>
        </p:nvSpPr>
        <p:spPr>
          <a:xfrm>
            <a:off x="1465733" y="4059800"/>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505" name="Google Shape;505;p18"/>
          <p:cNvSpPr txBox="1">
            <a:spLocks noGrp="1"/>
          </p:cNvSpPr>
          <p:nvPr>
            <p:ph type="subTitle" idx="2"/>
          </p:nvPr>
        </p:nvSpPr>
        <p:spPr>
          <a:xfrm>
            <a:off x="1465733" y="4602917"/>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6" name="Google Shape;506;p18"/>
          <p:cNvSpPr txBox="1">
            <a:spLocks noGrp="1"/>
          </p:cNvSpPr>
          <p:nvPr>
            <p:ph type="subTitle" idx="3"/>
          </p:nvPr>
        </p:nvSpPr>
        <p:spPr>
          <a:xfrm>
            <a:off x="7181733" y="4059800"/>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507" name="Google Shape;507;p18"/>
          <p:cNvSpPr txBox="1">
            <a:spLocks noGrp="1"/>
          </p:cNvSpPr>
          <p:nvPr>
            <p:ph type="subTitle" idx="4"/>
          </p:nvPr>
        </p:nvSpPr>
        <p:spPr>
          <a:xfrm>
            <a:off x="7181733" y="4602917"/>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8" name="Google Shape;508;p18"/>
          <p:cNvSpPr txBox="1">
            <a:spLocks noGrp="1"/>
          </p:cNvSpPr>
          <p:nvPr>
            <p:ph type="subTitle" idx="5"/>
          </p:nvPr>
        </p:nvSpPr>
        <p:spPr>
          <a:xfrm>
            <a:off x="7181733" y="1579233"/>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509" name="Google Shape;509;p18"/>
          <p:cNvSpPr txBox="1">
            <a:spLocks noGrp="1"/>
          </p:cNvSpPr>
          <p:nvPr>
            <p:ph type="subTitle" idx="6"/>
          </p:nvPr>
        </p:nvSpPr>
        <p:spPr>
          <a:xfrm>
            <a:off x="7181733" y="2122351"/>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24111372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510"/>
        <p:cNvGrpSpPr/>
        <p:nvPr/>
      </p:nvGrpSpPr>
      <p:grpSpPr>
        <a:xfrm>
          <a:off x="0" y="0"/>
          <a:ext cx="0" cy="0"/>
          <a:chOff x="0" y="0"/>
          <a:chExt cx="0" cy="0"/>
        </a:xfrm>
      </p:grpSpPr>
      <p:sp>
        <p:nvSpPr>
          <p:cNvPr id="511" name="Google Shape;511;p19"/>
          <p:cNvSpPr txBox="1">
            <a:spLocks noGrp="1"/>
          </p:cNvSpPr>
          <p:nvPr>
            <p:ph type="title"/>
          </p:nvPr>
        </p:nvSpPr>
        <p:spPr>
          <a:xfrm>
            <a:off x="5003167" y="2134067"/>
            <a:ext cx="5824000" cy="175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512" name="Google Shape;512;p19"/>
          <p:cNvSpPr txBox="1">
            <a:spLocks noGrp="1"/>
          </p:cNvSpPr>
          <p:nvPr>
            <p:ph type="subTitle" idx="1"/>
          </p:nvPr>
        </p:nvSpPr>
        <p:spPr>
          <a:xfrm>
            <a:off x="5818067" y="3794833"/>
            <a:ext cx="4194000" cy="106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4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513" name="Google Shape;513;p19"/>
          <p:cNvSpPr txBox="1">
            <a:spLocks noGrp="1"/>
          </p:cNvSpPr>
          <p:nvPr>
            <p:ph type="title" idx="2" hasCustomPrompt="1"/>
          </p:nvPr>
        </p:nvSpPr>
        <p:spPr>
          <a:xfrm>
            <a:off x="7445667" y="1247451"/>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Tree>
    <p:extLst>
      <p:ext uri="{BB962C8B-B14F-4D97-AF65-F5344CB8AC3E}">
        <p14:creationId xmlns:p14="http://schemas.microsoft.com/office/powerpoint/2010/main" val="28661824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spTree>
      <p:nvGrpSpPr>
        <p:cNvPr id="1" name="Shape 514"/>
        <p:cNvGrpSpPr/>
        <p:nvPr/>
      </p:nvGrpSpPr>
      <p:grpSpPr>
        <a:xfrm>
          <a:off x="0" y="0"/>
          <a:ext cx="0" cy="0"/>
          <a:chOff x="0" y="0"/>
          <a:chExt cx="0" cy="0"/>
        </a:xfrm>
      </p:grpSpPr>
      <p:grpSp>
        <p:nvGrpSpPr>
          <p:cNvPr id="515" name="Google Shape;515;p20"/>
          <p:cNvGrpSpPr/>
          <p:nvPr/>
        </p:nvGrpSpPr>
        <p:grpSpPr>
          <a:xfrm>
            <a:off x="207102" y="121813"/>
            <a:ext cx="11777797" cy="6525839"/>
            <a:chOff x="375925" y="955900"/>
            <a:chExt cx="6888675" cy="3816875"/>
          </a:xfrm>
        </p:grpSpPr>
        <p:sp>
          <p:nvSpPr>
            <p:cNvPr id="516" name="Google Shape;516;p20"/>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20"/>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20"/>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20"/>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20"/>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20"/>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20"/>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20"/>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20"/>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20"/>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20"/>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20"/>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20"/>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20"/>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20"/>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20"/>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20"/>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20"/>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20"/>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20"/>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20"/>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20"/>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20"/>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20"/>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20"/>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20"/>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20"/>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20"/>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20"/>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 name="Google Shape;545;p20"/>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 name="Google Shape;546;p20"/>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20"/>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20"/>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49" name="Google Shape;549;p20"/>
          <p:cNvSpPr txBox="1">
            <a:spLocks noGrp="1"/>
          </p:cNvSpPr>
          <p:nvPr>
            <p:ph type="title"/>
          </p:nvPr>
        </p:nvSpPr>
        <p:spPr>
          <a:xfrm>
            <a:off x="950800" y="593367"/>
            <a:ext cx="4584000" cy="14144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50" name="Google Shape;550;p20"/>
          <p:cNvSpPr txBox="1">
            <a:spLocks noGrp="1"/>
          </p:cNvSpPr>
          <p:nvPr>
            <p:ph type="subTitle" idx="1"/>
          </p:nvPr>
        </p:nvSpPr>
        <p:spPr>
          <a:xfrm>
            <a:off x="2284067" y="2223733"/>
            <a:ext cx="309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551" name="Google Shape;551;p20"/>
          <p:cNvSpPr txBox="1">
            <a:spLocks noGrp="1"/>
          </p:cNvSpPr>
          <p:nvPr>
            <p:ph type="subTitle" idx="2"/>
          </p:nvPr>
        </p:nvSpPr>
        <p:spPr>
          <a:xfrm>
            <a:off x="2284067" y="2716733"/>
            <a:ext cx="3096800" cy="1134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52" name="Google Shape;552;p20"/>
          <p:cNvSpPr txBox="1">
            <a:spLocks noGrp="1"/>
          </p:cNvSpPr>
          <p:nvPr>
            <p:ph type="subTitle" idx="3"/>
          </p:nvPr>
        </p:nvSpPr>
        <p:spPr>
          <a:xfrm>
            <a:off x="2284067" y="4163167"/>
            <a:ext cx="309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553" name="Google Shape;553;p20"/>
          <p:cNvSpPr txBox="1">
            <a:spLocks noGrp="1"/>
          </p:cNvSpPr>
          <p:nvPr>
            <p:ph type="subTitle" idx="4"/>
          </p:nvPr>
        </p:nvSpPr>
        <p:spPr>
          <a:xfrm>
            <a:off x="2284067" y="4656167"/>
            <a:ext cx="3096800" cy="1134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54" name="Google Shape;554;p20"/>
          <p:cNvSpPr txBox="1">
            <a:spLocks noGrp="1"/>
          </p:cNvSpPr>
          <p:nvPr>
            <p:ph type="subTitle" idx="5"/>
          </p:nvPr>
        </p:nvSpPr>
        <p:spPr>
          <a:xfrm>
            <a:off x="6811133" y="2223733"/>
            <a:ext cx="3096800" cy="560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000"/>
              <a:buFont typeface="Delius"/>
              <a:buNone/>
              <a:defRPr sz="2667" b="1">
                <a:latin typeface="Delius"/>
                <a:ea typeface="Delius"/>
                <a:cs typeface="Delius"/>
                <a:sym typeface="Delius"/>
              </a:defRPr>
            </a:lvl1pPr>
            <a:lvl2pPr lvl="1" algn="r" rtl="0">
              <a:spcBef>
                <a:spcPts val="0"/>
              </a:spcBef>
              <a:spcAft>
                <a:spcPts val="0"/>
              </a:spcAft>
              <a:buSzPts val="2000"/>
              <a:buFont typeface="Delius"/>
              <a:buNone/>
              <a:defRPr sz="2667" b="1">
                <a:latin typeface="Delius"/>
                <a:ea typeface="Delius"/>
                <a:cs typeface="Delius"/>
                <a:sym typeface="Delius"/>
              </a:defRPr>
            </a:lvl2pPr>
            <a:lvl3pPr lvl="2" algn="r" rtl="0">
              <a:spcBef>
                <a:spcPts val="0"/>
              </a:spcBef>
              <a:spcAft>
                <a:spcPts val="0"/>
              </a:spcAft>
              <a:buSzPts val="2000"/>
              <a:buFont typeface="Delius"/>
              <a:buNone/>
              <a:defRPr sz="2667" b="1">
                <a:latin typeface="Delius"/>
                <a:ea typeface="Delius"/>
                <a:cs typeface="Delius"/>
                <a:sym typeface="Delius"/>
              </a:defRPr>
            </a:lvl3pPr>
            <a:lvl4pPr lvl="3" algn="r" rtl="0">
              <a:spcBef>
                <a:spcPts val="0"/>
              </a:spcBef>
              <a:spcAft>
                <a:spcPts val="0"/>
              </a:spcAft>
              <a:buSzPts val="2000"/>
              <a:buFont typeface="Delius"/>
              <a:buNone/>
              <a:defRPr sz="2667" b="1">
                <a:latin typeface="Delius"/>
                <a:ea typeface="Delius"/>
                <a:cs typeface="Delius"/>
                <a:sym typeface="Delius"/>
              </a:defRPr>
            </a:lvl4pPr>
            <a:lvl5pPr lvl="4" algn="r" rtl="0">
              <a:spcBef>
                <a:spcPts val="0"/>
              </a:spcBef>
              <a:spcAft>
                <a:spcPts val="0"/>
              </a:spcAft>
              <a:buSzPts val="2000"/>
              <a:buFont typeface="Delius"/>
              <a:buNone/>
              <a:defRPr sz="2667" b="1">
                <a:latin typeface="Delius"/>
                <a:ea typeface="Delius"/>
                <a:cs typeface="Delius"/>
                <a:sym typeface="Delius"/>
              </a:defRPr>
            </a:lvl5pPr>
            <a:lvl6pPr lvl="5" algn="r" rtl="0">
              <a:spcBef>
                <a:spcPts val="0"/>
              </a:spcBef>
              <a:spcAft>
                <a:spcPts val="0"/>
              </a:spcAft>
              <a:buSzPts val="2000"/>
              <a:buFont typeface="Delius"/>
              <a:buNone/>
              <a:defRPr sz="2667" b="1">
                <a:latin typeface="Delius"/>
                <a:ea typeface="Delius"/>
                <a:cs typeface="Delius"/>
                <a:sym typeface="Delius"/>
              </a:defRPr>
            </a:lvl6pPr>
            <a:lvl7pPr lvl="6" algn="r" rtl="0">
              <a:spcBef>
                <a:spcPts val="0"/>
              </a:spcBef>
              <a:spcAft>
                <a:spcPts val="0"/>
              </a:spcAft>
              <a:buSzPts val="2000"/>
              <a:buFont typeface="Delius"/>
              <a:buNone/>
              <a:defRPr sz="2667" b="1">
                <a:latin typeface="Delius"/>
                <a:ea typeface="Delius"/>
                <a:cs typeface="Delius"/>
                <a:sym typeface="Delius"/>
              </a:defRPr>
            </a:lvl7pPr>
            <a:lvl8pPr lvl="7" algn="r" rtl="0">
              <a:spcBef>
                <a:spcPts val="0"/>
              </a:spcBef>
              <a:spcAft>
                <a:spcPts val="0"/>
              </a:spcAft>
              <a:buSzPts val="2000"/>
              <a:buFont typeface="Delius"/>
              <a:buNone/>
              <a:defRPr sz="2667" b="1">
                <a:latin typeface="Delius"/>
                <a:ea typeface="Delius"/>
                <a:cs typeface="Delius"/>
                <a:sym typeface="Delius"/>
              </a:defRPr>
            </a:lvl8pPr>
            <a:lvl9pPr lvl="8" algn="r"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555" name="Google Shape;555;p20"/>
          <p:cNvSpPr txBox="1">
            <a:spLocks noGrp="1"/>
          </p:cNvSpPr>
          <p:nvPr>
            <p:ph type="subTitle" idx="6"/>
          </p:nvPr>
        </p:nvSpPr>
        <p:spPr>
          <a:xfrm>
            <a:off x="6811133" y="2716733"/>
            <a:ext cx="3096800" cy="1134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556" name="Google Shape;556;p20"/>
          <p:cNvSpPr txBox="1">
            <a:spLocks noGrp="1"/>
          </p:cNvSpPr>
          <p:nvPr>
            <p:ph type="subTitle" idx="7"/>
          </p:nvPr>
        </p:nvSpPr>
        <p:spPr>
          <a:xfrm>
            <a:off x="6811133" y="4163167"/>
            <a:ext cx="3096800" cy="560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000"/>
              <a:buFont typeface="Delius"/>
              <a:buNone/>
              <a:defRPr sz="2667" b="1">
                <a:latin typeface="Delius"/>
                <a:ea typeface="Delius"/>
                <a:cs typeface="Delius"/>
                <a:sym typeface="Delius"/>
              </a:defRPr>
            </a:lvl1pPr>
            <a:lvl2pPr lvl="1" algn="r" rtl="0">
              <a:spcBef>
                <a:spcPts val="0"/>
              </a:spcBef>
              <a:spcAft>
                <a:spcPts val="0"/>
              </a:spcAft>
              <a:buSzPts val="2000"/>
              <a:buFont typeface="Delius"/>
              <a:buNone/>
              <a:defRPr sz="2667" b="1">
                <a:latin typeface="Delius"/>
                <a:ea typeface="Delius"/>
                <a:cs typeface="Delius"/>
                <a:sym typeface="Delius"/>
              </a:defRPr>
            </a:lvl2pPr>
            <a:lvl3pPr lvl="2" algn="r" rtl="0">
              <a:spcBef>
                <a:spcPts val="0"/>
              </a:spcBef>
              <a:spcAft>
                <a:spcPts val="0"/>
              </a:spcAft>
              <a:buSzPts val="2000"/>
              <a:buFont typeface="Delius"/>
              <a:buNone/>
              <a:defRPr sz="2667" b="1">
                <a:latin typeface="Delius"/>
                <a:ea typeface="Delius"/>
                <a:cs typeface="Delius"/>
                <a:sym typeface="Delius"/>
              </a:defRPr>
            </a:lvl3pPr>
            <a:lvl4pPr lvl="3" algn="r" rtl="0">
              <a:spcBef>
                <a:spcPts val="0"/>
              </a:spcBef>
              <a:spcAft>
                <a:spcPts val="0"/>
              </a:spcAft>
              <a:buSzPts val="2000"/>
              <a:buFont typeface="Delius"/>
              <a:buNone/>
              <a:defRPr sz="2667" b="1">
                <a:latin typeface="Delius"/>
                <a:ea typeface="Delius"/>
                <a:cs typeface="Delius"/>
                <a:sym typeface="Delius"/>
              </a:defRPr>
            </a:lvl4pPr>
            <a:lvl5pPr lvl="4" algn="r" rtl="0">
              <a:spcBef>
                <a:spcPts val="0"/>
              </a:spcBef>
              <a:spcAft>
                <a:spcPts val="0"/>
              </a:spcAft>
              <a:buSzPts val="2000"/>
              <a:buFont typeface="Delius"/>
              <a:buNone/>
              <a:defRPr sz="2667" b="1">
                <a:latin typeface="Delius"/>
                <a:ea typeface="Delius"/>
                <a:cs typeface="Delius"/>
                <a:sym typeface="Delius"/>
              </a:defRPr>
            </a:lvl5pPr>
            <a:lvl6pPr lvl="5" algn="r" rtl="0">
              <a:spcBef>
                <a:spcPts val="0"/>
              </a:spcBef>
              <a:spcAft>
                <a:spcPts val="0"/>
              </a:spcAft>
              <a:buSzPts val="2000"/>
              <a:buFont typeface="Delius"/>
              <a:buNone/>
              <a:defRPr sz="2667" b="1">
                <a:latin typeface="Delius"/>
                <a:ea typeface="Delius"/>
                <a:cs typeface="Delius"/>
                <a:sym typeface="Delius"/>
              </a:defRPr>
            </a:lvl6pPr>
            <a:lvl7pPr lvl="6" algn="r" rtl="0">
              <a:spcBef>
                <a:spcPts val="0"/>
              </a:spcBef>
              <a:spcAft>
                <a:spcPts val="0"/>
              </a:spcAft>
              <a:buSzPts val="2000"/>
              <a:buFont typeface="Delius"/>
              <a:buNone/>
              <a:defRPr sz="2667" b="1">
                <a:latin typeface="Delius"/>
                <a:ea typeface="Delius"/>
                <a:cs typeface="Delius"/>
                <a:sym typeface="Delius"/>
              </a:defRPr>
            </a:lvl7pPr>
            <a:lvl8pPr lvl="7" algn="r" rtl="0">
              <a:spcBef>
                <a:spcPts val="0"/>
              </a:spcBef>
              <a:spcAft>
                <a:spcPts val="0"/>
              </a:spcAft>
              <a:buSzPts val="2000"/>
              <a:buFont typeface="Delius"/>
              <a:buNone/>
              <a:defRPr sz="2667" b="1">
                <a:latin typeface="Delius"/>
                <a:ea typeface="Delius"/>
                <a:cs typeface="Delius"/>
                <a:sym typeface="Delius"/>
              </a:defRPr>
            </a:lvl8pPr>
            <a:lvl9pPr lvl="8" algn="r"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557" name="Google Shape;557;p20"/>
          <p:cNvSpPr txBox="1">
            <a:spLocks noGrp="1"/>
          </p:cNvSpPr>
          <p:nvPr>
            <p:ph type="subTitle" idx="8"/>
          </p:nvPr>
        </p:nvSpPr>
        <p:spPr>
          <a:xfrm>
            <a:off x="6811133" y="4656167"/>
            <a:ext cx="3096800" cy="1134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Tree>
    <p:extLst>
      <p:ext uri="{BB962C8B-B14F-4D97-AF65-F5344CB8AC3E}">
        <p14:creationId xmlns:p14="http://schemas.microsoft.com/office/powerpoint/2010/main" val="3880259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E8403-009D-473D-B429-F8B9E41F915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51B1257-0489-41E5-B7D3-69179D8EF6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D64092-FFEB-4568-9CB5-14AC3D0C42E7}"/>
              </a:ext>
            </a:extLst>
          </p:cNvPr>
          <p:cNvSpPr>
            <a:spLocks noGrp="1"/>
          </p:cNvSpPr>
          <p:nvPr>
            <p:ph type="dt" sz="half" idx="10"/>
          </p:nvPr>
        </p:nvSpPr>
        <p:spPr/>
        <p:txBody>
          <a:bodyPr/>
          <a:lstStyle/>
          <a:p>
            <a:fld id="{3F550F31-06E6-4317-84EB-6EA40B7186C8}" type="datetimeFigureOut">
              <a:rPr lang="en-US" smtClean="0"/>
              <a:t>8/2/2021</a:t>
            </a:fld>
            <a:endParaRPr lang="en-US"/>
          </a:p>
        </p:txBody>
      </p:sp>
      <p:sp>
        <p:nvSpPr>
          <p:cNvPr id="5" name="Footer Placeholder 4">
            <a:extLst>
              <a:ext uri="{FF2B5EF4-FFF2-40B4-BE49-F238E27FC236}">
                <a16:creationId xmlns:a16="http://schemas.microsoft.com/office/drawing/2014/main" id="{C3975077-686A-4837-9B07-A9F862BA94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2C8CD2-EAA5-4A2B-89FE-FF7D349D6BE1}"/>
              </a:ext>
            </a:extLst>
          </p:cNvPr>
          <p:cNvSpPr>
            <a:spLocks noGrp="1"/>
          </p:cNvSpPr>
          <p:nvPr>
            <p:ph type="sldNum" sz="quarter" idx="12"/>
          </p:nvPr>
        </p:nvSpPr>
        <p:spPr/>
        <p:txBody>
          <a:bodyPr/>
          <a:lstStyle/>
          <a:p>
            <a:fld id="{2B6E7503-F2D6-41A5-8209-5E97485407BA}" type="slidenum">
              <a:rPr lang="en-US" smtClean="0"/>
              <a:t>‹#›</a:t>
            </a:fld>
            <a:endParaRPr lang="en-US"/>
          </a:p>
        </p:txBody>
      </p:sp>
    </p:spTree>
    <p:extLst>
      <p:ext uri="{BB962C8B-B14F-4D97-AF65-F5344CB8AC3E}">
        <p14:creationId xmlns:p14="http://schemas.microsoft.com/office/powerpoint/2010/main" val="1661387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595"/>
        <p:cNvGrpSpPr/>
        <p:nvPr/>
      </p:nvGrpSpPr>
      <p:grpSpPr>
        <a:xfrm>
          <a:off x="0" y="0"/>
          <a:ext cx="0" cy="0"/>
          <a:chOff x="0" y="0"/>
          <a:chExt cx="0" cy="0"/>
        </a:xfrm>
      </p:grpSpPr>
      <p:grpSp>
        <p:nvGrpSpPr>
          <p:cNvPr id="596" name="Google Shape;596;p22"/>
          <p:cNvGrpSpPr/>
          <p:nvPr/>
        </p:nvGrpSpPr>
        <p:grpSpPr>
          <a:xfrm>
            <a:off x="207102" y="121813"/>
            <a:ext cx="11777797" cy="6525839"/>
            <a:chOff x="375925" y="955900"/>
            <a:chExt cx="6888675" cy="3816875"/>
          </a:xfrm>
        </p:grpSpPr>
        <p:sp>
          <p:nvSpPr>
            <p:cNvPr id="597" name="Google Shape;597;p22"/>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 name="Google Shape;598;p22"/>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 name="Google Shape;599;p22"/>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 name="Google Shape;600;p22"/>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 name="Google Shape;601;p22"/>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 name="Google Shape;602;p22"/>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 name="Google Shape;603;p22"/>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 name="Google Shape;604;p22"/>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 name="Google Shape;605;p22"/>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 name="Google Shape;606;p22"/>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 name="Google Shape;607;p22"/>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 name="Google Shape;608;p22"/>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 name="Google Shape;609;p22"/>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22"/>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 name="Google Shape;611;p22"/>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 name="Google Shape;612;p22"/>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 name="Google Shape;613;p22"/>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 name="Google Shape;614;p22"/>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 name="Google Shape;615;p22"/>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 name="Google Shape;616;p22"/>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 name="Google Shape;617;p22"/>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 name="Google Shape;618;p22"/>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 name="Google Shape;619;p22"/>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 name="Google Shape;620;p22"/>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 name="Google Shape;621;p22"/>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 name="Google Shape;622;p22"/>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 name="Google Shape;623;p22"/>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 name="Google Shape;624;p22"/>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 name="Google Shape;625;p22"/>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 name="Google Shape;626;p22"/>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 name="Google Shape;627;p22"/>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 name="Google Shape;628;p22"/>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 name="Google Shape;629;p22"/>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30" name="Google Shape;630;p22"/>
          <p:cNvSpPr txBox="1">
            <a:spLocks noGrp="1"/>
          </p:cNvSpPr>
          <p:nvPr>
            <p:ph type="title" hasCustomPrompt="1"/>
          </p:nvPr>
        </p:nvSpPr>
        <p:spPr>
          <a:xfrm>
            <a:off x="4983368" y="1667933"/>
            <a:ext cx="2218800" cy="59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r>
              <a:t>xx%</a:t>
            </a:r>
          </a:p>
        </p:txBody>
      </p:sp>
      <p:sp>
        <p:nvSpPr>
          <p:cNvPr id="631" name="Google Shape;631;p22"/>
          <p:cNvSpPr txBox="1">
            <a:spLocks noGrp="1"/>
          </p:cNvSpPr>
          <p:nvPr>
            <p:ph type="subTitle" idx="1"/>
          </p:nvPr>
        </p:nvSpPr>
        <p:spPr>
          <a:xfrm>
            <a:off x="4983368" y="2265529"/>
            <a:ext cx="2218800" cy="926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632" name="Google Shape;632;p22"/>
          <p:cNvSpPr txBox="1">
            <a:spLocks noGrp="1"/>
          </p:cNvSpPr>
          <p:nvPr>
            <p:ph type="title" idx="2" hasCustomPrompt="1"/>
          </p:nvPr>
        </p:nvSpPr>
        <p:spPr>
          <a:xfrm>
            <a:off x="8272304" y="3110517"/>
            <a:ext cx="2218800" cy="59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r>
              <a:t>xx%</a:t>
            </a:r>
          </a:p>
        </p:txBody>
      </p:sp>
      <p:sp>
        <p:nvSpPr>
          <p:cNvPr id="633" name="Google Shape;633;p22"/>
          <p:cNvSpPr txBox="1">
            <a:spLocks noGrp="1"/>
          </p:cNvSpPr>
          <p:nvPr>
            <p:ph type="subTitle" idx="3"/>
          </p:nvPr>
        </p:nvSpPr>
        <p:spPr>
          <a:xfrm>
            <a:off x="8272304" y="3708111"/>
            <a:ext cx="2218800" cy="926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634" name="Google Shape;634;p22"/>
          <p:cNvSpPr txBox="1">
            <a:spLocks noGrp="1"/>
          </p:cNvSpPr>
          <p:nvPr>
            <p:ph type="title" idx="4" hasCustomPrompt="1"/>
          </p:nvPr>
        </p:nvSpPr>
        <p:spPr>
          <a:xfrm>
            <a:off x="1706821" y="3110517"/>
            <a:ext cx="2218800" cy="59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r>
              <a:t>xx%</a:t>
            </a:r>
          </a:p>
        </p:txBody>
      </p:sp>
      <p:sp>
        <p:nvSpPr>
          <p:cNvPr id="635" name="Google Shape;635;p22"/>
          <p:cNvSpPr txBox="1">
            <a:spLocks noGrp="1"/>
          </p:cNvSpPr>
          <p:nvPr>
            <p:ph type="subTitle" idx="5"/>
          </p:nvPr>
        </p:nvSpPr>
        <p:spPr>
          <a:xfrm>
            <a:off x="1706821" y="3708111"/>
            <a:ext cx="2218800" cy="926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Tree>
    <p:extLst>
      <p:ext uri="{BB962C8B-B14F-4D97-AF65-F5344CB8AC3E}">
        <p14:creationId xmlns:p14="http://schemas.microsoft.com/office/powerpoint/2010/main" val="22618820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636"/>
        <p:cNvGrpSpPr/>
        <p:nvPr/>
      </p:nvGrpSpPr>
      <p:grpSpPr>
        <a:xfrm>
          <a:off x="0" y="0"/>
          <a:ext cx="0" cy="0"/>
          <a:chOff x="0" y="0"/>
          <a:chExt cx="0" cy="0"/>
        </a:xfrm>
      </p:grpSpPr>
      <p:sp>
        <p:nvSpPr>
          <p:cNvPr id="637" name="Google Shape;637;p23"/>
          <p:cNvSpPr txBox="1">
            <a:spLocks noGrp="1"/>
          </p:cNvSpPr>
          <p:nvPr>
            <p:ph type="title"/>
          </p:nvPr>
        </p:nvSpPr>
        <p:spPr>
          <a:xfrm>
            <a:off x="950800" y="1743367"/>
            <a:ext cx="2914000" cy="12800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38" name="Google Shape;638;p23"/>
          <p:cNvSpPr txBox="1">
            <a:spLocks noGrp="1"/>
          </p:cNvSpPr>
          <p:nvPr>
            <p:ph type="subTitle" idx="1"/>
          </p:nvPr>
        </p:nvSpPr>
        <p:spPr>
          <a:xfrm>
            <a:off x="950800" y="3155067"/>
            <a:ext cx="3479200" cy="195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6270013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639"/>
        <p:cNvGrpSpPr/>
        <p:nvPr/>
      </p:nvGrpSpPr>
      <p:grpSpPr>
        <a:xfrm>
          <a:off x="0" y="0"/>
          <a:ext cx="0" cy="0"/>
          <a:chOff x="0" y="0"/>
          <a:chExt cx="0" cy="0"/>
        </a:xfrm>
      </p:grpSpPr>
      <p:sp>
        <p:nvSpPr>
          <p:cNvPr id="640" name="Google Shape;640;p24"/>
          <p:cNvSpPr txBox="1">
            <a:spLocks noGrp="1"/>
          </p:cNvSpPr>
          <p:nvPr>
            <p:ph type="title"/>
          </p:nvPr>
        </p:nvSpPr>
        <p:spPr>
          <a:xfrm>
            <a:off x="6585033" y="2318403"/>
            <a:ext cx="39504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41" name="Google Shape;641;p24"/>
          <p:cNvSpPr txBox="1">
            <a:spLocks noGrp="1"/>
          </p:cNvSpPr>
          <p:nvPr>
            <p:ph type="subTitle" idx="1"/>
          </p:nvPr>
        </p:nvSpPr>
        <p:spPr>
          <a:xfrm>
            <a:off x="6585033" y="3159632"/>
            <a:ext cx="3950400" cy="1414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14741122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four columns 2">
  <p:cSld name="Title and four columns 2">
    <p:spTree>
      <p:nvGrpSpPr>
        <p:cNvPr id="1" name="Shape 642"/>
        <p:cNvGrpSpPr/>
        <p:nvPr/>
      </p:nvGrpSpPr>
      <p:grpSpPr>
        <a:xfrm>
          <a:off x="0" y="0"/>
          <a:ext cx="0" cy="0"/>
          <a:chOff x="0" y="0"/>
          <a:chExt cx="0" cy="0"/>
        </a:xfrm>
      </p:grpSpPr>
      <p:sp>
        <p:nvSpPr>
          <p:cNvPr id="643" name="Google Shape;643;p25"/>
          <p:cNvSpPr txBox="1">
            <a:spLocks noGrp="1"/>
          </p:cNvSpPr>
          <p:nvPr>
            <p:ph type="title"/>
          </p:nvPr>
        </p:nvSpPr>
        <p:spPr>
          <a:xfrm>
            <a:off x="4882300" y="880884"/>
            <a:ext cx="39504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44" name="Google Shape;644;p25"/>
          <p:cNvSpPr txBox="1">
            <a:spLocks noGrp="1"/>
          </p:cNvSpPr>
          <p:nvPr>
            <p:ph type="subTitle" idx="1"/>
          </p:nvPr>
        </p:nvSpPr>
        <p:spPr>
          <a:xfrm>
            <a:off x="4876700" y="1722100"/>
            <a:ext cx="63644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5" name="Google Shape;645;p25"/>
          <p:cNvSpPr txBox="1">
            <a:spLocks noGrp="1"/>
          </p:cNvSpPr>
          <p:nvPr>
            <p:ph type="subTitle" idx="2"/>
          </p:nvPr>
        </p:nvSpPr>
        <p:spPr>
          <a:xfrm>
            <a:off x="4881100" y="2893187"/>
            <a:ext cx="2974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646" name="Google Shape;646;p25"/>
          <p:cNvSpPr txBox="1">
            <a:spLocks noGrp="1"/>
          </p:cNvSpPr>
          <p:nvPr>
            <p:ph type="subTitle" idx="3"/>
          </p:nvPr>
        </p:nvSpPr>
        <p:spPr>
          <a:xfrm>
            <a:off x="4881100" y="3392185"/>
            <a:ext cx="29748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7" name="Google Shape;647;p25"/>
          <p:cNvSpPr txBox="1">
            <a:spLocks noGrp="1"/>
          </p:cNvSpPr>
          <p:nvPr>
            <p:ph type="subTitle" idx="4"/>
          </p:nvPr>
        </p:nvSpPr>
        <p:spPr>
          <a:xfrm>
            <a:off x="8266300" y="2893187"/>
            <a:ext cx="2974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648" name="Google Shape;648;p25"/>
          <p:cNvSpPr txBox="1">
            <a:spLocks noGrp="1"/>
          </p:cNvSpPr>
          <p:nvPr>
            <p:ph type="subTitle" idx="5"/>
          </p:nvPr>
        </p:nvSpPr>
        <p:spPr>
          <a:xfrm>
            <a:off x="8266300" y="3392185"/>
            <a:ext cx="29748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9" name="Google Shape;649;p25"/>
          <p:cNvSpPr txBox="1">
            <a:spLocks noGrp="1"/>
          </p:cNvSpPr>
          <p:nvPr>
            <p:ph type="subTitle" idx="6"/>
          </p:nvPr>
        </p:nvSpPr>
        <p:spPr>
          <a:xfrm>
            <a:off x="4881100" y="4600087"/>
            <a:ext cx="2974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650" name="Google Shape;650;p25"/>
          <p:cNvSpPr txBox="1">
            <a:spLocks noGrp="1"/>
          </p:cNvSpPr>
          <p:nvPr>
            <p:ph type="subTitle" idx="7"/>
          </p:nvPr>
        </p:nvSpPr>
        <p:spPr>
          <a:xfrm>
            <a:off x="4881100" y="5099085"/>
            <a:ext cx="29748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51" name="Google Shape;651;p25"/>
          <p:cNvSpPr txBox="1">
            <a:spLocks noGrp="1"/>
          </p:cNvSpPr>
          <p:nvPr>
            <p:ph type="subTitle" idx="8"/>
          </p:nvPr>
        </p:nvSpPr>
        <p:spPr>
          <a:xfrm>
            <a:off x="8266300" y="4600087"/>
            <a:ext cx="2974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652" name="Google Shape;652;p25"/>
          <p:cNvSpPr txBox="1">
            <a:spLocks noGrp="1"/>
          </p:cNvSpPr>
          <p:nvPr>
            <p:ph type="subTitle" idx="9"/>
          </p:nvPr>
        </p:nvSpPr>
        <p:spPr>
          <a:xfrm>
            <a:off x="8266300" y="5099085"/>
            <a:ext cx="29748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14485152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653"/>
        <p:cNvGrpSpPr/>
        <p:nvPr/>
      </p:nvGrpSpPr>
      <p:grpSpPr>
        <a:xfrm>
          <a:off x="0" y="0"/>
          <a:ext cx="0" cy="0"/>
          <a:chOff x="0" y="0"/>
          <a:chExt cx="0" cy="0"/>
        </a:xfrm>
      </p:grpSpPr>
      <p:grpSp>
        <p:nvGrpSpPr>
          <p:cNvPr id="654" name="Google Shape;654;p26"/>
          <p:cNvGrpSpPr/>
          <p:nvPr/>
        </p:nvGrpSpPr>
        <p:grpSpPr>
          <a:xfrm>
            <a:off x="207102" y="121813"/>
            <a:ext cx="11777797" cy="6525839"/>
            <a:chOff x="375925" y="955900"/>
            <a:chExt cx="6888675" cy="3816875"/>
          </a:xfrm>
        </p:grpSpPr>
        <p:sp>
          <p:nvSpPr>
            <p:cNvPr id="655" name="Google Shape;655;p26"/>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26"/>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26"/>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8" name="Google Shape;658;p26"/>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9" name="Google Shape;659;p26"/>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0" name="Google Shape;660;p26"/>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1" name="Google Shape;661;p26"/>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26"/>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3" name="Google Shape;663;p26"/>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 name="Google Shape;664;p26"/>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26"/>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26"/>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7" name="Google Shape;667;p26"/>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 name="Google Shape;668;p26"/>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9" name="Google Shape;669;p26"/>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0" name="Google Shape;670;p26"/>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1" name="Google Shape;671;p26"/>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2" name="Google Shape;672;p26"/>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 name="Google Shape;673;p26"/>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4" name="Google Shape;674;p26"/>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5" name="Google Shape;675;p26"/>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6" name="Google Shape;676;p26"/>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7" name="Google Shape;677;p26"/>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8" name="Google Shape;678;p26"/>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9" name="Google Shape;679;p26"/>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0" name="Google Shape;680;p26"/>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 name="Google Shape;681;p26"/>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26"/>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26"/>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 name="Google Shape;684;p26"/>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5" name="Google Shape;685;p26"/>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6" name="Google Shape;686;p26"/>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7" name="Google Shape;687;p26"/>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88" name="Google Shape;688;p26"/>
          <p:cNvSpPr txBox="1">
            <a:spLocks noGrp="1"/>
          </p:cNvSpPr>
          <p:nvPr>
            <p:ph type="title"/>
          </p:nvPr>
        </p:nvSpPr>
        <p:spPr>
          <a:xfrm>
            <a:off x="950800" y="2291651"/>
            <a:ext cx="4389200" cy="2280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400"/>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
        <p:nvSpPr>
          <p:cNvPr id="689" name="Google Shape;689;p26"/>
          <p:cNvSpPr txBox="1"/>
          <p:nvPr/>
        </p:nvSpPr>
        <p:spPr>
          <a:xfrm>
            <a:off x="7371400" y="4064000"/>
            <a:ext cx="3450000" cy="1342000"/>
          </a:xfrm>
          <a:prstGeom prst="rect">
            <a:avLst/>
          </a:prstGeom>
          <a:noFill/>
          <a:ln>
            <a:noFill/>
          </a:ln>
        </p:spPr>
        <p:txBody>
          <a:bodyPr spcFirstLastPara="1" wrap="square" lIns="121900" tIns="121900" rIns="121900" bIns="121900" anchor="t" anchorCtr="0">
            <a:noAutofit/>
          </a:bodyPr>
          <a:lstStyle/>
          <a:p>
            <a:pPr marL="0" lvl="0" indent="0" algn="l" rtl="0">
              <a:spcBef>
                <a:spcPts val="400"/>
              </a:spcBef>
              <a:spcAft>
                <a:spcPts val="0"/>
              </a:spcAft>
              <a:buNone/>
            </a:pPr>
            <a:r>
              <a:rPr lang="en" sz="1600">
                <a:solidFill>
                  <a:schemeClr val="dk1"/>
                </a:solidFill>
                <a:latin typeface="Nunito"/>
                <a:ea typeface="Nunito"/>
                <a:cs typeface="Nunito"/>
                <a:sym typeface="Nunito"/>
              </a:rPr>
              <a:t>CREDITS: This presentation template was created by </a:t>
            </a:r>
            <a:r>
              <a:rPr lang="en" sz="1600">
                <a:solidFill>
                  <a:schemeClr val="dk1"/>
                </a:solidFill>
                <a:uFill>
                  <a:noFill/>
                </a:uFill>
                <a:latin typeface="Nunito"/>
                <a:ea typeface="Nunito"/>
                <a:cs typeface="Nunito"/>
                <a:sym typeface="Nunito"/>
                <a:hlinkClick r:id="rId2">
                  <a:extLst>
                    <a:ext uri="{A12FA001-AC4F-418D-AE19-62706E023703}">
                      <ahyp:hlinkClr xmlns:ahyp="http://schemas.microsoft.com/office/drawing/2018/hyperlinkcolor" val="tx"/>
                    </a:ext>
                  </a:extLst>
                </a:hlinkClick>
              </a:rPr>
              <a:t>Slidesgo</a:t>
            </a:r>
            <a:r>
              <a:rPr lang="en" sz="1600">
                <a:solidFill>
                  <a:schemeClr val="dk1"/>
                </a:solidFill>
                <a:latin typeface="Nunito"/>
                <a:ea typeface="Nunito"/>
                <a:cs typeface="Nunito"/>
                <a:sym typeface="Nunito"/>
              </a:rPr>
              <a:t>, including icons by </a:t>
            </a:r>
            <a:r>
              <a:rPr lang="en" sz="1600">
                <a:solidFill>
                  <a:schemeClr val="dk1"/>
                </a:solidFill>
                <a:uFill>
                  <a:noFill/>
                </a:uFill>
                <a:latin typeface="Nunito"/>
                <a:ea typeface="Nunito"/>
                <a:cs typeface="Nunito"/>
                <a:sym typeface="Nunito"/>
                <a:hlinkClick r:id="rId3">
                  <a:extLst>
                    <a:ext uri="{A12FA001-AC4F-418D-AE19-62706E023703}">
                      <ahyp:hlinkClr xmlns:ahyp="http://schemas.microsoft.com/office/drawing/2018/hyperlinkcolor" val="tx"/>
                    </a:ext>
                  </a:extLst>
                </a:hlinkClick>
              </a:rPr>
              <a:t>Flaticon</a:t>
            </a:r>
            <a:r>
              <a:rPr lang="en" sz="1600">
                <a:solidFill>
                  <a:schemeClr val="dk1"/>
                </a:solidFill>
                <a:latin typeface="Nunito"/>
                <a:ea typeface="Nunito"/>
                <a:cs typeface="Nunito"/>
                <a:sym typeface="Nunito"/>
              </a:rPr>
              <a:t>, and infographics &amp; images by </a:t>
            </a:r>
            <a:r>
              <a:rPr lang="en" sz="1600">
                <a:solidFill>
                  <a:schemeClr val="dk1"/>
                </a:solidFill>
                <a:uFill>
                  <a:noFill/>
                </a:uFill>
                <a:latin typeface="Nunito"/>
                <a:ea typeface="Nunito"/>
                <a:cs typeface="Nunito"/>
                <a:sym typeface="Nunito"/>
                <a:hlinkClick r:id="rId4">
                  <a:extLst>
                    <a:ext uri="{A12FA001-AC4F-418D-AE19-62706E023703}">
                      <ahyp:hlinkClr xmlns:ahyp="http://schemas.microsoft.com/office/drawing/2018/hyperlinkcolor" val="tx"/>
                    </a:ext>
                  </a:extLst>
                </a:hlinkClick>
              </a:rPr>
              <a:t>Freepik</a:t>
            </a:r>
            <a:endParaRPr sz="1600">
              <a:solidFill>
                <a:schemeClr val="dk1"/>
              </a:solidFill>
              <a:latin typeface="Nunito"/>
              <a:ea typeface="Nunito"/>
              <a:cs typeface="Nunito"/>
              <a:sym typeface="Nunito"/>
            </a:endParaRPr>
          </a:p>
        </p:txBody>
      </p:sp>
    </p:spTree>
    <p:extLst>
      <p:ext uri="{BB962C8B-B14F-4D97-AF65-F5344CB8AC3E}">
        <p14:creationId xmlns:p14="http://schemas.microsoft.com/office/powerpoint/2010/main" val="2868202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body 1">
  <p:cSld name="Title and body 1">
    <p:spTree>
      <p:nvGrpSpPr>
        <p:cNvPr id="1" name="Shape 690"/>
        <p:cNvGrpSpPr/>
        <p:nvPr/>
      </p:nvGrpSpPr>
      <p:grpSpPr>
        <a:xfrm>
          <a:off x="0" y="0"/>
          <a:ext cx="0" cy="0"/>
          <a:chOff x="0" y="0"/>
          <a:chExt cx="0" cy="0"/>
        </a:xfrm>
      </p:grpSpPr>
      <p:grpSp>
        <p:nvGrpSpPr>
          <p:cNvPr id="691" name="Google Shape;691;p27"/>
          <p:cNvGrpSpPr/>
          <p:nvPr/>
        </p:nvGrpSpPr>
        <p:grpSpPr>
          <a:xfrm>
            <a:off x="207102" y="121813"/>
            <a:ext cx="11777797" cy="6525839"/>
            <a:chOff x="375925" y="955900"/>
            <a:chExt cx="6888675" cy="3816875"/>
          </a:xfrm>
        </p:grpSpPr>
        <p:sp>
          <p:nvSpPr>
            <p:cNvPr id="692" name="Google Shape;692;p27"/>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27"/>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27"/>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27"/>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27"/>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27"/>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27"/>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27"/>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27"/>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27"/>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27"/>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27"/>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27"/>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27"/>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 name="Google Shape;706;p27"/>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 name="Google Shape;707;p27"/>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 name="Google Shape;708;p27"/>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27"/>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27"/>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27"/>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27"/>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27"/>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27"/>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27"/>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27"/>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27"/>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27"/>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27"/>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27"/>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27"/>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27"/>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27"/>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27"/>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5" name="Google Shape;725;p27"/>
          <p:cNvSpPr txBox="1">
            <a:spLocks noGrp="1"/>
          </p:cNvSpPr>
          <p:nvPr>
            <p:ph type="title"/>
          </p:nvPr>
        </p:nvSpPr>
        <p:spPr>
          <a:xfrm>
            <a:off x="950800" y="593367"/>
            <a:ext cx="4584000" cy="1414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6" name="Google Shape;726;p27"/>
          <p:cNvSpPr txBox="1">
            <a:spLocks noGrp="1"/>
          </p:cNvSpPr>
          <p:nvPr>
            <p:ph type="subTitle" idx="1"/>
          </p:nvPr>
        </p:nvSpPr>
        <p:spPr>
          <a:xfrm>
            <a:off x="950800" y="2309167"/>
            <a:ext cx="4584000" cy="354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27" name="Google Shape;727;p27"/>
          <p:cNvSpPr txBox="1">
            <a:spLocks noGrp="1"/>
          </p:cNvSpPr>
          <p:nvPr>
            <p:ph type="subTitle" idx="2"/>
          </p:nvPr>
        </p:nvSpPr>
        <p:spPr>
          <a:xfrm>
            <a:off x="6657200" y="2309167"/>
            <a:ext cx="4584000" cy="354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19787045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spTree>
      <p:nvGrpSpPr>
        <p:cNvPr id="1" name="Shape 728"/>
        <p:cNvGrpSpPr/>
        <p:nvPr/>
      </p:nvGrpSpPr>
      <p:grpSpPr>
        <a:xfrm>
          <a:off x="0" y="0"/>
          <a:ext cx="0" cy="0"/>
          <a:chOff x="0" y="0"/>
          <a:chExt cx="0" cy="0"/>
        </a:xfrm>
      </p:grpSpPr>
      <p:grpSp>
        <p:nvGrpSpPr>
          <p:cNvPr id="729" name="Google Shape;729;p28"/>
          <p:cNvGrpSpPr/>
          <p:nvPr/>
        </p:nvGrpSpPr>
        <p:grpSpPr>
          <a:xfrm>
            <a:off x="207102" y="121813"/>
            <a:ext cx="11777797" cy="6525839"/>
            <a:chOff x="375925" y="955900"/>
            <a:chExt cx="6888675" cy="3816875"/>
          </a:xfrm>
        </p:grpSpPr>
        <p:sp>
          <p:nvSpPr>
            <p:cNvPr id="730" name="Google Shape;730;p28"/>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28"/>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28"/>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28"/>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28"/>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28"/>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28"/>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28"/>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28"/>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28"/>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28"/>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28"/>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28"/>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28"/>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28"/>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28"/>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28"/>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28"/>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28"/>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28"/>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28"/>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28"/>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28"/>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28"/>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28"/>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28"/>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28"/>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28"/>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28"/>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28"/>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28"/>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28"/>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28"/>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63" name="Google Shape;763;p28"/>
          <p:cNvSpPr txBox="1">
            <a:spLocks noGrp="1"/>
          </p:cNvSpPr>
          <p:nvPr>
            <p:ph type="title"/>
          </p:nvPr>
        </p:nvSpPr>
        <p:spPr>
          <a:xfrm>
            <a:off x="950800" y="593367"/>
            <a:ext cx="4584000" cy="1414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64" name="Google Shape;764;p28"/>
          <p:cNvSpPr txBox="1">
            <a:spLocks noGrp="1"/>
          </p:cNvSpPr>
          <p:nvPr>
            <p:ph type="subTitle" idx="1"/>
          </p:nvPr>
        </p:nvSpPr>
        <p:spPr>
          <a:xfrm>
            <a:off x="8617800" y="829700"/>
            <a:ext cx="26212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765" name="Google Shape;765;p28"/>
          <p:cNvSpPr txBox="1">
            <a:spLocks noGrp="1"/>
          </p:cNvSpPr>
          <p:nvPr>
            <p:ph type="subTitle" idx="2"/>
          </p:nvPr>
        </p:nvSpPr>
        <p:spPr>
          <a:xfrm>
            <a:off x="8617800" y="1372817"/>
            <a:ext cx="26212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6" name="Google Shape;766;p28"/>
          <p:cNvSpPr txBox="1">
            <a:spLocks noGrp="1"/>
          </p:cNvSpPr>
          <p:nvPr>
            <p:ph type="subTitle" idx="3"/>
          </p:nvPr>
        </p:nvSpPr>
        <p:spPr>
          <a:xfrm>
            <a:off x="8617800" y="3280977"/>
            <a:ext cx="26212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7" name="Google Shape;767;p28"/>
          <p:cNvSpPr txBox="1">
            <a:spLocks noGrp="1"/>
          </p:cNvSpPr>
          <p:nvPr>
            <p:ph type="subTitle" idx="4"/>
          </p:nvPr>
        </p:nvSpPr>
        <p:spPr>
          <a:xfrm>
            <a:off x="8617800" y="2737860"/>
            <a:ext cx="26212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768" name="Google Shape;768;p28"/>
          <p:cNvSpPr txBox="1">
            <a:spLocks noGrp="1"/>
          </p:cNvSpPr>
          <p:nvPr>
            <p:ph type="subTitle" idx="5"/>
          </p:nvPr>
        </p:nvSpPr>
        <p:spPr>
          <a:xfrm>
            <a:off x="8617800" y="5189084"/>
            <a:ext cx="26212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9" name="Google Shape;769;p28"/>
          <p:cNvSpPr txBox="1">
            <a:spLocks noGrp="1"/>
          </p:cNvSpPr>
          <p:nvPr>
            <p:ph type="subTitle" idx="6"/>
          </p:nvPr>
        </p:nvSpPr>
        <p:spPr>
          <a:xfrm>
            <a:off x="8617800" y="4645967"/>
            <a:ext cx="26212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Tree>
    <p:extLst>
      <p:ext uri="{BB962C8B-B14F-4D97-AF65-F5344CB8AC3E}">
        <p14:creationId xmlns:p14="http://schemas.microsoft.com/office/powerpoint/2010/main" val="39313667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770"/>
        <p:cNvGrpSpPr/>
        <p:nvPr/>
      </p:nvGrpSpPr>
      <p:grpSpPr>
        <a:xfrm>
          <a:off x="0" y="0"/>
          <a:ext cx="0" cy="0"/>
          <a:chOff x="0" y="0"/>
          <a:chExt cx="0" cy="0"/>
        </a:xfrm>
      </p:grpSpPr>
      <p:sp>
        <p:nvSpPr>
          <p:cNvPr id="771" name="Google Shape;771;p29"/>
          <p:cNvSpPr txBox="1">
            <a:spLocks noGrp="1"/>
          </p:cNvSpPr>
          <p:nvPr>
            <p:ph type="title"/>
          </p:nvPr>
        </p:nvSpPr>
        <p:spPr>
          <a:xfrm>
            <a:off x="950800" y="593367"/>
            <a:ext cx="102904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21583750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819200" y="1717105"/>
            <a:ext cx="4547600" cy="23776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400"/>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
        <p:nvSpPr>
          <p:cNvPr id="10" name="Google Shape;10;p2"/>
          <p:cNvSpPr txBox="1">
            <a:spLocks noGrp="1"/>
          </p:cNvSpPr>
          <p:nvPr>
            <p:ph type="subTitle" idx="1"/>
          </p:nvPr>
        </p:nvSpPr>
        <p:spPr>
          <a:xfrm>
            <a:off x="3799800" y="4750109"/>
            <a:ext cx="4596400" cy="1207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2000"/>
              <a:buNone/>
              <a:defRPr sz="2667">
                <a:solidFill>
                  <a:schemeClr val="lt1"/>
                </a:solidFill>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2940435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grpSp>
        <p:nvGrpSpPr>
          <p:cNvPr id="12" name="Google Shape;12;p3"/>
          <p:cNvGrpSpPr/>
          <p:nvPr/>
        </p:nvGrpSpPr>
        <p:grpSpPr>
          <a:xfrm>
            <a:off x="207102" y="121813"/>
            <a:ext cx="11777797" cy="6525839"/>
            <a:chOff x="375925" y="955900"/>
            <a:chExt cx="6888675" cy="3816875"/>
          </a:xfrm>
        </p:grpSpPr>
        <p:sp>
          <p:nvSpPr>
            <p:cNvPr id="13" name="Google Shape;13;p3"/>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3"/>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3"/>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3"/>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3"/>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3"/>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3"/>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3"/>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3"/>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3"/>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3"/>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3"/>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3"/>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3"/>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3"/>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3"/>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3"/>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3"/>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3"/>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3"/>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3"/>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3"/>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3"/>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3"/>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3"/>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 name="Google Shape;46;p3"/>
          <p:cNvSpPr txBox="1">
            <a:spLocks noGrp="1"/>
          </p:cNvSpPr>
          <p:nvPr>
            <p:ph type="title"/>
          </p:nvPr>
        </p:nvSpPr>
        <p:spPr>
          <a:xfrm>
            <a:off x="7124767" y="2250033"/>
            <a:ext cx="3426000" cy="2560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47" name="Google Shape;47;p3"/>
          <p:cNvSpPr txBox="1">
            <a:spLocks noGrp="1"/>
          </p:cNvSpPr>
          <p:nvPr>
            <p:ph type="subTitle" idx="1"/>
          </p:nvPr>
        </p:nvSpPr>
        <p:spPr>
          <a:xfrm>
            <a:off x="7124767" y="4804433"/>
            <a:ext cx="3684800" cy="106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24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48" name="Google Shape;48;p3"/>
          <p:cNvSpPr txBox="1">
            <a:spLocks noGrp="1"/>
          </p:cNvSpPr>
          <p:nvPr>
            <p:ph type="title" idx="2" hasCustomPrompt="1"/>
          </p:nvPr>
        </p:nvSpPr>
        <p:spPr>
          <a:xfrm>
            <a:off x="7196367" y="1270167"/>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Tree>
    <p:extLst>
      <p:ext uri="{BB962C8B-B14F-4D97-AF65-F5344CB8AC3E}">
        <p14:creationId xmlns:p14="http://schemas.microsoft.com/office/powerpoint/2010/main" val="1294363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1C7D5-1C64-4DD0-88FC-5190F3974D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A7AB4C-A2EC-48E2-A72C-CA6F04CB7D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E8C721-3F37-4D68-AFA7-EE79E59852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2AFFDC-589D-4626-BB04-567BFA8FF503}"/>
              </a:ext>
            </a:extLst>
          </p:cNvPr>
          <p:cNvSpPr>
            <a:spLocks noGrp="1"/>
          </p:cNvSpPr>
          <p:nvPr>
            <p:ph type="dt" sz="half" idx="10"/>
          </p:nvPr>
        </p:nvSpPr>
        <p:spPr/>
        <p:txBody>
          <a:bodyPr/>
          <a:lstStyle/>
          <a:p>
            <a:fld id="{3F550F31-06E6-4317-84EB-6EA40B7186C8}" type="datetimeFigureOut">
              <a:rPr lang="en-US" smtClean="0"/>
              <a:t>8/2/2021</a:t>
            </a:fld>
            <a:endParaRPr lang="en-US"/>
          </a:p>
        </p:txBody>
      </p:sp>
      <p:sp>
        <p:nvSpPr>
          <p:cNvPr id="6" name="Footer Placeholder 5">
            <a:extLst>
              <a:ext uri="{FF2B5EF4-FFF2-40B4-BE49-F238E27FC236}">
                <a16:creationId xmlns:a16="http://schemas.microsoft.com/office/drawing/2014/main" id="{C5D888AA-F00E-46D6-97EE-119BEDD605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CB9B7A-65F4-46FC-8E50-AAD65876F9FD}"/>
              </a:ext>
            </a:extLst>
          </p:cNvPr>
          <p:cNvSpPr>
            <a:spLocks noGrp="1"/>
          </p:cNvSpPr>
          <p:nvPr>
            <p:ph type="sldNum" sz="quarter" idx="12"/>
          </p:nvPr>
        </p:nvSpPr>
        <p:spPr/>
        <p:txBody>
          <a:bodyPr/>
          <a:lstStyle/>
          <a:p>
            <a:fld id="{2B6E7503-F2D6-41A5-8209-5E97485407BA}" type="slidenum">
              <a:rPr lang="en-US" smtClean="0"/>
              <a:t>‹#›</a:t>
            </a:fld>
            <a:endParaRPr lang="en-US"/>
          </a:p>
        </p:txBody>
      </p:sp>
    </p:spTree>
    <p:extLst>
      <p:ext uri="{BB962C8B-B14F-4D97-AF65-F5344CB8AC3E}">
        <p14:creationId xmlns:p14="http://schemas.microsoft.com/office/powerpoint/2010/main" val="40939418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9"/>
        <p:cNvGrpSpPr/>
        <p:nvPr/>
      </p:nvGrpSpPr>
      <p:grpSpPr>
        <a:xfrm>
          <a:off x="0" y="0"/>
          <a:ext cx="0" cy="0"/>
          <a:chOff x="0" y="0"/>
          <a:chExt cx="0" cy="0"/>
        </a:xfrm>
      </p:grpSpPr>
      <p:sp>
        <p:nvSpPr>
          <p:cNvPr id="50" name="Google Shape;50;p4"/>
          <p:cNvSpPr txBox="1">
            <a:spLocks noGrp="1"/>
          </p:cNvSpPr>
          <p:nvPr>
            <p:ph type="title"/>
          </p:nvPr>
        </p:nvSpPr>
        <p:spPr>
          <a:xfrm>
            <a:off x="950800" y="593367"/>
            <a:ext cx="102904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1" name="Google Shape;51;p4"/>
          <p:cNvSpPr txBox="1">
            <a:spLocks noGrp="1"/>
          </p:cNvSpPr>
          <p:nvPr>
            <p:ph type="body" idx="1"/>
          </p:nvPr>
        </p:nvSpPr>
        <p:spPr>
          <a:xfrm>
            <a:off x="950800" y="1664400"/>
            <a:ext cx="10290400" cy="44744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Clr>
                <a:srgbClr val="434343"/>
              </a:buClr>
              <a:buSzPts val="1200"/>
              <a:buAutoNum type="arabicPeriod"/>
              <a:defRPr sz="1600"/>
            </a:lvl1pPr>
            <a:lvl2pPr marL="1219170" lvl="1" indent="-406390">
              <a:spcBef>
                <a:spcPts val="0"/>
              </a:spcBef>
              <a:spcAft>
                <a:spcPts val="0"/>
              </a:spcAft>
              <a:buClr>
                <a:srgbClr val="434343"/>
              </a:buClr>
              <a:buSzPts val="1200"/>
              <a:buFont typeface="Roboto Condensed Light"/>
              <a:buAutoNum type="alphaLcPeriod"/>
              <a:defRPr/>
            </a:lvl2pPr>
            <a:lvl3pPr marL="1828754" lvl="2" indent="-406390">
              <a:spcBef>
                <a:spcPts val="0"/>
              </a:spcBef>
              <a:spcAft>
                <a:spcPts val="0"/>
              </a:spcAft>
              <a:buClr>
                <a:srgbClr val="434343"/>
              </a:buClr>
              <a:buSzPts val="1200"/>
              <a:buFont typeface="Roboto Condensed Light"/>
              <a:buAutoNum type="romanLcPeriod"/>
              <a:defRPr/>
            </a:lvl3pPr>
            <a:lvl4pPr marL="2438339" lvl="3" indent="-406390">
              <a:spcBef>
                <a:spcPts val="0"/>
              </a:spcBef>
              <a:spcAft>
                <a:spcPts val="0"/>
              </a:spcAft>
              <a:buClr>
                <a:srgbClr val="434343"/>
              </a:buClr>
              <a:buSzPts val="1200"/>
              <a:buFont typeface="Roboto Condensed Light"/>
              <a:buAutoNum type="arabicPeriod"/>
              <a:defRPr/>
            </a:lvl4pPr>
            <a:lvl5pPr marL="3047924" lvl="4" indent="-406390">
              <a:spcBef>
                <a:spcPts val="0"/>
              </a:spcBef>
              <a:spcAft>
                <a:spcPts val="0"/>
              </a:spcAft>
              <a:buClr>
                <a:srgbClr val="434343"/>
              </a:buClr>
              <a:buSzPts val="1200"/>
              <a:buFont typeface="Roboto Condensed Light"/>
              <a:buAutoNum type="alphaLcPeriod"/>
              <a:defRPr/>
            </a:lvl5pPr>
            <a:lvl6pPr marL="3657509" lvl="5" indent="-406390">
              <a:spcBef>
                <a:spcPts val="0"/>
              </a:spcBef>
              <a:spcAft>
                <a:spcPts val="0"/>
              </a:spcAft>
              <a:buClr>
                <a:srgbClr val="434343"/>
              </a:buClr>
              <a:buSzPts val="1200"/>
              <a:buFont typeface="Roboto Condensed Light"/>
              <a:buAutoNum type="romanLcPeriod"/>
              <a:defRPr/>
            </a:lvl6pPr>
            <a:lvl7pPr marL="4267093" lvl="6" indent="-406390">
              <a:spcBef>
                <a:spcPts val="0"/>
              </a:spcBef>
              <a:spcAft>
                <a:spcPts val="0"/>
              </a:spcAft>
              <a:buClr>
                <a:srgbClr val="434343"/>
              </a:buClr>
              <a:buSzPts val="1200"/>
              <a:buFont typeface="Roboto Condensed Light"/>
              <a:buAutoNum type="arabicPeriod"/>
              <a:defRPr/>
            </a:lvl7pPr>
            <a:lvl8pPr marL="4876678" lvl="7" indent="-406390">
              <a:spcBef>
                <a:spcPts val="0"/>
              </a:spcBef>
              <a:spcAft>
                <a:spcPts val="0"/>
              </a:spcAft>
              <a:buClr>
                <a:srgbClr val="434343"/>
              </a:buClr>
              <a:buSzPts val="1200"/>
              <a:buFont typeface="Roboto Condensed Light"/>
              <a:buAutoNum type="alphaLcPeriod"/>
              <a:defRPr/>
            </a:lvl8pPr>
            <a:lvl9pPr marL="5486263" lvl="8" indent="-406390">
              <a:spcBef>
                <a:spcPts val="0"/>
              </a:spcBef>
              <a:spcAft>
                <a:spcPts val="0"/>
              </a:spcAft>
              <a:buClr>
                <a:srgbClr val="434343"/>
              </a:buClr>
              <a:buSzPts val="1200"/>
              <a:buFont typeface="Roboto Condensed Light"/>
              <a:buAutoNum type="romanLcPeriod"/>
              <a:defRPr/>
            </a:lvl9pPr>
          </a:lstStyle>
          <a:p>
            <a:endParaRPr/>
          </a:p>
        </p:txBody>
      </p:sp>
    </p:spTree>
    <p:extLst>
      <p:ext uri="{BB962C8B-B14F-4D97-AF65-F5344CB8AC3E}">
        <p14:creationId xmlns:p14="http://schemas.microsoft.com/office/powerpoint/2010/main" val="20007816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52"/>
        <p:cNvGrpSpPr/>
        <p:nvPr/>
      </p:nvGrpSpPr>
      <p:grpSpPr>
        <a:xfrm>
          <a:off x="0" y="0"/>
          <a:ext cx="0" cy="0"/>
          <a:chOff x="0" y="0"/>
          <a:chExt cx="0" cy="0"/>
        </a:xfrm>
      </p:grpSpPr>
      <p:grpSp>
        <p:nvGrpSpPr>
          <p:cNvPr id="53" name="Google Shape;53;p5"/>
          <p:cNvGrpSpPr/>
          <p:nvPr/>
        </p:nvGrpSpPr>
        <p:grpSpPr>
          <a:xfrm>
            <a:off x="207102" y="121813"/>
            <a:ext cx="11777797" cy="6525839"/>
            <a:chOff x="375925" y="955900"/>
            <a:chExt cx="6888675" cy="3816875"/>
          </a:xfrm>
        </p:grpSpPr>
        <p:sp>
          <p:nvSpPr>
            <p:cNvPr id="54" name="Google Shape;54;p5"/>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5"/>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5"/>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5"/>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5"/>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5"/>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5"/>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5"/>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5"/>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5"/>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5"/>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5"/>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5"/>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5"/>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5"/>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5"/>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5"/>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5"/>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5"/>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5"/>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5"/>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5"/>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5"/>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5"/>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5"/>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5"/>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5"/>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5"/>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5"/>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5"/>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5"/>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5"/>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5"/>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7" name="Google Shape;87;p5"/>
          <p:cNvSpPr txBox="1">
            <a:spLocks noGrp="1"/>
          </p:cNvSpPr>
          <p:nvPr>
            <p:ph type="subTitle" idx="1"/>
          </p:nvPr>
        </p:nvSpPr>
        <p:spPr>
          <a:xfrm>
            <a:off x="950800" y="3959017"/>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88" name="Google Shape;88;p5"/>
          <p:cNvSpPr txBox="1">
            <a:spLocks noGrp="1"/>
          </p:cNvSpPr>
          <p:nvPr>
            <p:ph type="subTitle" idx="2"/>
          </p:nvPr>
        </p:nvSpPr>
        <p:spPr>
          <a:xfrm>
            <a:off x="950800" y="4496541"/>
            <a:ext cx="3486800" cy="1414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9" name="Google Shape;89;p5"/>
          <p:cNvSpPr txBox="1">
            <a:spLocks noGrp="1"/>
          </p:cNvSpPr>
          <p:nvPr>
            <p:ph type="title"/>
          </p:nvPr>
        </p:nvSpPr>
        <p:spPr>
          <a:xfrm>
            <a:off x="950800" y="593367"/>
            <a:ext cx="4584000" cy="1414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0" name="Google Shape;90;p5"/>
          <p:cNvSpPr txBox="1">
            <a:spLocks noGrp="1"/>
          </p:cNvSpPr>
          <p:nvPr>
            <p:ph type="subTitle" idx="3"/>
          </p:nvPr>
        </p:nvSpPr>
        <p:spPr>
          <a:xfrm>
            <a:off x="6902300" y="3959017"/>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91" name="Google Shape;91;p5"/>
          <p:cNvSpPr txBox="1">
            <a:spLocks noGrp="1"/>
          </p:cNvSpPr>
          <p:nvPr>
            <p:ph type="subTitle" idx="4"/>
          </p:nvPr>
        </p:nvSpPr>
        <p:spPr>
          <a:xfrm>
            <a:off x="6902300" y="4496541"/>
            <a:ext cx="3486800" cy="1414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2" name="Google Shape;92;p5"/>
          <p:cNvSpPr txBox="1">
            <a:spLocks noGrp="1"/>
          </p:cNvSpPr>
          <p:nvPr>
            <p:ph type="title" idx="5" hasCustomPrompt="1"/>
          </p:nvPr>
        </p:nvSpPr>
        <p:spPr>
          <a:xfrm>
            <a:off x="1048500" y="2953067"/>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93" name="Google Shape;93;p5"/>
          <p:cNvSpPr txBox="1">
            <a:spLocks noGrp="1"/>
          </p:cNvSpPr>
          <p:nvPr>
            <p:ph type="title" idx="6" hasCustomPrompt="1"/>
          </p:nvPr>
        </p:nvSpPr>
        <p:spPr>
          <a:xfrm>
            <a:off x="7011567" y="2953067"/>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Tree>
    <p:extLst>
      <p:ext uri="{BB962C8B-B14F-4D97-AF65-F5344CB8AC3E}">
        <p14:creationId xmlns:p14="http://schemas.microsoft.com/office/powerpoint/2010/main" val="1449369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94"/>
        <p:cNvGrpSpPr/>
        <p:nvPr/>
      </p:nvGrpSpPr>
      <p:grpSpPr>
        <a:xfrm>
          <a:off x="0" y="0"/>
          <a:ext cx="0" cy="0"/>
          <a:chOff x="0" y="0"/>
          <a:chExt cx="0" cy="0"/>
        </a:xfrm>
      </p:grpSpPr>
      <p:grpSp>
        <p:nvGrpSpPr>
          <p:cNvPr id="95" name="Google Shape;95;p6"/>
          <p:cNvGrpSpPr/>
          <p:nvPr/>
        </p:nvGrpSpPr>
        <p:grpSpPr>
          <a:xfrm>
            <a:off x="207102" y="121813"/>
            <a:ext cx="11777797" cy="6525839"/>
            <a:chOff x="375925" y="955900"/>
            <a:chExt cx="6888675" cy="3816875"/>
          </a:xfrm>
        </p:grpSpPr>
        <p:sp>
          <p:nvSpPr>
            <p:cNvPr id="96" name="Google Shape;96;p6"/>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6"/>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6"/>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6"/>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6"/>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6"/>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6"/>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6"/>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6"/>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6"/>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6"/>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6"/>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6"/>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6"/>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6"/>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6"/>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6"/>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6"/>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6"/>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6"/>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6"/>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6"/>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6"/>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6"/>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6"/>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6"/>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6"/>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6"/>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6"/>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6"/>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6"/>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6"/>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6"/>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9" name="Google Shape;129;p6"/>
          <p:cNvSpPr txBox="1">
            <a:spLocks noGrp="1"/>
          </p:cNvSpPr>
          <p:nvPr>
            <p:ph type="title"/>
          </p:nvPr>
        </p:nvSpPr>
        <p:spPr>
          <a:xfrm>
            <a:off x="950800" y="593367"/>
            <a:ext cx="4584000" cy="1414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6053306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30"/>
        <p:cNvGrpSpPr/>
        <p:nvPr/>
      </p:nvGrpSpPr>
      <p:grpSpPr>
        <a:xfrm>
          <a:off x="0" y="0"/>
          <a:ext cx="0" cy="0"/>
          <a:chOff x="0" y="0"/>
          <a:chExt cx="0" cy="0"/>
        </a:xfrm>
      </p:grpSpPr>
      <p:grpSp>
        <p:nvGrpSpPr>
          <p:cNvPr id="131" name="Google Shape;131;p7"/>
          <p:cNvGrpSpPr/>
          <p:nvPr/>
        </p:nvGrpSpPr>
        <p:grpSpPr>
          <a:xfrm rot="624426">
            <a:off x="7813987" y="2743678"/>
            <a:ext cx="6349125" cy="6789460"/>
            <a:chOff x="7567300" y="1541100"/>
            <a:chExt cx="3167100" cy="3386750"/>
          </a:xfrm>
        </p:grpSpPr>
        <p:sp>
          <p:nvSpPr>
            <p:cNvPr id="132" name="Google Shape;132;p7"/>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7"/>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7"/>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7"/>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7"/>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7"/>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7"/>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7"/>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7"/>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7"/>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7"/>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7"/>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7"/>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7"/>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7"/>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7"/>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7"/>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7"/>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7"/>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7"/>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2" name="Google Shape;152;p7"/>
          <p:cNvGrpSpPr/>
          <p:nvPr/>
        </p:nvGrpSpPr>
        <p:grpSpPr>
          <a:xfrm rot="-179539">
            <a:off x="196526" y="719525"/>
            <a:ext cx="6738407" cy="7705057"/>
            <a:chOff x="1732250" y="435101"/>
            <a:chExt cx="5053990" cy="5779004"/>
          </a:xfrm>
        </p:grpSpPr>
        <p:sp>
          <p:nvSpPr>
            <p:cNvPr id="153" name="Google Shape;153;p7"/>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7"/>
            <p:cNvSpPr/>
            <p:nvPr/>
          </p:nvSpPr>
          <p:spPr>
            <a:xfrm>
              <a:off x="2008462" y="435101"/>
              <a:ext cx="4662000" cy="5671500"/>
            </a:xfrm>
            <a:prstGeom prst="roundRect">
              <a:avLst>
                <a:gd name="adj" fmla="val 1372"/>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7"/>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7"/>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7"/>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7"/>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7"/>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7"/>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7"/>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7"/>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7"/>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7"/>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7"/>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7"/>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7" name="Google Shape;167;p7"/>
          <p:cNvSpPr txBox="1">
            <a:spLocks noGrp="1"/>
          </p:cNvSpPr>
          <p:nvPr>
            <p:ph type="title"/>
          </p:nvPr>
        </p:nvSpPr>
        <p:spPr>
          <a:xfrm rot="-180143">
            <a:off x="1771974" y="2040082"/>
            <a:ext cx="4169724" cy="1975119"/>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68" name="Google Shape;168;p7"/>
          <p:cNvSpPr txBox="1">
            <a:spLocks noGrp="1"/>
          </p:cNvSpPr>
          <p:nvPr>
            <p:ph type="subTitle" idx="1"/>
          </p:nvPr>
        </p:nvSpPr>
        <p:spPr>
          <a:xfrm rot="-180143">
            <a:off x="1891087" y="4884013"/>
            <a:ext cx="4169724" cy="1145972"/>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9165271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69"/>
        <p:cNvGrpSpPr/>
        <p:nvPr/>
      </p:nvGrpSpPr>
      <p:grpSpPr>
        <a:xfrm>
          <a:off x="0" y="0"/>
          <a:ext cx="0" cy="0"/>
          <a:chOff x="0" y="0"/>
          <a:chExt cx="0" cy="0"/>
        </a:xfrm>
      </p:grpSpPr>
      <p:grpSp>
        <p:nvGrpSpPr>
          <p:cNvPr id="170" name="Google Shape;170;p8"/>
          <p:cNvGrpSpPr/>
          <p:nvPr/>
        </p:nvGrpSpPr>
        <p:grpSpPr>
          <a:xfrm>
            <a:off x="207102" y="121813"/>
            <a:ext cx="11777797" cy="6525839"/>
            <a:chOff x="375925" y="955900"/>
            <a:chExt cx="6888675" cy="3816875"/>
          </a:xfrm>
        </p:grpSpPr>
        <p:sp>
          <p:nvSpPr>
            <p:cNvPr id="171" name="Google Shape;171;p8"/>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8"/>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8"/>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8"/>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8"/>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8"/>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8"/>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8"/>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8"/>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8"/>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8"/>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8"/>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8"/>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8"/>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8"/>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8"/>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8"/>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8"/>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8"/>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8"/>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8"/>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8"/>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8"/>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8"/>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8"/>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8"/>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8"/>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8"/>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8"/>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8"/>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8"/>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8"/>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8"/>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4" name="Google Shape;204;p8"/>
          <p:cNvSpPr txBox="1">
            <a:spLocks noGrp="1"/>
          </p:cNvSpPr>
          <p:nvPr>
            <p:ph type="title"/>
          </p:nvPr>
        </p:nvSpPr>
        <p:spPr>
          <a:xfrm>
            <a:off x="5180000" y="1975333"/>
            <a:ext cx="4913200" cy="1938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205" name="Google Shape;205;p8"/>
          <p:cNvSpPr txBox="1">
            <a:spLocks noGrp="1"/>
          </p:cNvSpPr>
          <p:nvPr>
            <p:ph type="subTitle" idx="1"/>
          </p:nvPr>
        </p:nvSpPr>
        <p:spPr>
          <a:xfrm>
            <a:off x="5183211" y="3962323"/>
            <a:ext cx="4913200" cy="95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24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3730738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06"/>
        <p:cNvGrpSpPr/>
        <p:nvPr/>
      </p:nvGrpSpPr>
      <p:grpSpPr>
        <a:xfrm>
          <a:off x="0" y="0"/>
          <a:ext cx="0" cy="0"/>
          <a:chOff x="0" y="0"/>
          <a:chExt cx="0" cy="0"/>
        </a:xfrm>
      </p:grpSpPr>
      <p:grpSp>
        <p:nvGrpSpPr>
          <p:cNvPr id="207" name="Google Shape;207;p9"/>
          <p:cNvGrpSpPr/>
          <p:nvPr/>
        </p:nvGrpSpPr>
        <p:grpSpPr>
          <a:xfrm>
            <a:off x="207102" y="121813"/>
            <a:ext cx="11777797" cy="6525839"/>
            <a:chOff x="375925" y="955900"/>
            <a:chExt cx="6888675" cy="3816875"/>
          </a:xfrm>
        </p:grpSpPr>
        <p:sp>
          <p:nvSpPr>
            <p:cNvPr id="208" name="Google Shape;208;p9"/>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9"/>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9"/>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9"/>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9"/>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9"/>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9"/>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9"/>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9"/>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9"/>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9"/>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9"/>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9"/>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9"/>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9"/>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9"/>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9"/>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9"/>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9"/>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9"/>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9"/>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9"/>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9"/>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9"/>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9"/>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9"/>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9"/>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9"/>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9"/>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9"/>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9"/>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9"/>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9"/>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 name="Google Shape;241;p9"/>
          <p:cNvSpPr txBox="1">
            <a:spLocks noGrp="1"/>
          </p:cNvSpPr>
          <p:nvPr>
            <p:ph type="title"/>
          </p:nvPr>
        </p:nvSpPr>
        <p:spPr>
          <a:xfrm>
            <a:off x="1270396" y="2027817"/>
            <a:ext cx="39624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64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42" name="Google Shape;242;p9"/>
          <p:cNvSpPr txBox="1">
            <a:spLocks noGrp="1"/>
          </p:cNvSpPr>
          <p:nvPr>
            <p:ph type="subTitle" idx="1"/>
          </p:nvPr>
        </p:nvSpPr>
        <p:spPr>
          <a:xfrm>
            <a:off x="1270233" y="3022441"/>
            <a:ext cx="3962400" cy="1719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1800"/>
              <a:buNone/>
              <a:defRPr sz="2400">
                <a:solidFill>
                  <a:schemeClr val="dk2"/>
                </a:solidFill>
              </a:defRPr>
            </a:lvl1pPr>
            <a:lvl2pPr lvl="1" algn="ctr" rtl="0">
              <a:spcBef>
                <a:spcPts val="0"/>
              </a:spcBef>
              <a:spcAft>
                <a:spcPts val="0"/>
              </a:spcAft>
              <a:buClr>
                <a:schemeClr val="dk2"/>
              </a:buClr>
              <a:buSzPts val="1800"/>
              <a:buNone/>
              <a:defRPr sz="2400">
                <a:solidFill>
                  <a:schemeClr val="dk2"/>
                </a:solidFill>
              </a:defRPr>
            </a:lvl2pPr>
            <a:lvl3pPr lvl="2" algn="ctr" rtl="0">
              <a:spcBef>
                <a:spcPts val="0"/>
              </a:spcBef>
              <a:spcAft>
                <a:spcPts val="0"/>
              </a:spcAft>
              <a:buClr>
                <a:schemeClr val="dk2"/>
              </a:buClr>
              <a:buSzPts val="1800"/>
              <a:buNone/>
              <a:defRPr sz="2400">
                <a:solidFill>
                  <a:schemeClr val="dk2"/>
                </a:solidFill>
              </a:defRPr>
            </a:lvl3pPr>
            <a:lvl4pPr lvl="3" algn="ctr" rtl="0">
              <a:spcBef>
                <a:spcPts val="0"/>
              </a:spcBef>
              <a:spcAft>
                <a:spcPts val="0"/>
              </a:spcAft>
              <a:buClr>
                <a:schemeClr val="dk2"/>
              </a:buClr>
              <a:buSzPts val="1800"/>
              <a:buNone/>
              <a:defRPr sz="2400">
                <a:solidFill>
                  <a:schemeClr val="dk2"/>
                </a:solidFill>
              </a:defRPr>
            </a:lvl4pPr>
            <a:lvl5pPr lvl="4" algn="ctr" rtl="0">
              <a:spcBef>
                <a:spcPts val="0"/>
              </a:spcBef>
              <a:spcAft>
                <a:spcPts val="0"/>
              </a:spcAft>
              <a:buClr>
                <a:schemeClr val="dk2"/>
              </a:buClr>
              <a:buSzPts val="1800"/>
              <a:buNone/>
              <a:defRPr sz="2400">
                <a:solidFill>
                  <a:schemeClr val="dk2"/>
                </a:solidFill>
              </a:defRPr>
            </a:lvl5pPr>
            <a:lvl6pPr lvl="5" algn="ctr" rtl="0">
              <a:spcBef>
                <a:spcPts val="0"/>
              </a:spcBef>
              <a:spcAft>
                <a:spcPts val="0"/>
              </a:spcAft>
              <a:buClr>
                <a:schemeClr val="dk2"/>
              </a:buClr>
              <a:buSzPts val="1800"/>
              <a:buNone/>
              <a:defRPr sz="2400">
                <a:solidFill>
                  <a:schemeClr val="dk2"/>
                </a:solidFill>
              </a:defRPr>
            </a:lvl6pPr>
            <a:lvl7pPr lvl="6" algn="ctr" rtl="0">
              <a:spcBef>
                <a:spcPts val="0"/>
              </a:spcBef>
              <a:spcAft>
                <a:spcPts val="0"/>
              </a:spcAft>
              <a:buClr>
                <a:schemeClr val="dk2"/>
              </a:buClr>
              <a:buSzPts val="1800"/>
              <a:buNone/>
              <a:defRPr sz="2400">
                <a:solidFill>
                  <a:schemeClr val="dk2"/>
                </a:solidFill>
              </a:defRPr>
            </a:lvl7pPr>
            <a:lvl8pPr lvl="7" algn="ctr" rtl="0">
              <a:spcBef>
                <a:spcPts val="0"/>
              </a:spcBef>
              <a:spcAft>
                <a:spcPts val="0"/>
              </a:spcAft>
              <a:buClr>
                <a:schemeClr val="dk2"/>
              </a:buClr>
              <a:buSzPts val="1800"/>
              <a:buNone/>
              <a:defRPr sz="2400">
                <a:solidFill>
                  <a:schemeClr val="dk2"/>
                </a:solidFill>
              </a:defRPr>
            </a:lvl8pPr>
            <a:lvl9pPr lvl="8" algn="ctr" rtl="0">
              <a:spcBef>
                <a:spcPts val="0"/>
              </a:spcBef>
              <a:spcAft>
                <a:spcPts val="0"/>
              </a:spcAft>
              <a:buClr>
                <a:schemeClr val="dk2"/>
              </a:buClr>
              <a:buSzPts val="1800"/>
              <a:buNone/>
              <a:defRPr sz="2400">
                <a:solidFill>
                  <a:schemeClr val="dk2"/>
                </a:solidFill>
              </a:defRPr>
            </a:lvl9pPr>
          </a:lstStyle>
          <a:p>
            <a:endParaRPr/>
          </a:p>
        </p:txBody>
      </p:sp>
    </p:spTree>
    <p:extLst>
      <p:ext uri="{BB962C8B-B14F-4D97-AF65-F5344CB8AC3E}">
        <p14:creationId xmlns:p14="http://schemas.microsoft.com/office/powerpoint/2010/main" val="5301508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43"/>
        <p:cNvGrpSpPr/>
        <p:nvPr/>
      </p:nvGrpSpPr>
      <p:grpSpPr>
        <a:xfrm>
          <a:off x="0" y="0"/>
          <a:ext cx="0" cy="0"/>
          <a:chOff x="0" y="0"/>
          <a:chExt cx="0" cy="0"/>
        </a:xfrm>
      </p:grpSpPr>
      <p:sp>
        <p:nvSpPr>
          <p:cNvPr id="244" name="Google Shape;244;p10"/>
          <p:cNvSpPr txBox="1">
            <a:spLocks noGrp="1"/>
          </p:cNvSpPr>
          <p:nvPr>
            <p:ph type="title"/>
          </p:nvPr>
        </p:nvSpPr>
        <p:spPr>
          <a:xfrm rot="-281821">
            <a:off x="1090489" y="1144369"/>
            <a:ext cx="2999272" cy="2365169"/>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7876414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45"/>
        <p:cNvGrpSpPr/>
        <p:nvPr/>
      </p:nvGrpSpPr>
      <p:grpSpPr>
        <a:xfrm>
          <a:off x="0" y="0"/>
          <a:ext cx="0" cy="0"/>
          <a:chOff x="0" y="0"/>
          <a:chExt cx="0" cy="0"/>
        </a:xfrm>
      </p:grpSpPr>
      <p:sp>
        <p:nvSpPr>
          <p:cNvPr id="246" name="Google Shape;246;p11"/>
          <p:cNvSpPr txBox="1">
            <a:spLocks noGrp="1"/>
          </p:cNvSpPr>
          <p:nvPr>
            <p:ph type="title" hasCustomPrompt="1"/>
          </p:nvPr>
        </p:nvSpPr>
        <p:spPr>
          <a:xfrm>
            <a:off x="1785000" y="2130067"/>
            <a:ext cx="8619600" cy="1962800"/>
          </a:xfrm>
          <a:prstGeom prst="rect">
            <a:avLst/>
          </a:prstGeom>
        </p:spPr>
        <p:txBody>
          <a:bodyPr spcFirstLastPara="1" wrap="square" lIns="91425" tIns="91425" rIns="91425" bIns="91425" anchor="ctr" anchorCtr="0">
            <a:noAutofit/>
          </a:bodyPr>
          <a:lstStyle>
            <a:lvl1pPr lvl="0" algn="ctr">
              <a:spcBef>
                <a:spcPts val="0"/>
              </a:spcBef>
              <a:spcAft>
                <a:spcPts val="0"/>
              </a:spcAft>
              <a:buSzPts val="9000"/>
              <a:buNone/>
              <a:defRPr sz="12000"/>
            </a:lvl1pPr>
            <a:lvl2pPr lvl="1" algn="ctr">
              <a:spcBef>
                <a:spcPts val="0"/>
              </a:spcBef>
              <a:spcAft>
                <a:spcPts val="0"/>
              </a:spcAft>
              <a:buSzPts val="9000"/>
              <a:buNone/>
              <a:defRPr sz="12000"/>
            </a:lvl2pPr>
            <a:lvl3pPr lvl="2" algn="ctr">
              <a:spcBef>
                <a:spcPts val="0"/>
              </a:spcBef>
              <a:spcAft>
                <a:spcPts val="0"/>
              </a:spcAft>
              <a:buSzPts val="9000"/>
              <a:buNone/>
              <a:defRPr sz="12000"/>
            </a:lvl3pPr>
            <a:lvl4pPr lvl="3" algn="ctr">
              <a:spcBef>
                <a:spcPts val="0"/>
              </a:spcBef>
              <a:spcAft>
                <a:spcPts val="0"/>
              </a:spcAft>
              <a:buSzPts val="9000"/>
              <a:buNone/>
              <a:defRPr sz="12000"/>
            </a:lvl4pPr>
            <a:lvl5pPr lvl="4" algn="ctr">
              <a:spcBef>
                <a:spcPts val="0"/>
              </a:spcBef>
              <a:spcAft>
                <a:spcPts val="0"/>
              </a:spcAft>
              <a:buSzPts val="9000"/>
              <a:buNone/>
              <a:defRPr sz="12000"/>
            </a:lvl5pPr>
            <a:lvl6pPr lvl="5" algn="ctr">
              <a:spcBef>
                <a:spcPts val="0"/>
              </a:spcBef>
              <a:spcAft>
                <a:spcPts val="0"/>
              </a:spcAft>
              <a:buSzPts val="9000"/>
              <a:buNone/>
              <a:defRPr sz="12000"/>
            </a:lvl6pPr>
            <a:lvl7pPr lvl="6" algn="ctr">
              <a:spcBef>
                <a:spcPts val="0"/>
              </a:spcBef>
              <a:spcAft>
                <a:spcPts val="0"/>
              </a:spcAft>
              <a:buSzPts val="9000"/>
              <a:buNone/>
              <a:defRPr sz="12000"/>
            </a:lvl7pPr>
            <a:lvl8pPr lvl="7" algn="ctr">
              <a:spcBef>
                <a:spcPts val="0"/>
              </a:spcBef>
              <a:spcAft>
                <a:spcPts val="0"/>
              </a:spcAft>
              <a:buSzPts val="9000"/>
              <a:buNone/>
              <a:defRPr sz="12000"/>
            </a:lvl8pPr>
            <a:lvl9pPr lvl="8" algn="ctr">
              <a:spcBef>
                <a:spcPts val="0"/>
              </a:spcBef>
              <a:spcAft>
                <a:spcPts val="0"/>
              </a:spcAft>
              <a:buSzPts val="9000"/>
              <a:buNone/>
              <a:defRPr sz="12000"/>
            </a:lvl9pPr>
          </a:lstStyle>
          <a:p>
            <a:r>
              <a:t>xx%</a:t>
            </a:r>
          </a:p>
        </p:txBody>
      </p:sp>
      <p:sp>
        <p:nvSpPr>
          <p:cNvPr id="247" name="Google Shape;247;p11"/>
          <p:cNvSpPr txBox="1">
            <a:spLocks noGrp="1"/>
          </p:cNvSpPr>
          <p:nvPr>
            <p:ph type="subTitle" idx="1"/>
          </p:nvPr>
        </p:nvSpPr>
        <p:spPr>
          <a:xfrm>
            <a:off x="1787400" y="4133915"/>
            <a:ext cx="8619600" cy="6828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4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7386066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248"/>
        <p:cNvGrpSpPr/>
        <p:nvPr/>
      </p:nvGrpSpPr>
      <p:grpSpPr>
        <a:xfrm>
          <a:off x="0" y="0"/>
          <a:ext cx="0" cy="0"/>
          <a:chOff x="0" y="0"/>
          <a:chExt cx="0" cy="0"/>
        </a:xfrm>
      </p:grpSpPr>
    </p:spTree>
    <p:extLst>
      <p:ext uri="{BB962C8B-B14F-4D97-AF65-F5344CB8AC3E}">
        <p14:creationId xmlns:p14="http://schemas.microsoft.com/office/powerpoint/2010/main" val="9160068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49"/>
        <p:cNvGrpSpPr/>
        <p:nvPr/>
      </p:nvGrpSpPr>
      <p:grpSpPr>
        <a:xfrm>
          <a:off x="0" y="0"/>
          <a:ext cx="0" cy="0"/>
          <a:chOff x="0" y="0"/>
          <a:chExt cx="0" cy="0"/>
        </a:xfrm>
      </p:grpSpPr>
      <p:grpSp>
        <p:nvGrpSpPr>
          <p:cNvPr id="250" name="Google Shape;250;p13"/>
          <p:cNvGrpSpPr/>
          <p:nvPr/>
        </p:nvGrpSpPr>
        <p:grpSpPr>
          <a:xfrm>
            <a:off x="207102" y="121813"/>
            <a:ext cx="11777797" cy="6525839"/>
            <a:chOff x="375925" y="955900"/>
            <a:chExt cx="6888675" cy="3816875"/>
          </a:xfrm>
        </p:grpSpPr>
        <p:sp>
          <p:nvSpPr>
            <p:cNvPr id="251" name="Google Shape;251;p13"/>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13"/>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13"/>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13"/>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13"/>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13"/>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13"/>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13"/>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13"/>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13"/>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13"/>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13"/>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13"/>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13"/>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13"/>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13"/>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13"/>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13"/>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13"/>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13"/>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13"/>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13"/>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13"/>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 name="Google Shape;274;p13"/>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13"/>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13"/>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13"/>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13"/>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13"/>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13"/>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 name="Google Shape;281;p13"/>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13"/>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13"/>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4" name="Google Shape;284;p13"/>
          <p:cNvSpPr txBox="1">
            <a:spLocks noGrp="1"/>
          </p:cNvSpPr>
          <p:nvPr>
            <p:ph type="title"/>
          </p:nvPr>
        </p:nvSpPr>
        <p:spPr>
          <a:xfrm>
            <a:off x="2017500" y="2525000"/>
            <a:ext cx="2658000" cy="14752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5" name="Google Shape;285;p13"/>
          <p:cNvSpPr txBox="1">
            <a:spLocks noGrp="1"/>
          </p:cNvSpPr>
          <p:nvPr>
            <p:ph type="subTitle" idx="1"/>
          </p:nvPr>
        </p:nvSpPr>
        <p:spPr>
          <a:xfrm>
            <a:off x="8159369" y="567144"/>
            <a:ext cx="2729200" cy="560800"/>
          </a:xfrm>
          <a:prstGeom prst="rect">
            <a:avLst/>
          </a:prstGeom>
        </p:spPr>
        <p:txBody>
          <a:bodyPr spcFirstLastPara="1" wrap="square" lIns="91425" tIns="91425" rIns="91425" bIns="91425" anchor="t" anchorCtr="0">
            <a:noAutofit/>
          </a:bodyPr>
          <a:lstStyle>
            <a:lvl1pPr lvl="0">
              <a:spcBef>
                <a:spcPts val="0"/>
              </a:spcBef>
              <a:spcAft>
                <a:spcPts val="0"/>
              </a:spcAft>
              <a:buSzPts val="2000"/>
              <a:buFont typeface="Delius"/>
              <a:buNone/>
              <a:defRPr sz="2667" b="1">
                <a:latin typeface="Delius"/>
                <a:ea typeface="Delius"/>
                <a:cs typeface="Delius"/>
                <a:sym typeface="Delius"/>
              </a:defRPr>
            </a:lvl1pPr>
            <a:lvl2pPr lvl="1">
              <a:spcBef>
                <a:spcPts val="0"/>
              </a:spcBef>
              <a:spcAft>
                <a:spcPts val="0"/>
              </a:spcAft>
              <a:buSzPts val="2000"/>
              <a:buFont typeface="Delius"/>
              <a:buNone/>
              <a:defRPr sz="2667" b="1">
                <a:latin typeface="Delius"/>
                <a:ea typeface="Delius"/>
                <a:cs typeface="Delius"/>
                <a:sym typeface="Delius"/>
              </a:defRPr>
            </a:lvl2pPr>
            <a:lvl3pPr lvl="2">
              <a:spcBef>
                <a:spcPts val="0"/>
              </a:spcBef>
              <a:spcAft>
                <a:spcPts val="0"/>
              </a:spcAft>
              <a:buSzPts val="2000"/>
              <a:buFont typeface="Delius"/>
              <a:buNone/>
              <a:defRPr sz="2667" b="1">
                <a:latin typeface="Delius"/>
                <a:ea typeface="Delius"/>
                <a:cs typeface="Delius"/>
                <a:sym typeface="Delius"/>
              </a:defRPr>
            </a:lvl3pPr>
            <a:lvl4pPr lvl="3">
              <a:spcBef>
                <a:spcPts val="0"/>
              </a:spcBef>
              <a:spcAft>
                <a:spcPts val="0"/>
              </a:spcAft>
              <a:buSzPts val="2000"/>
              <a:buFont typeface="Delius"/>
              <a:buNone/>
              <a:defRPr sz="2667" b="1">
                <a:latin typeface="Delius"/>
                <a:ea typeface="Delius"/>
                <a:cs typeface="Delius"/>
                <a:sym typeface="Delius"/>
              </a:defRPr>
            </a:lvl4pPr>
            <a:lvl5pPr lvl="4">
              <a:spcBef>
                <a:spcPts val="0"/>
              </a:spcBef>
              <a:spcAft>
                <a:spcPts val="0"/>
              </a:spcAft>
              <a:buSzPts val="2000"/>
              <a:buFont typeface="Delius"/>
              <a:buNone/>
              <a:defRPr sz="2667" b="1">
                <a:latin typeface="Delius"/>
                <a:ea typeface="Delius"/>
                <a:cs typeface="Delius"/>
                <a:sym typeface="Delius"/>
              </a:defRPr>
            </a:lvl5pPr>
            <a:lvl6pPr lvl="5">
              <a:spcBef>
                <a:spcPts val="0"/>
              </a:spcBef>
              <a:spcAft>
                <a:spcPts val="0"/>
              </a:spcAft>
              <a:buSzPts val="2000"/>
              <a:buFont typeface="Delius"/>
              <a:buNone/>
              <a:defRPr sz="2667" b="1">
                <a:latin typeface="Delius"/>
                <a:ea typeface="Delius"/>
                <a:cs typeface="Delius"/>
                <a:sym typeface="Delius"/>
              </a:defRPr>
            </a:lvl6pPr>
            <a:lvl7pPr lvl="6">
              <a:spcBef>
                <a:spcPts val="0"/>
              </a:spcBef>
              <a:spcAft>
                <a:spcPts val="0"/>
              </a:spcAft>
              <a:buSzPts val="2000"/>
              <a:buFont typeface="Delius"/>
              <a:buNone/>
              <a:defRPr sz="2667" b="1">
                <a:latin typeface="Delius"/>
                <a:ea typeface="Delius"/>
                <a:cs typeface="Delius"/>
                <a:sym typeface="Delius"/>
              </a:defRPr>
            </a:lvl7pPr>
            <a:lvl8pPr lvl="7">
              <a:spcBef>
                <a:spcPts val="0"/>
              </a:spcBef>
              <a:spcAft>
                <a:spcPts val="0"/>
              </a:spcAft>
              <a:buSzPts val="2000"/>
              <a:buFont typeface="Delius"/>
              <a:buNone/>
              <a:defRPr sz="2667" b="1">
                <a:latin typeface="Delius"/>
                <a:ea typeface="Delius"/>
                <a:cs typeface="Delius"/>
                <a:sym typeface="Delius"/>
              </a:defRPr>
            </a:lvl8pPr>
            <a:lvl9pPr lvl="8">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286" name="Google Shape;286;p13"/>
          <p:cNvSpPr txBox="1">
            <a:spLocks noGrp="1"/>
          </p:cNvSpPr>
          <p:nvPr>
            <p:ph type="title" idx="2" hasCustomPrompt="1"/>
          </p:nvPr>
        </p:nvSpPr>
        <p:spPr>
          <a:xfrm>
            <a:off x="6972400" y="955200"/>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87" name="Google Shape;287;p13"/>
          <p:cNvSpPr txBox="1">
            <a:spLocks noGrp="1"/>
          </p:cNvSpPr>
          <p:nvPr>
            <p:ph type="subTitle" idx="3"/>
          </p:nvPr>
        </p:nvSpPr>
        <p:spPr>
          <a:xfrm>
            <a:off x="8159369" y="1056197"/>
            <a:ext cx="27292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8" name="Google Shape;288;p13"/>
          <p:cNvSpPr txBox="1">
            <a:spLocks noGrp="1"/>
          </p:cNvSpPr>
          <p:nvPr>
            <p:ph type="subTitle" idx="4"/>
          </p:nvPr>
        </p:nvSpPr>
        <p:spPr>
          <a:xfrm>
            <a:off x="8159369" y="1976336"/>
            <a:ext cx="27292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289" name="Google Shape;289;p13"/>
          <p:cNvSpPr txBox="1">
            <a:spLocks noGrp="1"/>
          </p:cNvSpPr>
          <p:nvPr>
            <p:ph type="title" idx="5" hasCustomPrompt="1"/>
          </p:nvPr>
        </p:nvSpPr>
        <p:spPr>
          <a:xfrm>
            <a:off x="6972400" y="2375907"/>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90" name="Google Shape;290;p13"/>
          <p:cNvSpPr txBox="1">
            <a:spLocks noGrp="1"/>
          </p:cNvSpPr>
          <p:nvPr>
            <p:ph type="subTitle" idx="6"/>
          </p:nvPr>
        </p:nvSpPr>
        <p:spPr>
          <a:xfrm>
            <a:off x="8159369" y="2471877"/>
            <a:ext cx="27292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1" name="Google Shape;291;p13"/>
          <p:cNvSpPr txBox="1">
            <a:spLocks noGrp="1"/>
          </p:cNvSpPr>
          <p:nvPr>
            <p:ph type="subTitle" idx="7"/>
          </p:nvPr>
        </p:nvSpPr>
        <p:spPr>
          <a:xfrm>
            <a:off x="8159369" y="3385528"/>
            <a:ext cx="27292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292" name="Google Shape;292;p13"/>
          <p:cNvSpPr txBox="1">
            <a:spLocks noGrp="1"/>
          </p:cNvSpPr>
          <p:nvPr>
            <p:ph type="title" idx="8" hasCustomPrompt="1"/>
          </p:nvPr>
        </p:nvSpPr>
        <p:spPr>
          <a:xfrm>
            <a:off x="6972400" y="3796613"/>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93" name="Google Shape;293;p13"/>
          <p:cNvSpPr txBox="1">
            <a:spLocks noGrp="1"/>
          </p:cNvSpPr>
          <p:nvPr>
            <p:ph type="subTitle" idx="9"/>
          </p:nvPr>
        </p:nvSpPr>
        <p:spPr>
          <a:xfrm>
            <a:off x="8159369" y="3887557"/>
            <a:ext cx="27292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4" name="Google Shape;294;p13"/>
          <p:cNvSpPr txBox="1">
            <a:spLocks noGrp="1"/>
          </p:cNvSpPr>
          <p:nvPr>
            <p:ph type="subTitle" idx="13"/>
          </p:nvPr>
        </p:nvSpPr>
        <p:spPr>
          <a:xfrm>
            <a:off x="8159369" y="4794720"/>
            <a:ext cx="27292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295" name="Google Shape;295;p13"/>
          <p:cNvSpPr txBox="1">
            <a:spLocks noGrp="1"/>
          </p:cNvSpPr>
          <p:nvPr>
            <p:ph type="title" idx="14" hasCustomPrompt="1"/>
          </p:nvPr>
        </p:nvSpPr>
        <p:spPr>
          <a:xfrm>
            <a:off x="6972400" y="5217319"/>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96" name="Google Shape;296;p13"/>
          <p:cNvSpPr txBox="1">
            <a:spLocks noGrp="1"/>
          </p:cNvSpPr>
          <p:nvPr>
            <p:ph type="subTitle" idx="15"/>
          </p:nvPr>
        </p:nvSpPr>
        <p:spPr>
          <a:xfrm>
            <a:off x="8159369" y="5303237"/>
            <a:ext cx="27292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3940863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6DF92-0606-47D8-8DEC-5FBC02115F6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21D5907-B7DA-4A5C-931B-5D7BA017EF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4924BA-C3FE-4739-A10B-A6E411BF63E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EC5B679-07F2-4914-B642-02E0538277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A0F6FC5-35A9-4620-8492-E0DED40CF1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CB01D16-6240-4521-9CBD-F628865F21CB}"/>
              </a:ext>
            </a:extLst>
          </p:cNvPr>
          <p:cNvSpPr>
            <a:spLocks noGrp="1"/>
          </p:cNvSpPr>
          <p:nvPr>
            <p:ph type="dt" sz="half" idx="10"/>
          </p:nvPr>
        </p:nvSpPr>
        <p:spPr/>
        <p:txBody>
          <a:bodyPr/>
          <a:lstStyle/>
          <a:p>
            <a:fld id="{3F550F31-06E6-4317-84EB-6EA40B7186C8}" type="datetimeFigureOut">
              <a:rPr lang="en-US" smtClean="0"/>
              <a:t>8/2/2021</a:t>
            </a:fld>
            <a:endParaRPr lang="en-US"/>
          </a:p>
        </p:txBody>
      </p:sp>
      <p:sp>
        <p:nvSpPr>
          <p:cNvPr id="8" name="Footer Placeholder 7">
            <a:extLst>
              <a:ext uri="{FF2B5EF4-FFF2-40B4-BE49-F238E27FC236}">
                <a16:creationId xmlns:a16="http://schemas.microsoft.com/office/drawing/2014/main" id="{2208F699-D057-4BC3-B8B2-B880D812AA2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0FFE50D-01CA-462B-8291-321AF46D90AD}"/>
              </a:ext>
            </a:extLst>
          </p:cNvPr>
          <p:cNvSpPr>
            <a:spLocks noGrp="1"/>
          </p:cNvSpPr>
          <p:nvPr>
            <p:ph type="sldNum" sz="quarter" idx="12"/>
          </p:nvPr>
        </p:nvSpPr>
        <p:spPr/>
        <p:txBody>
          <a:bodyPr/>
          <a:lstStyle/>
          <a:p>
            <a:fld id="{2B6E7503-F2D6-41A5-8209-5E97485407BA}" type="slidenum">
              <a:rPr lang="en-US" smtClean="0"/>
              <a:t>‹#›</a:t>
            </a:fld>
            <a:endParaRPr lang="en-US"/>
          </a:p>
        </p:txBody>
      </p:sp>
    </p:spTree>
    <p:extLst>
      <p:ext uri="{BB962C8B-B14F-4D97-AF65-F5344CB8AC3E}">
        <p14:creationId xmlns:p14="http://schemas.microsoft.com/office/powerpoint/2010/main" val="26491610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97"/>
        <p:cNvGrpSpPr/>
        <p:nvPr/>
      </p:nvGrpSpPr>
      <p:grpSpPr>
        <a:xfrm>
          <a:off x="0" y="0"/>
          <a:ext cx="0" cy="0"/>
          <a:chOff x="0" y="0"/>
          <a:chExt cx="0" cy="0"/>
        </a:xfrm>
      </p:grpSpPr>
      <p:grpSp>
        <p:nvGrpSpPr>
          <p:cNvPr id="298" name="Google Shape;298;p14"/>
          <p:cNvGrpSpPr/>
          <p:nvPr/>
        </p:nvGrpSpPr>
        <p:grpSpPr>
          <a:xfrm>
            <a:off x="207102" y="121813"/>
            <a:ext cx="11777797" cy="6525839"/>
            <a:chOff x="375925" y="955900"/>
            <a:chExt cx="6888675" cy="3816875"/>
          </a:xfrm>
        </p:grpSpPr>
        <p:sp>
          <p:nvSpPr>
            <p:cNvPr id="299" name="Google Shape;299;p14"/>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4"/>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14"/>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14"/>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14"/>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14"/>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14"/>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14"/>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14"/>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14"/>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14"/>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14"/>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14"/>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14"/>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14"/>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14"/>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14"/>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14"/>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14"/>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14"/>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14"/>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14"/>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14"/>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14"/>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14"/>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14"/>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14"/>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14"/>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14"/>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14"/>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14"/>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14"/>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14"/>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32" name="Google Shape;332;p14"/>
          <p:cNvSpPr txBox="1">
            <a:spLocks noGrp="1"/>
          </p:cNvSpPr>
          <p:nvPr>
            <p:ph type="title"/>
          </p:nvPr>
        </p:nvSpPr>
        <p:spPr>
          <a:xfrm>
            <a:off x="3621000" y="5192951"/>
            <a:ext cx="4950000" cy="573200"/>
          </a:xfrm>
          <a:prstGeom prst="rect">
            <a:avLst/>
          </a:prstGeom>
        </p:spPr>
        <p:txBody>
          <a:bodyPr spcFirstLastPara="1" wrap="square" lIns="91425" tIns="91425" rIns="91425" bIns="91425" anchor="ctr" anchorCtr="0">
            <a:noAutofit/>
          </a:bodyPr>
          <a:lstStyle>
            <a:lvl1pPr lvl="0" algn="ctr">
              <a:spcBef>
                <a:spcPts val="0"/>
              </a:spcBef>
              <a:spcAft>
                <a:spcPts val="0"/>
              </a:spcAft>
              <a:buSzPts val="1800"/>
              <a:buNone/>
              <a:defRPr sz="2667"/>
            </a:lvl1pPr>
            <a:lvl2pPr lvl="1" algn="ctr">
              <a:spcBef>
                <a:spcPts val="0"/>
              </a:spcBef>
              <a:spcAft>
                <a:spcPts val="0"/>
              </a:spcAft>
              <a:buSzPts val="1800"/>
              <a:buNone/>
              <a:defRPr sz="2400"/>
            </a:lvl2pPr>
            <a:lvl3pPr lvl="2" algn="ctr">
              <a:spcBef>
                <a:spcPts val="0"/>
              </a:spcBef>
              <a:spcAft>
                <a:spcPts val="0"/>
              </a:spcAft>
              <a:buSzPts val="1800"/>
              <a:buNone/>
              <a:defRPr sz="2400"/>
            </a:lvl3pPr>
            <a:lvl4pPr lvl="3" algn="ctr">
              <a:spcBef>
                <a:spcPts val="0"/>
              </a:spcBef>
              <a:spcAft>
                <a:spcPts val="0"/>
              </a:spcAft>
              <a:buSzPts val="1800"/>
              <a:buNone/>
              <a:defRPr sz="2400"/>
            </a:lvl4pPr>
            <a:lvl5pPr lvl="4" algn="ctr">
              <a:spcBef>
                <a:spcPts val="0"/>
              </a:spcBef>
              <a:spcAft>
                <a:spcPts val="0"/>
              </a:spcAft>
              <a:buSzPts val="1800"/>
              <a:buNone/>
              <a:defRPr sz="2400"/>
            </a:lvl5pPr>
            <a:lvl6pPr lvl="5" algn="ctr">
              <a:spcBef>
                <a:spcPts val="0"/>
              </a:spcBef>
              <a:spcAft>
                <a:spcPts val="0"/>
              </a:spcAft>
              <a:buSzPts val="1800"/>
              <a:buNone/>
              <a:defRPr sz="2400"/>
            </a:lvl6pPr>
            <a:lvl7pPr lvl="6" algn="ctr">
              <a:spcBef>
                <a:spcPts val="0"/>
              </a:spcBef>
              <a:spcAft>
                <a:spcPts val="0"/>
              </a:spcAft>
              <a:buSzPts val="1800"/>
              <a:buNone/>
              <a:defRPr sz="2400"/>
            </a:lvl7pPr>
            <a:lvl8pPr lvl="7" algn="ctr">
              <a:spcBef>
                <a:spcPts val="0"/>
              </a:spcBef>
              <a:spcAft>
                <a:spcPts val="0"/>
              </a:spcAft>
              <a:buSzPts val="1800"/>
              <a:buNone/>
              <a:defRPr sz="2400"/>
            </a:lvl8pPr>
            <a:lvl9pPr lvl="8" algn="ctr">
              <a:spcBef>
                <a:spcPts val="0"/>
              </a:spcBef>
              <a:spcAft>
                <a:spcPts val="0"/>
              </a:spcAft>
              <a:buSzPts val="1800"/>
              <a:buNone/>
              <a:defRPr sz="2400"/>
            </a:lvl9pPr>
          </a:lstStyle>
          <a:p>
            <a:endParaRPr/>
          </a:p>
        </p:txBody>
      </p:sp>
      <p:sp>
        <p:nvSpPr>
          <p:cNvPr id="333" name="Google Shape;333;p14"/>
          <p:cNvSpPr txBox="1">
            <a:spLocks noGrp="1"/>
          </p:cNvSpPr>
          <p:nvPr>
            <p:ph type="subTitle" idx="1"/>
          </p:nvPr>
        </p:nvSpPr>
        <p:spPr>
          <a:xfrm>
            <a:off x="3426000" y="1967989"/>
            <a:ext cx="5340000" cy="2718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Font typeface="Delius"/>
              <a:buNone/>
              <a:defRPr sz="3733">
                <a:latin typeface="Delius"/>
                <a:ea typeface="Delius"/>
                <a:cs typeface="Delius"/>
                <a:sym typeface="Delius"/>
              </a:defRPr>
            </a:lvl1pPr>
            <a:lvl2pPr lvl="1" algn="ctr" rtl="0">
              <a:spcBef>
                <a:spcPts val="0"/>
              </a:spcBef>
              <a:spcAft>
                <a:spcPts val="0"/>
              </a:spcAft>
              <a:buSzPts val="2400"/>
              <a:buFont typeface="Delius"/>
              <a:buNone/>
              <a:defRPr sz="3200">
                <a:latin typeface="Delius"/>
                <a:ea typeface="Delius"/>
                <a:cs typeface="Delius"/>
                <a:sym typeface="Delius"/>
              </a:defRPr>
            </a:lvl2pPr>
            <a:lvl3pPr lvl="2" algn="ctr" rtl="0">
              <a:spcBef>
                <a:spcPts val="0"/>
              </a:spcBef>
              <a:spcAft>
                <a:spcPts val="0"/>
              </a:spcAft>
              <a:buSzPts val="2400"/>
              <a:buFont typeface="Delius"/>
              <a:buNone/>
              <a:defRPr sz="3200">
                <a:latin typeface="Delius"/>
                <a:ea typeface="Delius"/>
                <a:cs typeface="Delius"/>
                <a:sym typeface="Delius"/>
              </a:defRPr>
            </a:lvl3pPr>
            <a:lvl4pPr lvl="3" algn="ctr" rtl="0">
              <a:spcBef>
                <a:spcPts val="0"/>
              </a:spcBef>
              <a:spcAft>
                <a:spcPts val="0"/>
              </a:spcAft>
              <a:buSzPts val="2400"/>
              <a:buFont typeface="Delius"/>
              <a:buNone/>
              <a:defRPr sz="3200">
                <a:latin typeface="Delius"/>
                <a:ea typeface="Delius"/>
                <a:cs typeface="Delius"/>
                <a:sym typeface="Delius"/>
              </a:defRPr>
            </a:lvl4pPr>
            <a:lvl5pPr lvl="4" algn="ctr" rtl="0">
              <a:spcBef>
                <a:spcPts val="0"/>
              </a:spcBef>
              <a:spcAft>
                <a:spcPts val="0"/>
              </a:spcAft>
              <a:buSzPts val="2400"/>
              <a:buFont typeface="Delius"/>
              <a:buNone/>
              <a:defRPr sz="3200">
                <a:latin typeface="Delius"/>
                <a:ea typeface="Delius"/>
                <a:cs typeface="Delius"/>
                <a:sym typeface="Delius"/>
              </a:defRPr>
            </a:lvl5pPr>
            <a:lvl6pPr lvl="5" algn="ctr" rtl="0">
              <a:spcBef>
                <a:spcPts val="0"/>
              </a:spcBef>
              <a:spcAft>
                <a:spcPts val="0"/>
              </a:spcAft>
              <a:buSzPts val="2400"/>
              <a:buFont typeface="Delius"/>
              <a:buNone/>
              <a:defRPr sz="3200">
                <a:latin typeface="Delius"/>
                <a:ea typeface="Delius"/>
                <a:cs typeface="Delius"/>
                <a:sym typeface="Delius"/>
              </a:defRPr>
            </a:lvl6pPr>
            <a:lvl7pPr lvl="6" algn="ctr" rtl="0">
              <a:spcBef>
                <a:spcPts val="0"/>
              </a:spcBef>
              <a:spcAft>
                <a:spcPts val="0"/>
              </a:spcAft>
              <a:buSzPts val="2400"/>
              <a:buFont typeface="Delius"/>
              <a:buNone/>
              <a:defRPr sz="3200">
                <a:latin typeface="Delius"/>
                <a:ea typeface="Delius"/>
                <a:cs typeface="Delius"/>
                <a:sym typeface="Delius"/>
              </a:defRPr>
            </a:lvl7pPr>
            <a:lvl8pPr lvl="7" algn="ctr" rtl="0">
              <a:spcBef>
                <a:spcPts val="0"/>
              </a:spcBef>
              <a:spcAft>
                <a:spcPts val="0"/>
              </a:spcAft>
              <a:buSzPts val="2400"/>
              <a:buFont typeface="Delius"/>
              <a:buNone/>
              <a:defRPr sz="3200">
                <a:latin typeface="Delius"/>
                <a:ea typeface="Delius"/>
                <a:cs typeface="Delius"/>
                <a:sym typeface="Delius"/>
              </a:defRPr>
            </a:lvl8pPr>
            <a:lvl9pPr lvl="8" algn="ctr" rtl="0">
              <a:spcBef>
                <a:spcPts val="0"/>
              </a:spcBef>
              <a:spcAft>
                <a:spcPts val="0"/>
              </a:spcAft>
              <a:buSzPts val="2400"/>
              <a:buFont typeface="Delius"/>
              <a:buNone/>
              <a:defRPr sz="3200">
                <a:latin typeface="Delius"/>
                <a:ea typeface="Delius"/>
                <a:cs typeface="Delius"/>
                <a:sym typeface="Delius"/>
              </a:defRPr>
            </a:lvl9pPr>
          </a:lstStyle>
          <a:p>
            <a:endParaRPr/>
          </a:p>
        </p:txBody>
      </p:sp>
    </p:spTree>
    <p:extLst>
      <p:ext uri="{BB962C8B-B14F-4D97-AF65-F5344CB8AC3E}">
        <p14:creationId xmlns:p14="http://schemas.microsoft.com/office/powerpoint/2010/main" val="41145251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334"/>
        <p:cNvGrpSpPr/>
        <p:nvPr/>
      </p:nvGrpSpPr>
      <p:grpSpPr>
        <a:xfrm>
          <a:off x="0" y="0"/>
          <a:ext cx="0" cy="0"/>
          <a:chOff x="0" y="0"/>
          <a:chExt cx="0" cy="0"/>
        </a:xfrm>
      </p:grpSpPr>
      <p:grpSp>
        <p:nvGrpSpPr>
          <p:cNvPr id="335" name="Google Shape;335;p15"/>
          <p:cNvGrpSpPr/>
          <p:nvPr/>
        </p:nvGrpSpPr>
        <p:grpSpPr>
          <a:xfrm>
            <a:off x="207102" y="121813"/>
            <a:ext cx="11777797" cy="6525839"/>
            <a:chOff x="375925" y="955900"/>
            <a:chExt cx="6888675" cy="3816875"/>
          </a:xfrm>
        </p:grpSpPr>
        <p:sp>
          <p:nvSpPr>
            <p:cNvPr id="336" name="Google Shape;336;p15"/>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15"/>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15"/>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15"/>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15"/>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15"/>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15"/>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15"/>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15"/>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15"/>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15"/>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15"/>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15"/>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15"/>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15"/>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15"/>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15"/>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15"/>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15"/>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15"/>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15"/>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15"/>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15"/>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15"/>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15"/>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15"/>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15"/>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15"/>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15"/>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15"/>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15"/>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15"/>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15"/>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9" name="Google Shape;369;p15"/>
          <p:cNvSpPr txBox="1">
            <a:spLocks noGrp="1"/>
          </p:cNvSpPr>
          <p:nvPr>
            <p:ph type="title"/>
          </p:nvPr>
        </p:nvSpPr>
        <p:spPr>
          <a:xfrm>
            <a:off x="950800" y="593367"/>
            <a:ext cx="4584000" cy="1414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70" name="Google Shape;370;p15"/>
          <p:cNvSpPr txBox="1">
            <a:spLocks noGrp="1"/>
          </p:cNvSpPr>
          <p:nvPr>
            <p:ph type="subTitle" idx="1"/>
          </p:nvPr>
        </p:nvSpPr>
        <p:spPr>
          <a:xfrm>
            <a:off x="8025977" y="816179"/>
            <a:ext cx="309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371" name="Google Shape;371;p15"/>
          <p:cNvSpPr txBox="1">
            <a:spLocks noGrp="1"/>
          </p:cNvSpPr>
          <p:nvPr>
            <p:ph type="subTitle" idx="2"/>
          </p:nvPr>
        </p:nvSpPr>
        <p:spPr>
          <a:xfrm>
            <a:off x="8025977" y="1309179"/>
            <a:ext cx="30968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72" name="Google Shape;372;p15"/>
          <p:cNvSpPr txBox="1">
            <a:spLocks noGrp="1"/>
          </p:cNvSpPr>
          <p:nvPr>
            <p:ph type="subTitle" idx="3"/>
          </p:nvPr>
        </p:nvSpPr>
        <p:spPr>
          <a:xfrm>
            <a:off x="8025977" y="2572105"/>
            <a:ext cx="309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373" name="Google Shape;373;p15"/>
          <p:cNvSpPr txBox="1">
            <a:spLocks noGrp="1"/>
          </p:cNvSpPr>
          <p:nvPr>
            <p:ph type="subTitle" idx="4"/>
          </p:nvPr>
        </p:nvSpPr>
        <p:spPr>
          <a:xfrm>
            <a:off x="8025977" y="3065105"/>
            <a:ext cx="30968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74" name="Google Shape;374;p15"/>
          <p:cNvSpPr txBox="1">
            <a:spLocks noGrp="1"/>
          </p:cNvSpPr>
          <p:nvPr>
            <p:ph type="subTitle" idx="5"/>
          </p:nvPr>
        </p:nvSpPr>
        <p:spPr>
          <a:xfrm>
            <a:off x="8025977" y="4318305"/>
            <a:ext cx="309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375" name="Google Shape;375;p15"/>
          <p:cNvSpPr txBox="1">
            <a:spLocks noGrp="1"/>
          </p:cNvSpPr>
          <p:nvPr>
            <p:ph type="subTitle" idx="6"/>
          </p:nvPr>
        </p:nvSpPr>
        <p:spPr>
          <a:xfrm>
            <a:off x="8025977" y="4811305"/>
            <a:ext cx="30968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10592395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376"/>
        <p:cNvGrpSpPr/>
        <p:nvPr/>
      </p:nvGrpSpPr>
      <p:grpSpPr>
        <a:xfrm>
          <a:off x="0" y="0"/>
          <a:ext cx="0" cy="0"/>
          <a:chOff x="0" y="0"/>
          <a:chExt cx="0" cy="0"/>
        </a:xfrm>
      </p:grpSpPr>
      <p:grpSp>
        <p:nvGrpSpPr>
          <p:cNvPr id="377" name="Google Shape;377;p16"/>
          <p:cNvGrpSpPr/>
          <p:nvPr/>
        </p:nvGrpSpPr>
        <p:grpSpPr>
          <a:xfrm>
            <a:off x="207102" y="121813"/>
            <a:ext cx="11777797" cy="6525839"/>
            <a:chOff x="375925" y="955900"/>
            <a:chExt cx="6888675" cy="3816875"/>
          </a:xfrm>
        </p:grpSpPr>
        <p:sp>
          <p:nvSpPr>
            <p:cNvPr id="378" name="Google Shape;378;p16"/>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16"/>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16"/>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16"/>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16"/>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16"/>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16"/>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16"/>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16"/>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16"/>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16"/>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16"/>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16"/>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16"/>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16"/>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16"/>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16"/>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16"/>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16"/>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16"/>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16"/>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16"/>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16"/>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16"/>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16"/>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16"/>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16"/>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16"/>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16"/>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16"/>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16"/>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16"/>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16"/>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1" name="Google Shape;411;p16"/>
          <p:cNvSpPr txBox="1">
            <a:spLocks noGrp="1"/>
          </p:cNvSpPr>
          <p:nvPr>
            <p:ph type="title"/>
          </p:nvPr>
        </p:nvSpPr>
        <p:spPr>
          <a:xfrm>
            <a:off x="950800" y="2410200"/>
            <a:ext cx="4584000" cy="203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412" name="Google Shape;412;p16"/>
          <p:cNvSpPr txBox="1">
            <a:spLocks noGrp="1"/>
          </p:cNvSpPr>
          <p:nvPr>
            <p:ph type="subTitle" idx="1"/>
          </p:nvPr>
        </p:nvSpPr>
        <p:spPr>
          <a:xfrm>
            <a:off x="6718333" y="26277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13" name="Google Shape;413;p16"/>
          <p:cNvSpPr txBox="1">
            <a:spLocks noGrp="1"/>
          </p:cNvSpPr>
          <p:nvPr>
            <p:ph type="subTitle" idx="2"/>
          </p:nvPr>
        </p:nvSpPr>
        <p:spPr>
          <a:xfrm>
            <a:off x="6718333" y="31207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4" name="Google Shape;414;p16"/>
          <p:cNvSpPr txBox="1">
            <a:spLocks noGrp="1"/>
          </p:cNvSpPr>
          <p:nvPr>
            <p:ph type="subTitle" idx="3"/>
          </p:nvPr>
        </p:nvSpPr>
        <p:spPr>
          <a:xfrm>
            <a:off x="6718333" y="45358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15" name="Google Shape;415;p16"/>
          <p:cNvSpPr txBox="1">
            <a:spLocks noGrp="1"/>
          </p:cNvSpPr>
          <p:nvPr>
            <p:ph type="subTitle" idx="4"/>
          </p:nvPr>
        </p:nvSpPr>
        <p:spPr>
          <a:xfrm>
            <a:off x="6718333" y="50288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6" name="Google Shape;416;p16"/>
          <p:cNvSpPr txBox="1">
            <a:spLocks noGrp="1"/>
          </p:cNvSpPr>
          <p:nvPr>
            <p:ph type="subTitle" idx="5"/>
          </p:nvPr>
        </p:nvSpPr>
        <p:spPr>
          <a:xfrm>
            <a:off x="9131667" y="26277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17" name="Google Shape;417;p16"/>
          <p:cNvSpPr txBox="1">
            <a:spLocks noGrp="1"/>
          </p:cNvSpPr>
          <p:nvPr>
            <p:ph type="subTitle" idx="6"/>
          </p:nvPr>
        </p:nvSpPr>
        <p:spPr>
          <a:xfrm>
            <a:off x="9131667" y="31207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8" name="Google Shape;418;p16"/>
          <p:cNvSpPr txBox="1">
            <a:spLocks noGrp="1"/>
          </p:cNvSpPr>
          <p:nvPr>
            <p:ph type="subTitle" idx="7"/>
          </p:nvPr>
        </p:nvSpPr>
        <p:spPr>
          <a:xfrm>
            <a:off x="9131667" y="45358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19" name="Google Shape;419;p16"/>
          <p:cNvSpPr txBox="1">
            <a:spLocks noGrp="1"/>
          </p:cNvSpPr>
          <p:nvPr>
            <p:ph type="subTitle" idx="8"/>
          </p:nvPr>
        </p:nvSpPr>
        <p:spPr>
          <a:xfrm>
            <a:off x="9131667" y="50288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0" name="Google Shape;420;p16"/>
          <p:cNvSpPr txBox="1">
            <a:spLocks noGrp="1"/>
          </p:cNvSpPr>
          <p:nvPr>
            <p:ph type="subTitle" idx="9"/>
          </p:nvPr>
        </p:nvSpPr>
        <p:spPr>
          <a:xfrm>
            <a:off x="6718333" y="7196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21" name="Google Shape;421;p16"/>
          <p:cNvSpPr txBox="1">
            <a:spLocks noGrp="1"/>
          </p:cNvSpPr>
          <p:nvPr>
            <p:ph type="subTitle" idx="13"/>
          </p:nvPr>
        </p:nvSpPr>
        <p:spPr>
          <a:xfrm>
            <a:off x="6718333" y="12126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2" name="Google Shape;422;p16"/>
          <p:cNvSpPr txBox="1">
            <a:spLocks noGrp="1"/>
          </p:cNvSpPr>
          <p:nvPr>
            <p:ph type="subTitle" idx="14"/>
          </p:nvPr>
        </p:nvSpPr>
        <p:spPr>
          <a:xfrm>
            <a:off x="9131667" y="7196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23" name="Google Shape;423;p16"/>
          <p:cNvSpPr txBox="1">
            <a:spLocks noGrp="1"/>
          </p:cNvSpPr>
          <p:nvPr>
            <p:ph type="subTitle" idx="15"/>
          </p:nvPr>
        </p:nvSpPr>
        <p:spPr>
          <a:xfrm>
            <a:off x="9131667" y="12126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36998088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424"/>
        <p:cNvGrpSpPr/>
        <p:nvPr/>
      </p:nvGrpSpPr>
      <p:grpSpPr>
        <a:xfrm>
          <a:off x="0" y="0"/>
          <a:ext cx="0" cy="0"/>
          <a:chOff x="0" y="0"/>
          <a:chExt cx="0" cy="0"/>
        </a:xfrm>
      </p:grpSpPr>
      <p:grpSp>
        <p:nvGrpSpPr>
          <p:cNvPr id="425" name="Google Shape;425;p17"/>
          <p:cNvGrpSpPr/>
          <p:nvPr/>
        </p:nvGrpSpPr>
        <p:grpSpPr>
          <a:xfrm>
            <a:off x="207102" y="121813"/>
            <a:ext cx="11777797" cy="6525839"/>
            <a:chOff x="375925" y="955900"/>
            <a:chExt cx="6888675" cy="3816875"/>
          </a:xfrm>
        </p:grpSpPr>
        <p:sp>
          <p:nvSpPr>
            <p:cNvPr id="426" name="Google Shape;426;p17"/>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17"/>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17"/>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17"/>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17"/>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17"/>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17"/>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17"/>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17"/>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17"/>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17"/>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17"/>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17"/>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17"/>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17"/>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17"/>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17"/>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17"/>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17"/>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17"/>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17"/>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17"/>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17"/>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17"/>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17"/>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17"/>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17"/>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17"/>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17"/>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17"/>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17"/>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17"/>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17"/>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59" name="Google Shape;459;p17"/>
          <p:cNvSpPr txBox="1">
            <a:spLocks noGrp="1"/>
          </p:cNvSpPr>
          <p:nvPr>
            <p:ph type="title"/>
          </p:nvPr>
        </p:nvSpPr>
        <p:spPr>
          <a:xfrm>
            <a:off x="950800" y="593367"/>
            <a:ext cx="4584000" cy="1414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60" name="Google Shape;460;p17"/>
          <p:cNvSpPr txBox="1">
            <a:spLocks noGrp="1"/>
          </p:cNvSpPr>
          <p:nvPr>
            <p:ph type="subTitle" idx="1"/>
          </p:nvPr>
        </p:nvSpPr>
        <p:spPr>
          <a:xfrm>
            <a:off x="1465733" y="2736833"/>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61" name="Google Shape;461;p17"/>
          <p:cNvSpPr txBox="1">
            <a:spLocks noGrp="1"/>
          </p:cNvSpPr>
          <p:nvPr>
            <p:ph type="subTitle" idx="2"/>
          </p:nvPr>
        </p:nvSpPr>
        <p:spPr>
          <a:xfrm>
            <a:off x="1465733" y="3279951"/>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2" name="Google Shape;462;p17"/>
          <p:cNvSpPr txBox="1">
            <a:spLocks noGrp="1"/>
          </p:cNvSpPr>
          <p:nvPr>
            <p:ph type="subTitle" idx="3"/>
          </p:nvPr>
        </p:nvSpPr>
        <p:spPr>
          <a:xfrm>
            <a:off x="1465733" y="4474051"/>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63" name="Google Shape;463;p17"/>
          <p:cNvSpPr txBox="1">
            <a:spLocks noGrp="1"/>
          </p:cNvSpPr>
          <p:nvPr>
            <p:ph type="subTitle" idx="4"/>
          </p:nvPr>
        </p:nvSpPr>
        <p:spPr>
          <a:xfrm>
            <a:off x="1465733" y="5017167"/>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4" name="Google Shape;464;p17"/>
          <p:cNvSpPr txBox="1">
            <a:spLocks noGrp="1"/>
          </p:cNvSpPr>
          <p:nvPr>
            <p:ph type="subTitle" idx="5"/>
          </p:nvPr>
        </p:nvSpPr>
        <p:spPr>
          <a:xfrm>
            <a:off x="7239467" y="2736833"/>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65" name="Google Shape;465;p17"/>
          <p:cNvSpPr txBox="1">
            <a:spLocks noGrp="1"/>
          </p:cNvSpPr>
          <p:nvPr>
            <p:ph type="subTitle" idx="6"/>
          </p:nvPr>
        </p:nvSpPr>
        <p:spPr>
          <a:xfrm>
            <a:off x="7239467" y="3279951"/>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6" name="Google Shape;466;p17"/>
          <p:cNvSpPr txBox="1">
            <a:spLocks noGrp="1"/>
          </p:cNvSpPr>
          <p:nvPr>
            <p:ph type="subTitle" idx="7"/>
          </p:nvPr>
        </p:nvSpPr>
        <p:spPr>
          <a:xfrm>
            <a:off x="7239467" y="4474051"/>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67" name="Google Shape;467;p17"/>
          <p:cNvSpPr txBox="1">
            <a:spLocks noGrp="1"/>
          </p:cNvSpPr>
          <p:nvPr>
            <p:ph type="subTitle" idx="8"/>
          </p:nvPr>
        </p:nvSpPr>
        <p:spPr>
          <a:xfrm>
            <a:off x="7239467" y="5011569"/>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39087610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468"/>
        <p:cNvGrpSpPr/>
        <p:nvPr/>
      </p:nvGrpSpPr>
      <p:grpSpPr>
        <a:xfrm>
          <a:off x="0" y="0"/>
          <a:ext cx="0" cy="0"/>
          <a:chOff x="0" y="0"/>
          <a:chExt cx="0" cy="0"/>
        </a:xfrm>
      </p:grpSpPr>
      <p:grpSp>
        <p:nvGrpSpPr>
          <p:cNvPr id="469" name="Google Shape;469;p18"/>
          <p:cNvGrpSpPr/>
          <p:nvPr/>
        </p:nvGrpSpPr>
        <p:grpSpPr>
          <a:xfrm>
            <a:off x="207102" y="121813"/>
            <a:ext cx="11777797" cy="6525839"/>
            <a:chOff x="375925" y="955900"/>
            <a:chExt cx="6888675" cy="3816875"/>
          </a:xfrm>
        </p:grpSpPr>
        <p:sp>
          <p:nvSpPr>
            <p:cNvPr id="470" name="Google Shape;470;p18"/>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18"/>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18"/>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18"/>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18"/>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18"/>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18"/>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18"/>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18"/>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18"/>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18"/>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18"/>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18"/>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18"/>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18"/>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18"/>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18"/>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18"/>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18"/>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18"/>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18"/>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18"/>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18"/>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18"/>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18"/>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18"/>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18"/>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18"/>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18"/>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18"/>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18"/>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18"/>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18"/>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03" name="Google Shape;503;p18"/>
          <p:cNvSpPr txBox="1">
            <a:spLocks noGrp="1"/>
          </p:cNvSpPr>
          <p:nvPr>
            <p:ph type="title"/>
          </p:nvPr>
        </p:nvSpPr>
        <p:spPr>
          <a:xfrm>
            <a:off x="950800" y="593367"/>
            <a:ext cx="4584000" cy="1414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04" name="Google Shape;504;p18"/>
          <p:cNvSpPr txBox="1">
            <a:spLocks noGrp="1"/>
          </p:cNvSpPr>
          <p:nvPr>
            <p:ph type="subTitle" idx="1"/>
          </p:nvPr>
        </p:nvSpPr>
        <p:spPr>
          <a:xfrm>
            <a:off x="1465733" y="4059800"/>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505" name="Google Shape;505;p18"/>
          <p:cNvSpPr txBox="1">
            <a:spLocks noGrp="1"/>
          </p:cNvSpPr>
          <p:nvPr>
            <p:ph type="subTitle" idx="2"/>
          </p:nvPr>
        </p:nvSpPr>
        <p:spPr>
          <a:xfrm>
            <a:off x="1465733" y="4602917"/>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6" name="Google Shape;506;p18"/>
          <p:cNvSpPr txBox="1">
            <a:spLocks noGrp="1"/>
          </p:cNvSpPr>
          <p:nvPr>
            <p:ph type="subTitle" idx="3"/>
          </p:nvPr>
        </p:nvSpPr>
        <p:spPr>
          <a:xfrm>
            <a:off x="7181733" y="4059800"/>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507" name="Google Shape;507;p18"/>
          <p:cNvSpPr txBox="1">
            <a:spLocks noGrp="1"/>
          </p:cNvSpPr>
          <p:nvPr>
            <p:ph type="subTitle" idx="4"/>
          </p:nvPr>
        </p:nvSpPr>
        <p:spPr>
          <a:xfrm>
            <a:off x="7181733" y="4602917"/>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8" name="Google Shape;508;p18"/>
          <p:cNvSpPr txBox="1">
            <a:spLocks noGrp="1"/>
          </p:cNvSpPr>
          <p:nvPr>
            <p:ph type="subTitle" idx="5"/>
          </p:nvPr>
        </p:nvSpPr>
        <p:spPr>
          <a:xfrm>
            <a:off x="7181733" y="1579233"/>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509" name="Google Shape;509;p18"/>
          <p:cNvSpPr txBox="1">
            <a:spLocks noGrp="1"/>
          </p:cNvSpPr>
          <p:nvPr>
            <p:ph type="subTitle" idx="6"/>
          </p:nvPr>
        </p:nvSpPr>
        <p:spPr>
          <a:xfrm>
            <a:off x="7181733" y="2122351"/>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32884191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510"/>
        <p:cNvGrpSpPr/>
        <p:nvPr/>
      </p:nvGrpSpPr>
      <p:grpSpPr>
        <a:xfrm>
          <a:off x="0" y="0"/>
          <a:ext cx="0" cy="0"/>
          <a:chOff x="0" y="0"/>
          <a:chExt cx="0" cy="0"/>
        </a:xfrm>
      </p:grpSpPr>
      <p:sp>
        <p:nvSpPr>
          <p:cNvPr id="511" name="Google Shape;511;p19"/>
          <p:cNvSpPr txBox="1">
            <a:spLocks noGrp="1"/>
          </p:cNvSpPr>
          <p:nvPr>
            <p:ph type="title"/>
          </p:nvPr>
        </p:nvSpPr>
        <p:spPr>
          <a:xfrm>
            <a:off x="5003167" y="2134067"/>
            <a:ext cx="5824000" cy="175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512" name="Google Shape;512;p19"/>
          <p:cNvSpPr txBox="1">
            <a:spLocks noGrp="1"/>
          </p:cNvSpPr>
          <p:nvPr>
            <p:ph type="subTitle" idx="1"/>
          </p:nvPr>
        </p:nvSpPr>
        <p:spPr>
          <a:xfrm>
            <a:off x="5818067" y="3794833"/>
            <a:ext cx="4194000" cy="106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4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513" name="Google Shape;513;p19"/>
          <p:cNvSpPr txBox="1">
            <a:spLocks noGrp="1"/>
          </p:cNvSpPr>
          <p:nvPr>
            <p:ph type="title" idx="2" hasCustomPrompt="1"/>
          </p:nvPr>
        </p:nvSpPr>
        <p:spPr>
          <a:xfrm>
            <a:off x="7445667" y="1247451"/>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Tree>
    <p:extLst>
      <p:ext uri="{BB962C8B-B14F-4D97-AF65-F5344CB8AC3E}">
        <p14:creationId xmlns:p14="http://schemas.microsoft.com/office/powerpoint/2010/main" val="30514119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spTree>
      <p:nvGrpSpPr>
        <p:cNvPr id="1" name="Shape 514"/>
        <p:cNvGrpSpPr/>
        <p:nvPr/>
      </p:nvGrpSpPr>
      <p:grpSpPr>
        <a:xfrm>
          <a:off x="0" y="0"/>
          <a:ext cx="0" cy="0"/>
          <a:chOff x="0" y="0"/>
          <a:chExt cx="0" cy="0"/>
        </a:xfrm>
      </p:grpSpPr>
      <p:grpSp>
        <p:nvGrpSpPr>
          <p:cNvPr id="515" name="Google Shape;515;p20"/>
          <p:cNvGrpSpPr/>
          <p:nvPr/>
        </p:nvGrpSpPr>
        <p:grpSpPr>
          <a:xfrm>
            <a:off x="207102" y="121813"/>
            <a:ext cx="11777797" cy="6525839"/>
            <a:chOff x="375925" y="955900"/>
            <a:chExt cx="6888675" cy="3816875"/>
          </a:xfrm>
        </p:grpSpPr>
        <p:sp>
          <p:nvSpPr>
            <p:cNvPr id="516" name="Google Shape;516;p20"/>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20"/>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20"/>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20"/>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20"/>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20"/>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20"/>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20"/>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20"/>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20"/>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20"/>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20"/>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20"/>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20"/>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20"/>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20"/>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20"/>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20"/>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20"/>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20"/>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20"/>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20"/>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20"/>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20"/>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20"/>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20"/>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20"/>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20"/>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20"/>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 name="Google Shape;545;p20"/>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 name="Google Shape;546;p20"/>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20"/>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20"/>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49" name="Google Shape;549;p20"/>
          <p:cNvSpPr txBox="1">
            <a:spLocks noGrp="1"/>
          </p:cNvSpPr>
          <p:nvPr>
            <p:ph type="title"/>
          </p:nvPr>
        </p:nvSpPr>
        <p:spPr>
          <a:xfrm>
            <a:off x="950800" y="593367"/>
            <a:ext cx="4584000" cy="14144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50" name="Google Shape;550;p20"/>
          <p:cNvSpPr txBox="1">
            <a:spLocks noGrp="1"/>
          </p:cNvSpPr>
          <p:nvPr>
            <p:ph type="subTitle" idx="1"/>
          </p:nvPr>
        </p:nvSpPr>
        <p:spPr>
          <a:xfrm>
            <a:off x="2284067" y="2223733"/>
            <a:ext cx="309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551" name="Google Shape;551;p20"/>
          <p:cNvSpPr txBox="1">
            <a:spLocks noGrp="1"/>
          </p:cNvSpPr>
          <p:nvPr>
            <p:ph type="subTitle" idx="2"/>
          </p:nvPr>
        </p:nvSpPr>
        <p:spPr>
          <a:xfrm>
            <a:off x="2284067" y="2716733"/>
            <a:ext cx="3096800" cy="1134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52" name="Google Shape;552;p20"/>
          <p:cNvSpPr txBox="1">
            <a:spLocks noGrp="1"/>
          </p:cNvSpPr>
          <p:nvPr>
            <p:ph type="subTitle" idx="3"/>
          </p:nvPr>
        </p:nvSpPr>
        <p:spPr>
          <a:xfrm>
            <a:off x="2284067" y="4163167"/>
            <a:ext cx="309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553" name="Google Shape;553;p20"/>
          <p:cNvSpPr txBox="1">
            <a:spLocks noGrp="1"/>
          </p:cNvSpPr>
          <p:nvPr>
            <p:ph type="subTitle" idx="4"/>
          </p:nvPr>
        </p:nvSpPr>
        <p:spPr>
          <a:xfrm>
            <a:off x="2284067" y="4656167"/>
            <a:ext cx="3096800" cy="1134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54" name="Google Shape;554;p20"/>
          <p:cNvSpPr txBox="1">
            <a:spLocks noGrp="1"/>
          </p:cNvSpPr>
          <p:nvPr>
            <p:ph type="subTitle" idx="5"/>
          </p:nvPr>
        </p:nvSpPr>
        <p:spPr>
          <a:xfrm>
            <a:off x="6811133" y="2223733"/>
            <a:ext cx="3096800" cy="560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000"/>
              <a:buFont typeface="Delius"/>
              <a:buNone/>
              <a:defRPr sz="2667" b="1">
                <a:latin typeface="Delius"/>
                <a:ea typeface="Delius"/>
                <a:cs typeface="Delius"/>
                <a:sym typeface="Delius"/>
              </a:defRPr>
            </a:lvl1pPr>
            <a:lvl2pPr lvl="1" algn="r" rtl="0">
              <a:spcBef>
                <a:spcPts val="0"/>
              </a:spcBef>
              <a:spcAft>
                <a:spcPts val="0"/>
              </a:spcAft>
              <a:buSzPts val="2000"/>
              <a:buFont typeface="Delius"/>
              <a:buNone/>
              <a:defRPr sz="2667" b="1">
                <a:latin typeface="Delius"/>
                <a:ea typeface="Delius"/>
                <a:cs typeface="Delius"/>
                <a:sym typeface="Delius"/>
              </a:defRPr>
            </a:lvl2pPr>
            <a:lvl3pPr lvl="2" algn="r" rtl="0">
              <a:spcBef>
                <a:spcPts val="0"/>
              </a:spcBef>
              <a:spcAft>
                <a:spcPts val="0"/>
              </a:spcAft>
              <a:buSzPts val="2000"/>
              <a:buFont typeface="Delius"/>
              <a:buNone/>
              <a:defRPr sz="2667" b="1">
                <a:latin typeface="Delius"/>
                <a:ea typeface="Delius"/>
                <a:cs typeface="Delius"/>
                <a:sym typeface="Delius"/>
              </a:defRPr>
            </a:lvl3pPr>
            <a:lvl4pPr lvl="3" algn="r" rtl="0">
              <a:spcBef>
                <a:spcPts val="0"/>
              </a:spcBef>
              <a:spcAft>
                <a:spcPts val="0"/>
              </a:spcAft>
              <a:buSzPts val="2000"/>
              <a:buFont typeface="Delius"/>
              <a:buNone/>
              <a:defRPr sz="2667" b="1">
                <a:latin typeface="Delius"/>
                <a:ea typeface="Delius"/>
                <a:cs typeface="Delius"/>
                <a:sym typeface="Delius"/>
              </a:defRPr>
            </a:lvl4pPr>
            <a:lvl5pPr lvl="4" algn="r" rtl="0">
              <a:spcBef>
                <a:spcPts val="0"/>
              </a:spcBef>
              <a:spcAft>
                <a:spcPts val="0"/>
              </a:spcAft>
              <a:buSzPts val="2000"/>
              <a:buFont typeface="Delius"/>
              <a:buNone/>
              <a:defRPr sz="2667" b="1">
                <a:latin typeface="Delius"/>
                <a:ea typeface="Delius"/>
                <a:cs typeface="Delius"/>
                <a:sym typeface="Delius"/>
              </a:defRPr>
            </a:lvl5pPr>
            <a:lvl6pPr lvl="5" algn="r" rtl="0">
              <a:spcBef>
                <a:spcPts val="0"/>
              </a:spcBef>
              <a:spcAft>
                <a:spcPts val="0"/>
              </a:spcAft>
              <a:buSzPts val="2000"/>
              <a:buFont typeface="Delius"/>
              <a:buNone/>
              <a:defRPr sz="2667" b="1">
                <a:latin typeface="Delius"/>
                <a:ea typeface="Delius"/>
                <a:cs typeface="Delius"/>
                <a:sym typeface="Delius"/>
              </a:defRPr>
            </a:lvl6pPr>
            <a:lvl7pPr lvl="6" algn="r" rtl="0">
              <a:spcBef>
                <a:spcPts val="0"/>
              </a:spcBef>
              <a:spcAft>
                <a:spcPts val="0"/>
              </a:spcAft>
              <a:buSzPts val="2000"/>
              <a:buFont typeface="Delius"/>
              <a:buNone/>
              <a:defRPr sz="2667" b="1">
                <a:latin typeface="Delius"/>
                <a:ea typeface="Delius"/>
                <a:cs typeface="Delius"/>
                <a:sym typeface="Delius"/>
              </a:defRPr>
            </a:lvl7pPr>
            <a:lvl8pPr lvl="7" algn="r" rtl="0">
              <a:spcBef>
                <a:spcPts val="0"/>
              </a:spcBef>
              <a:spcAft>
                <a:spcPts val="0"/>
              </a:spcAft>
              <a:buSzPts val="2000"/>
              <a:buFont typeface="Delius"/>
              <a:buNone/>
              <a:defRPr sz="2667" b="1">
                <a:latin typeface="Delius"/>
                <a:ea typeface="Delius"/>
                <a:cs typeface="Delius"/>
                <a:sym typeface="Delius"/>
              </a:defRPr>
            </a:lvl8pPr>
            <a:lvl9pPr lvl="8" algn="r"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555" name="Google Shape;555;p20"/>
          <p:cNvSpPr txBox="1">
            <a:spLocks noGrp="1"/>
          </p:cNvSpPr>
          <p:nvPr>
            <p:ph type="subTitle" idx="6"/>
          </p:nvPr>
        </p:nvSpPr>
        <p:spPr>
          <a:xfrm>
            <a:off x="6811133" y="2716733"/>
            <a:ext cx="3096800" cy="1134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556" name="Google Shape;556;p20"/>
          <p:cNvSpPr txBox="1">
            <a:spLocks noGrp="1"/>
          </p:cNvSpPr>
          <p:nvPr>
            <p:ph type="subTitle" idx="7"/>
          </p:nvPr>
        </p:nvSpPr>
        <p:spPr>
          <a:xfrm>
            <a:off x="6811133" y="4163167"/>
            <a:ext cx="3096800" cy="560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000"/>
              <a:buFont typeface="Delius"/>
              <a:buNone/>
              <a:defRPr sz="2667" b="1">
                <a:latin typeface="Delius"/>
                <a:ea typeface="Delius"/>
                <a:cs typeface="Delius"/>
                <a:sym typeface="Delius"/>
              </a:defRPr>
            </a:lvl1pPr>
            <a:lvl2pPr lvl="1" algn="r" rtl="0">
              <a:spcBef>
                <a:spcPts val="0"/>
              </a:spcBef>
              <a:spcAft>
                <a:spcPts val="0"/>
              </a:spcAft>
              <a:buSzPts val="2000"/>
              <a:buFont typeface="Delius"/>
              <a:buNone/>
              <a:defRPr sz="2667" b="1">
                <a:latin typeface="Delius"/>
                <a:ea typeface="Delius"/>
                <a:cs typeface="Delius"/>
                <a:sym typeface="Delius"/>
              </a:defRPr>
            </a:lvl2pPr>
            <a:lvl3pPr lvl="2" algn="r" rtl="0">
              <a:spcBef>
                <a:spcPts val="0"/>
              </a:spcBef>
              <a:spcAft>
                <a:spcPts val="0"/>
              </a:spcAft>
              <a:buSzPts val="2000"/>
              <a:buFont typeface="Delius"/>
              <a:buNone/>
              <a:defRPr sz="2667" b="1">
                <a:latin typeface="Delius"/>
                <a:ea typeface="Delius"/>
                <a:cs typeface="Delius"/>
                <a:sym typeface="Delius"/>
              </a:defRPr>
            </a:lvl3pPr>
            <a:lvl4pPr lvl="3" algn="r" rtl="0">
              <a:spcBef>
                <a:spcPts val="0"/>
              </a:spcBef>
              <a:spcAft>
                <a:spcPts val="0"/>
              </a:spcAft>
              <a:buSzPts val="2000"/>
              <a:buFont typeface="Delius"/>
              <a:buNone/>
              <a:defRPr sz="2667" b="1">
                <a:latin typeface="Delius"/>
                <a:ea typeface="Delius"/>
                <a:cs typeface="Delius"/>
                <a:sym typeface="Delius"/>
              </a:defRPr>
            </a:lvl4pPr>
            <a:lvl5pPr lvl="4" algn="r" rtl="0">
              <a:spcBef>
                <a:spcPts val="0"/>
              </a:spcBef>
              <a:spcAft>
                <a:spcPts val="0"/>
              </a:spcAft>
              <a:buSzPts val="2000"/>
              <a:buFont typeface="Delius"/>
              <a:buNone/>
              <a:defRPr sz="2667" b="1">
                <a:latin typeface="Delius"/>
                <a:ea typeface="Delius"/>
                <a:cs typeface="Delius"/>
                <a:sym typeface="Delius"/>
              </a:defRPr>
            </a:lvl5pPr>
            <a:lvl6pPr lvl="5" algn="r" rtl="0">
              <a:spcBef>
                <a:spcPts val="0"/>
              </a:spcBef>
              <a:spcAft>
                <a:spcPts val="0"/>
              </a:spcAft>
              <a:buSzPts val="2000"/>
              <a:buFont typeface="Delius"/>
              <a:buNone/>
              <a:defRPr sz="2667" b="1">
                <a:latin typeface="Delius"/>
                <a:ea typeface="Delius"/>
                <a:cs typeface="Delius"/>
                <a:sym typeface="Delius"/>
              </a:defRPr>
            </a:lvl6pPr>
            <a:lvl7pPr lvl="6" algn="r" rtl="0">
              <a:spcBef>
                <a:spcPts val="0"/>
              </a:spcBef>
              <a:spcAft>
                <a:spcPts val="0"/>
              </a:spcAft>
              <a:buSzPts val="2000"/>
              <a:buFont typeface="Delius"/>
              <a:buNone/>
              <a:defRPr sz="2667" b="1">
                <a:latin typeface="Delius"/>
                <a:ea typeface="Delius"/>
                <a:cs typeface="Delius"/>
                <a:sym typeface="Delius"/>
              </a:defRPr>
            </a:lvl7pPr>
            <a:lvl8pPr lvl="7" algn="r" rtl="0">
              <a:spcBef>
                <a:spcPts val="0"/>
              </a:spcBef>
              <a:spcAft>
                <a:spcPts val="0"/>
              </a:spcAft>
              <a:buSzPts val="2000"/>
              <a:buFont typeface="Delius"/>
              <a:buNone/>
              <a:defRPr sz="2667" b="1">
                <a:latin typeface="Delius"/>
                <a:ea typeface="Delius"/>
                <a:cs typeface="Delius"/>
                <a:sym typeface="Delius"/>
              </a:defRPr>
            </a:lvl8pPr>
            <a:lvl9pPr lvl="8" algn="r"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557" name="Google Shape;557;p20"/>
          <p:cNvSpPr txBox="1">
            <a:spLocks noGrp="1"/>
          </p:cNvSpPr>
          <p:nvPr>
            <p:ph type="subTitle" idx="8"/>
          </p:nvPr>
        </p:nvSpPr>
        <p:spPr>
          <a:xfrm>
            <a:off x="6811133" y="4656167"/>
            <a:ext cx="3096800" cy="1134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Tree>
    <p:extLst>
      <p:ext uri="{BB962C8B-B14F-4D97-AF65-F5344CB8AC3E}">
        <p14:creationId xmlns:p14="http://schemas.microsoft.com/office/powerpoint/2010/main" val="300099027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One column text 1">
  <p:cSld name="One column text 1">
    <p:spTree>
      <p:nvGrpSpPr>
        <p:cNvPr id="1" name="Shape 558"/>
        <p:cNvGrpSpPr/>
        <p:nvPr/>
      </p:nvGrpSpPr>
      <p:grpSpPr>
        <a:xfrm>
          <a:off x="0" y="0"/>
          <a:ext cx="0" cy="0"/>
          <a:chOff x="0" y="0"/>
          <a:chExt cx="0" cy="0"/>
        </a:xfrm>
      </p:grpSpPr>
      <p:grpSp>
        <p:nvGrpSpPr>
          <p:cNvPr id="559" name="Google Shape;559;p21"/>
          <p:cNvGrpSpPr/>
          <p:nvPr/>
        </p:nvGrpSpPr>
        <p:grpSpPr>
          <a:xfrm>
            <a:off x="207102" y="121813"/>
            <a:ext cx="11777797" cy="6525839"/>
            <a:chOff x="375925" y="955900"/>
            <a:chExt cx="6888675" cy="3816875"/>
          </a:xfrm>
        </p:grpSpPr>
        <p:sp>
          <p:nvSpPr>
            <p:cNvPr id="560" name="Google Shape;560;p21"/>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21"/>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21"/>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21"/>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21"/>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21"/>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21"/>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21"/>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21"/>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21"/>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21"/>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21"/>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21"/>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21"/>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21"/>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21"/>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21"/>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21"/>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21"/>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21"/>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21"/>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 name="Google Shape;581;p21"/>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 name="Google Shape;582;p21"/>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21"/>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21"/>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21"/>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21"/>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21"/>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21"/>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21"/>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 name="Google Shape;590;p21"/>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 name="Google Shape;591;p21"/>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21"/>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93" name="Google Shape;593;p21"/>
          <p:cNvSpPr txBox="1">
            <a:spLocks noGrp="1"/>
          </p:cNvSpPr>
          <p:nvPr>
            <p:ph type="title"/>
          </p:nvPr>
        </p:nvSpPr>
        <p:spPr>
          <a:xfrm>
            <a:off x="1492915" y="1667033"/>
            <a:ext cx="3584400" cy="18288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94" name="Google Shape;594;p21"/>
          <p:cNvSpPr txBox="1">
            <a:spLocks noGrp="1"/>
          </p:cNvSpPr>
          <p:nvPr>
            <p:ph type="subTitle" idx="1"/>
          </p:nvPr>
        </p:nvSpPr>
        <p:spPr>
          <a:xfrm>
            <a:off x="1492767" y="3601661"/>
            <a:ext cx="3584400" cy="1438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34103316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595"/>
        <p:cNvGrpSpPr/>
        <p:nvPr/>
      </p:nvGrpSpPr>
      <p:grpSpPr>
        <a:xfrm>
          <a:off x="0" y="0"/>
          <a:ext cx="0" cy="0"/>
          <a:chOff x="0" y="0"/>
          <a:chExt cx="0" cy="0"/>
        </a:xfrm>
      </p:grpSpPr>
      <p:grpSp>
        <p:nvGrpSpPr>
          <p:cNvPr id="596" name="Google Shape;596;p22"/>
          <p:cNvGrpSpPr/>
          <p:nvPr/>
        </p:nvGrpSpPr>
        <p:grpSpPr>
          <a:xfrm>
            <a:off x="207102" y="121813"/>
            <a:ext cx="11777797" cy="6525839"/>
            <a:chOff x="375925" y="955900"/>
            <a:chExt cx="6888675" cy="3816875"/>
          </a:xfrm>
        </p:grpSpPr>
        <p:sp>
          <p:nvSpPr>
            <p:cNvPr id="597" name="Google Shape;597;p22"/>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 name="Google Shape;598;p22"/>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 name="Google Shape;599;p22"/>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 name="Google Shape;600;p22"/>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 name="Google Shape;601;p22"/>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 name="Google Shape;602;p22"/>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 name="Google Shape;603;p22"/>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 name="Google Shape;604;p22"/>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 name="Google Shape;605;p22"/>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 name="Google Shape;606;p22"/>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 name="Google Shape;607;p22"/>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 name="Google Shape;608;p22"/>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 name="Google Shape;609;p22"/>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22"/>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 name="Google Shape;611;p22"/>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 name="Google Shape;612;p22"/>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 name="Google Shape;613;p22"/>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 name="Google Shape;614;p22"/>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 name="Google Shape;615;p22"/>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 name="Google Shape;616;p22"/>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 name="Google Shape;617;p22"/>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 name="Google Shape;618;p22"/>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 name="Google Shape;619;p22"/>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 name="Google Shape;620;p22"/>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 name="Google Shape;621;p22"/>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 name="Google Shape;622;p22"/>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 name="Google Shape;623;p22"/>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 name="Google Shape;624;p22"/>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 name="Google Shape;625;p22"/>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 name="Google Shape;626;p22"/>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 name="Google Shape;627;p22"/>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 name="Google Shape;628;p22"/>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 name="Google Shape;629;p22"/>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30" name="Google Shape;630;p22"/>
          <p:cNvSpPr txBox="1">
            <a:spLocks noGrp="1"/>
          </p:cNvSpPr>
          <p:nvPr>
            <p:ph type="title" hasCustomPrompt="1"/>
          </p:nvPr>
        </p:nvSpPr>
        <p:spPr>
          <a:xfrm>
            <a:off x="4983368" y="1667933"/>
            <a:ext cx="2218800" cy="59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r>
              <a:t>xx%</a:t>
            </a:r>
          </a:p>
        </p:txBody>
      </p:sp>
      <p:sp>
        <p:nvSpPr>
          <p:cNvPr id="631" name="Google Shape;631;p22"/>
          <p:cNvSpPr txBox="1">
            <a:spLocks noGrp="1"/>
          </p:cNvSpPr>
          <p:nvPr>
            <p:ph type="subTitle" idx="1"/>
          </p:nvPr>
        </p:nvSpPr>
        <p:spPr>
          <a:xfrm>
            <a:off x="4983368" y="2265529"/>
            <a:ext cx="2218800" cy="926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632" name="Google Shape;632;p22"/>
          <p:cNvSpPr txBox="1">
            <a:spLocks noGrp="1"/>
          </p:cNvSpPr>
          <p:nvPr>
            <p:ph type="title" idx="2" hasCustomPrompt="1"/>
          </p:nvPr>
        </p:nvSpPr>
        <p:spPr>
          <a:xfrm>
            <a:off x="8272304" y="3110517"/>
            <a:ext cx="2218800" cy="59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r>
              <a:t>xx%</a:t>
            </a:r>
          </a:p>
        </p:txBody>
      </p:sp>
      <p:sp>
        <p:nvSpPr>
          <p:cNvPr id="633" name="Google Shape;633;p22"/>
          <p:cNvSpPr txBox="1">
            <a:spLocks noGrp="1"/>
          </p:cNvSpPr>
          <p:nvPr>
            <p:ph type="subTitle" idx="3"/>
          </p:nvPr>
        </p:nvSpPr>
        <p:spPr>
          <a:xfrm>
            <a:off x="8272304" y="3708111"/>
            <a:ext cx="2218800" cy="926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634" name="Google Shape;634;p22"/>
          <p:cNvSpPr txBox="1">
            <a:spLocks noGrp="1"/>
          </p:cNvSpPr>
          <p:nvPr>
            <p:ph type="title" idx="4" hasCustomPrompt="1"/>
          </p:nvPr>
        </p:nvSpPr>
        <p:spPr>
          <a:xfrm>
            <a:off x="1706821" y="3110517"/>
            <a:ext cx="2218800" cy="59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r>
              <a:t>xx%</a:t>
            </a:r>
          </a:p>
        </p:txBody>
      </p:sp>
      <p:sp>
        <p:nvSpPr>
          <p:cNvPr id="635" name="Google Shape;635;p22"/>
          <p:cNvSpPr txBox="1">
            <a:spLocks noGrp="1"/>
          </p:cNvSpPr>
          <p:nvPr>
            <p:ph type="subTitle" idx="5"/>
          </p:nvPr>
        </p:nvSpPr>
        <p:spPr>
          <a:xfrm>
            <a:off x="1706821" y="3708111"/>
            <a:ext cx="2218800" cy="926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Tree>
    <p:extLst>
      <p:ext uri="{BB962C8B-B14F-4D97-AF65-F5344CB8AC3E}">
        <p14:creationId xmlns:p14="http://schemas.microsoft.com/office/powerpoint/2010/main" val="179387267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636"/>
        <p:cNvGrpSpPr/>
        <p:nvPr/>
      </p:nvGrpSpPr>
      <p:grpSpPr>
        <a:xfrm>
          <a:off x="0" y="0"/>
          <a:ext cx="0" cy="0"/>
          <a:chOff x="0" y="0"/>
          <a:chExt cx="0" cy="0"/>
        </a:xfrm>
      </p:grpSpPr>
      <p:sp>
        <p:nvSpPr>
          <p:cNvPr id="637" name="Google Shape;637;p23"/>
          <p:cNvSpPr txBox="1">
            <a:spLocks noGrp="1"/>
          </p:cNvSpPr>
          <p:nvPr>
            <p:ph type="title"/>
          </p:nvPr>
        </p:nvSpPr>
        <p:spPr>
          <a:xfrm>
            <a:off x="950800" y="1743367"/>
            <a:ext cx="2914000" cy="12800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38" name="Google Shape;638;p23"/>
          <p:cNvSpPr txBox="1">
            <a:spLocks noGrp="1"/>
          </p:cNvSpPr>
          <p:nvPr>
            <p:ph type="subTitle" idx="1"/>
          </p:nvPr>
        </p:nvSpPr>
        <p:spPr>
          <a:xfrm>
            <a:off x="950800" y="3155067"/>
            <a:ext cx="3479200" cy="195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779612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20BC6-4A1B-4895-8482-2B12C30C32A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93A6B0-5A00-4D0C-A579-32F104E21E40}"/>
              </a:ext>
            </a:extLst>
          </p:cNvPr>
          <p:cNvSpPr>
            <a:spLocks noGrp="1"/>
          </p:cNvSpPr>
          <p:nvPr>
            <p:ph type="dt" sz="half" idx="10"/>
          </p:nvPr>
        </p:nvSpPr>
        <p:spPr/>
        <p:txBody>
          <a:bodyPr/>
          <a:lstStyle/>
          <a:p>
            <a:fld id="{3F550F31-06E6-4317-84EB-6EA40B7186C8}" type="datetimeFigureOut">
              <a:rPr lang="en-US" smtClean="0"/>
              <a:t>8/2/2021</a:t>
            </a:fld>
            <a:endParaRPr lang="en-US"/>
          </a:p>
        </p:txBody>
      </p:sp>
      <p:sp>
        <p:nvSpPr>
          <p:cNvPr id="4" name="Footer Placeholder 3">
            <a:extLst>
              <a:ext uri="{FF2B5EF4-FFF2-40B4-BE49-F238E27FC236}">
                <a16:creationId xmlns:a16="http://schemas.microsoft.com/office/drawing/2014/main" id="{313DCD92-5D4D-458D-AC63-CA4384925A4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E1C52C4-A6B1-4B7E-95CB-D8EF21575BFA}"/>
              </a:ext>
            </a:extLst>
          </p:cNvPr>
          <p:cNvSpPr>
            <a:spLocks noGrp="1"/>
          </p:cNvSpPr>
          <p:nvPr>
            <p:ph type="sldNum" sz="quarter" idx="12"/>
          </p:nvPr>
        </p:nvSpPr>
        <p:spPr/>
        <p:txBody>
          <a:bodyPr/>
          <a:lstStyle/>
          <a:p>
            <a:fld id="{2B6E7503-F2D6-41A5-8209-5E97485407BA}" type="slidenum">
              <a:rPr lang="en-US" smtClean="0"/>
              <a:t>‹#›</a:t>
            </a:fld>
            <a:endParaRPr lang="en-US"/>
          </a:p>
        </p:txBody>
      </p:sp>
    </p:spTree>
    <p:extLst>
      <p:ext uri="{BB962C8B-B14F-4D97-AF65-F5344CB8AC3E}">
        <p14:creationId xmlns:p14="http://schemas.microsoft.com/office/powerpoint/2010/main" val="33360574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639"/>
        <p:cNvGrpSpPr/>
        <p:nvPr/>
      </p:nvGrpSpPr>
      <p:grpSpPr>
        <a:xfrm>
          <a:off x="0" y="0"/>
          <a:ext cx="0" cy="0"/>
          <a:chOff x="0" y="0"/>
          <a:chExt cx="0" cy="0"/>
        </a:xfrm>
      </p:grpSpPr>
      <p:sp>
        <p:nvSpPr>
          <p:cNvPr id="640" name="Google Shape;640;p24"/>
          <p:cNvSpPr txBox="1">
            <a:spLocks noGrp="1"/>
          </p:cNvSpPr>
          <p:nvPr>
            <p:ph type="title"/>
          </p:nvPr>
        </p:nvSpPr>
        <p:spPr>
          <a:xfrm>
            <a:off x="6585033" y="2318403"/>
            <a:ext cx="39504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41" name="Google Shape;641;p24"/>
          <p:cNvSpPr txBox="1">
            <a:spLocks noGrp="1"/>
          </p:cNvSpPr>
          <p:nvPr>
            <p:ph type="subTitle" idx="1"/>
          </p:nvPr>
        </p:nvSpPr>
        <p:spPr>
          <a:xfrm>
            <a:off x="6585033" y="3159632"/>
            <a:ext cx="3950400" cy="1414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30688030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and four columns 2">
  <p:cSld name="Title and four columns 2">
    <p:spTree>
      <p:nvGrpSpPr>
        <p:cNvPr id="1" name="Shape 642"/>
        <p:cNvGrpSpPr/>
        <p:nvPr/>
      </p:nvGrpSpPr>
      <p:grpSpPr>
        <a:xfrm>
          <a:off x="0" y="0"/>
          <a:ext cx="0" cy="0"/>
          <a:chOff x="0" y="0"/>
          <a:chExt cx="0" cy="0"/>
        </a:xfrm>
      </p:grpSpPr>
      <p:sp>
        <p:nvSpPr>
          <p:cNvPr id="643" name="Google Shape;643;p25"/>
          <p:cNvSpPr txBox="1">
            <a:spLocks noGrp="1"/>
          </p:cNvSpPr>
          <p:nvPr>
            <p:ph type="title"/>
          </p:nvPr>
        </p:nvSpPr>
        <p:spPr>
          <a:xfrm>
            <a:off x="4882300" y="880884"/>
            <a:ext cx="39504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44" name="Google Shape;644;p25"/>
          <p:cNvSpPr txBox="1">
            <a:spLocks noGrp="1"/>
          </p:cNvSpPr>
          <p:nvPr>
            <p:ph type="subTitle" idx="1"/>
          </p:nvPr>
        </p:nvSpPr>
        <p:spPr>
          <a:xfrm>
            <a:off x="4876700" y="1722100"/>
            <a:ext cx="63644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5" name="Google Shape;645;p25"/>
          <p:cNvSpPr txBox="1">
            <a:spLocks noGrp="1"/>
          </p:cNvSpPr>
          <p:nvPr>
            <p:ph type="subTitle" idx="2"/>
          </p:nvPr>
        </p:nvSpPr>
        <p:spPr>
          <a:xfrm>
            <a:off x="4881100" y="2893187"/>
            <a:ext cx="2974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646" name="Google Shape;646;p25"/>
          <p:cNvSpPr txBox="1">
            <a:spLocks noGrp="1"/>
          </p:cNvSpPr>
          <p:nvPr>
            <p:ph type="subTitle" idx="3"/>
          </p:nvPr>
        </p:nvSpPr>
        <p:spPr>
          <a:xfrm>
            <a:off x="4881100" y="3392185"/>
            <a:ext cx="29748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7" name="Google Shape;647;p25"/>
          <p:cNvSpPr txBox="1">
            <a:spLocks noGrp="1"/>
          </p:cNvSpPr>
          <p:nvPr>
            <p:ph type="subTitle" idx="4"/>
          </p:nvPr>
        </p:nvSpPr>
        <p:spPr>
          <a:xfrm>
            <a:off x="8266300" y="2893187"/>
            <a:ext cx="2974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648" name="Google Shape;648;p25"/>
          <p:cNvSpPr txBox="1">
            <a:spLocks noGrp="1"/>
          </p:cNvSpPr>
          <p:nvPr>
            <p:ph type="subTitle" idx="5"/>
          </p:nvPr>
        </p:nvSpPr>
        <p:spPr>
          <a:xfrm>
            <a:off x="8266300" y="3392185"/>
            <a:ext cx="29748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9" name="Google Shape;649;p25"/>
          <p:cNvSpPr txBox="1">
            <a:spLocks noGrp="1"/>
          </p:cNvSpPr>
          <p:nvPr>
            <p:ph type="subTitle" idx="6"/>
          </p:nvPr>
        </p:nvSpPr>
        <p:spPr>
          <a:xfrm>
            <a:off x="4881100" y="4600087"/>
            <a:ext cx="2974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650" name="Google Shape;650;p25"/>
          <p:cNvSpPr txBox="1">
            <a:spLocks noGrp="1"/>
          </p:cNvSpPr>
          <p:nvPr>
            <p:ph type="subTitle" idx="7"/>
          </p:nvPr>
        </p:nvSpPr>
        <p:spPr>
          <a:xfrm>
            <a:off x="4881100" y="5099085"/>
            <a:ext cx="29748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51" name="Google Shape;651;p25"/>
          <p:cNvSpPr txBox="1">
            <a:spLocks noGrp="1"/>
          </p:cNvSpPr>
          <p:nvPr>
            <p:ph type="subTitle" idx="8"/>
          </p:nvPr>
        </p:nvSpPr>
        <p:spPr>
          <a:xfrm>
            <a:off x="8266300" y="4600087"/>
            <a:ext cx="2974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652" name="Google Shape;652;p25"/>
          <p:cNvSpPr txBox="1">
            <a:spLocks noGrp="1"/>
          </p:cNvSpPr>
          <p:nvPr>
            <p:ph type="subTitle" idx="9"/>
          </p:nvPr>
        </p:nvSpPr>
        <p:spPr>
          <a:xfrm>
            <a:off x="8266300" y="5099085"/>
            <a:ext cx="29748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27356179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653"/>
        <p:cNvGrpSpPr/>
        <p:nvPr/>
      </p:nvGrpSpPr>
      <p:grpSpPr>
        <a:xfrm>
          <a:off x="0" y="0"/>
          <a:ext cx="0" cy="0"/>
          <a:chOff x="0" y="0"/>
          <a:chExt cx="0" cy="0"/>
        </a:xfrm>
      </p:grpSpPr>
      <p:grpSp>
        <p:nvGrpSpPr>
          <p:cNvPr id="654" name="Google Shape;654;p26"/>
          <p:cNvGrpSpPr/>
          <p:nvPr/>
        </p:nvGrpSpPr>
        <p:grpSpPr>
          <a:xfrm>
            <a:off x="207102" y="121813"/>
            <a:ext cx="11777797" cy="6525839"/>
            <a:chOff x="375925" y="955900"/>
            <a:chExt cx="6888675" cy="3816875"/>
          </a:xfrm>
        </p:grpSpPr>
        <p:sp>
          <p:nvSpPr>
            <p:cNvPr id="655" name="Google Shape;655;p26"/>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26"/>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26"/>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8" name="Google Shape;658;p26"/>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9" name="Google Shape;659;p26"/>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0" name="Google Shape;660;p26"/>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1" name="Google Shape;661;p26"/>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26"/>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3" name="Google Shape;663;p26"/>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 name="Google Shape;664;p26"/>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26"/>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26"/>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7" name="Google Shape;667;p26"/>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 name="Google Shape;668;p26"/>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9" name="Google Shape;669;p26"/>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0" name="Google Shape;670;p26"/>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1" name="Google Shape;671;p26"/>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2" name="Google Shape;672;p26"/>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 name="Google Shape;673;p26"/>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4" name="Google Shape;674;p26"/>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5" name="Google Shape;675;p26"/>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6" name="Google Shape;676;p26"/>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7" name="Google Shape;677;p26"/>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8" name="Google Shape;678;p26"/>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9" name="Google Shape;679;p26"/>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0" name="Google Shape;680;p26"/>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 name="Google Shape;681;p26"/>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26"/>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26"/>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 name="Google Shape;684;p26"/>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5" name="Google Shape;685;p26"/>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6" name="Google Shape;686;p26"/>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7" name="Google Shape;687;p26"/>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88" name="Google Shape;688;p26"/>
          <p:cNvSpPr txBox="1">
            <a:spLocks noGrp="1"/>
          </p:cNvSpPr>
          <p:nvPr>
            <p:ph type="title"/>
          </p:nvPr>
        </p:nvSpPr>
        <p:spPr>
          <a:xfrm>
            <a:off x="950800" y="2291651"/>
            <a:ext cx="4389200" cy="2280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400"/>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
        <p:nvSpPr>
          <p:cNvPr id="689" name="Google Shape;689;p26"/>
          <p:cNvSpPr txBox="1"/>
          <p:nvPr/>
        </p:nvSpPr>
        <p:spPr>
          <a:xfrm>
            <a:off x="7371400" y="4064000"/>
            <a:ext cx="3450000" cy="1342000"/>
          </a:xfrm>
          <a:prstGeom prst="rect">
            <a:avLst/>
          </a:prstGeom>
          <a:noFill/>
          <a:ln>
            <a:noFill/>
          </a:ln>
        </p:spPr>
        <p:txBody>
          <a:bodyPr spcFirstLastPara="1" wrap="square" lIns="121900" tIns="121900" rIns="121900" bIns="121900" anchor="t" anchorCtr="0">
            <a:noAutofit/>
          </a:bodyPr>
          <a:lstStyle/>
          <a:p>
            <a:pPr marL="0" lvl="0" indent="0" algn="l" rtl="0">
              <a:spcBef>
                <a:spcPts val="400"/>
              </a:spcBef>
              <a:spcAft>
                <a:spcPts val="0"/>
              </a:spcAft>
              <a:buNone/>
            </a:pPr>
            <a:r>
              <a:rPr lang="en" sz="1600">
                <a:solidFill>
                  <a:schemeClr val="dk1"/>
                </a:solidFill>
                <a:latin typeface="Nunito"/>
                <a:ea typeface="Nunito"/>
                <a:cs typeface="Nunito"/>
                <a:sym typeface="Nunito"/>
              </a:rPr>
              <a:t>CREDITS: This presentation template was created by </a:t>
            </a:r>
            <a:r>
              <a:rPr lang="en" sz="1600">
                <a:solidFill>
                  <a:schemeClr val="dk1"/>
                </a:solidFill>
                <a:uFill>
                  <a:noFill/>
                </a:uFill>
                <a:latin typeface="Nunito"/>
                <a:ea typeface="Nunito"/>
                <a:cs typeface="Nunito"/>
                <a:sym typeface="Nunito"/>
                <a:hlinkClick r:id="rId2">
                  <a:extLst>
                    <a:ext uri="{A12FA001-AC4F-418D-AE19-62706E023703}">
                      <ahyp:hlinkClr xmlns:ahyp="http://schemas.microsoft.com/office/drawing/2018/hyperlinkcolor" val="tx"/>
                    </a:ext>
                  </a:extLst>
                </a:hlinkClick>
              </a:rPr>
              <a:t>Slidesgo</a:t>
            </a:r>
            <a:r>
              <a:rPr lang="en" sz="1600">
                <a:solidFill>
                  <a:schemeClr val="dk1"/>
                </a:solidFill>
                <a:latin typeface="Nunito"/>
                <a:ea typeface="Nunito"/>
                <a:cs typeface="Nunito"/>
                <a:sym typeface="Nunito"/>
              </a:rPr>
              <a:t>, including icons by </a:t>
            </a:r>
            <a:r>
              <a:rPr lang="en" sz="1600">
                <a:solidFill>
                  <a:schemeClr val="dk1"/>
                </a:solidFill>
                <a:uFill>
                  <a:noFill/>
                </a:uFill>
                <a:latin typeface="Nunito"/>
                <a:ea typeface="Nunito"/>
                <a:cs typeface="Nunito"/>
                <a:sym typeface="Nunito"/>
                <a:hlinkClick r:id="rId3">
                  <a:extLst>
                    <a:ext uri="{A12FA001-AC4F-418D-AE19-62706E023703}">
                      <ahyp:hlinkClr xmlns:ahyp="http://schemas.microsoft.com/office/drawing/2018/hyperlinkcolor" val="tx"/>
                    </a:ext>
                  </a:extLst>
                </a:hlinkClick>
              </a:rPr>
              <a:t>Flaticon</a:t>
            </a:r>
            <a:r>
              <a:rPr lang="en" sz="1600">
                <a:solidFill>
                  <a:schemeClr val="dk1"/>
                </a:solidFill>
                <a:latin typeface="Nunito"/>
                <a:ea typeface="Nunito"/>
                <a:cs typeface="Nunito"/>
                <a:sym typeface="Nunito"/>
              </a:rPr>
              <a:t>, and infographics &amp; images by </a:t>
            </a:r>
            <a:r>
              <a:rPr lang="en" sz="1600">
                <a:solidFill>
                  <a:schemeClr val="dk1"/>
                </a:solidFill>
                <a:uFill>
                  <a:noFill/>
                </a:uFill>
                <a:latin typeface="Nunito"/>
                <a:ea typeface="Nunito"/>
                <a:cs typeface="Nunito"/>
                <a:sym typeface="Nunito"/>
                <a:hlinkClick r:id="rId4">
                  <a:extLst>
                    <a:ext uri="{A12FA001-AC4F-418D-AE19-62706E023703}">
                      <ahyp:hlinkClr xmlns:ahyp="http://schemas.microsoft.com/office/drawing/2018/hyperlinkcolor" val="tx"/>
                    </a:ext>
                  </a:extLst>
                </a:hlinkClick>
              </a:rPr>
              <a:t>Freepik</a:t>
            </a:r>
            <a:endParaRPr sz="1600">
              <a:solidFill>
                <a:schemeClr val="dk1"/>
              </a:solidFill>
              <a:latin typeface="Nunito"/>
              <a:ea typeface="Nunito"/>
              <a:cs typeface="Nunito"/>
              <a:sym typeface="Nunito"/>
            </a:endParaRPr>
          </a:p>
        </p:txBody>
      </p:sp>
    </p:spTree>
    <p:extLst>
      <p:ext uri="{BB962C8B-B14F-4D97-AF65-F5344CB8AC3E}">
        <p14:creationId xmlns:p14="http://schemas.microsoft.com/office/powerpoint/2010/main" val="358126344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and body 1">
  <p:cSld name="Title and body 1">
    <p:spTree>
      <p:nvGrpSpPr>
        <p:cNvPr id="1" name="Shape 690"/>
        <p:cNvGrpSpPr/>
        <p:nvPr/>
      </p:nvGrpSpPr>
      <p:grpSpPr>
        <a:xfrm>
          <a:off x="0" y="0"/>
          <a:ext cx="0" cy="0"/>
          <a:chOff x="0" y="0"/>
          <a:chExt cx="0" cy="0"/>
        </a:xfrm>
      </p:grpSpPr>
      <p:grpSp>
        <p:nvGrpSpPr>
          <p:cNvPr id="691" name="Google Shape;691;p27"/>
          <p:cNvGrpSpPr/>
          <p:nvPr/>
        </p:nvGrpSpPr>
        <p:grpSpPr>
          <a:xfrm>
            <a:off x="207102" y="121813"/>
            <a:ext cx="11777797" cy="6525839"/>
            <a:chOff x="375925" y="955900"/>
            <a:chExt cx="6888675" cy="3816875"/>
          </a:xfrm>
        </p:grpSpPr>
        <p:sp>
          <p:nvSpPr>
            <p:cNvPr id="692" name="Google Shape;692;p27"/>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27"/>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27"/>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27"/>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27"/>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27"/>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27"/>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27"/>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27"/>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27"/>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27"/>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27"/>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27"/>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27"/>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 name="Google Shape;706;p27"/>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 name="Google Shape;707;p27"/>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 name="Google Shape;708;p27"/>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27"/>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27"/>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27"/>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27"/>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27"/>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27"/>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27"/>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27"/>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27"/>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27"/>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27"/>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27"/>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27"/>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27"/>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27"/>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27"/>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5" name="Google Shape;725;p27"/>
          <p:cNvSpPr txBox="1">
            <a:spLocks noGrp="1"/>
          </p:cNvSpPr>
          <p:nvPr>
            <p:ph type="title"/>
          </p:nvPr>
        </p:nvSpPr>
        <p:spPr>
          <a:xfrm>
            <a:off x="950800" y="593367"/>
            <a:ext cx="4584000" cy="1414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6" name="Google Shape;726;p27"/>
          <p:cNvSpPr txBox="1">
            <a:spLocks noGrp="1"/>
          </p:cNvSpPr>
          <p:nvPr>
            <p:ph type="subTitle" idx="1"/>
          </p:nvPr>
        </p:nvSpPr>
        <p:spPr>
          <a:xfrm>
            <a:off x="950800" y="2309167"/>
            <a:ext cx="4584000" cy="354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27" name="Google Shape;727;p27"/>
          <p:cNvSpPr txBox="1">
            <a:spLocks noGrp="1"/>
          </p:cNvSpPr>
          <p:nvPr>
            <p:ph type="subTitle" idx="2"/>
          </p:nvPr>
        </p:nvSpPr>
        <p:spPr>
          <a:xfrm>
            <a:off x="6657200" y="2309167"/>
            <a:ext cx="4584000" cy="354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329567805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spTree>
      <p:nvGrpSpPr>
        <p:cNvPr id="1" name="Shape 728"/>
        <p:cNvGrpSpPr/>
        <p:nvPr/>
      </p:nvGrpSpPr>
      <p:grpSpPr>
        <a:xfrm>
          <a:off x="0" y="0"/>
          <a:ext cx="0" cy="0"/>
          <a:chOff x="0" y="0"/>
          <a:chExt cx="0" cy="0"/>
        </a:xfrm>
      </p:grpSpPr>
      <p:grpSp>
        <p:nvGrpSpPr>
          <p:cNvPr id="729" name="Google Shape;729;p28"/>
          <p:cNvGrpSpPr/>
          <p:nvPr/>
        </p:nvGrpSpPr>
        <p:grpSpPr>
          <a:xfrm>
            <a:off x="207102" y="121813"/>
            <a:ext cx="11777797" cy="6525839"/>
            <a:chOff x="375925" y="955900"/>
            <a:chExt cx="6888675" cy="3816875"/>
          </a:xfrm>
        </p:grpSpPr>
        <p:sp>
          <p:nvSpPr>
            <p:cNvPr id="730" name="Google Shape;730;p28"/>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28"/>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28"/>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28"/>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28"/>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28"/>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28"/>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28"/>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28"/>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28"/>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28"/>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28"/>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28"/>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28"/>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28"/>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28"/>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28"/>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28"/>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28"/>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28"/>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28"/>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28"/>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28"/>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28"/>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28"/>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28"/>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28"/>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28"/>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28"/>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28"/>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28"/>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28"/>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28"/>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63" name="Google Shape;763;p28"/>
          <p:cNvSpPr txBox="1">
            <a:spLocks noGrp="1"/>
          </p:cNvSpPr>
          <p:nvPr>
            <p:ph type="title"/>
          </p:nvPr>
        </p:nvSpPr>
        <p:spPr>
          <a:xfrm>
            <a:off x="950800" y="593367"/>
            <a:ext cx="4584000" cy="1414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64" name="Google Shape;764;p28"/>
          <p:cNvSpPr txBox="1">
            <a:spLocks noGrp="1"/>
          </p:cNvSpPr>
          <p:nvPr>
            <p:ph type="subTitle" idx="1"/>
          </p:nvPr>
        </p:nvSpPr>
        <p:spPr>
          <a:xfrm>
            <a:off x="8617800" y="829700"/>
            <a:ext cx="26212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765" name="Google Shape;765;p28"/>
          <p:cNvSpPr txBox="1">
            <a:spLocks noGrp="1"/>
          </p:cNvSpPr>
          <p:nvPr>
            <p:ph type="subTitle" idx="2"/>
          </p:nvPr>
        </p:nvSpPr>
        <p:spPr>
          <a:xfrm>
            <a:off x="8617800" y="1372817"/>
            <a:ext cx="26212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6" name="Google Shape;766;p28"/>
          <p:cNvSpPr txBox="1">
            <a:spLocks noGrp="1"/>
          </p:cNvSpPr>
          <p:nvPr>
            <p:ph type="subTitle" idx="3"/>
          </p:nvPr>
        </p:nvSpPr>
        <p:spPr>
          <a:xfrm>
            <a:off x="8617800" y="3280977"/>
            <a:ext cx="26212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7" name="Google Shape;767;p28"/>
          <p:cNvSpPr txBox="1">
            <a:spLocks noGrp="1"/>
          </p:cNvSpPr>
          <p:nvPr>
            <p:ph type="subTitle" idx="4"/>
          </p:nvPr>
        </p:nvSpPr>
        <p:spPr>
          <a:xfrm>
            <a:off x="8617800" y="2737860"/>
            <a:ext cx="26212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768" name="Google Shape;768;p28"/>
          <p:cNvSpPr txBox="1">
            <a:spLocks noGrp="1"/>
          </p:cNvSpPr>
          <p:nvPr>
            <p:ph type="subTitle" idx="5"/>
          </p:nvPr>
        </p:nvSpPr>
        <p:spPr>
          <a:xfrm>
            <a:off x="8617800" y="5189084"/>
            <a:ext cx="26212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9" name="Google Shape;769;p28"/>
          <p:cNvSpPr txBox="1">
            <a:spLocks noGrp="1"/>
          </p:cNvSpPr>
          <p:nvPr>
            <p:ph type="subTitle" idx="6"/>
          </p:nvPr>
        </p:nvSpPr>
        <p:spPr>
          <a:xfrm>
            <a:off x="8617800" y="4645967"/>
            <a:ext cx="26212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Tree>
    <p:extLst>
      <p:ext uri="{BB962C8B-B14F-4D97-AF65-F5344CB8AC3E}">
        <p14:creationId xmlns:p14="http://schemas.microsoft.com/office/powerpoint/2010/main" val="338058196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770"/>
        <p:cNvGrpSpPr/>
        <p:nvPr/>
      </p:nvGrpSpPr>
      <p:grpSpPr>
        <a:xfrm>
          <a:off x="0" y="0"/>
          <a:ext cx="0" cy="0"/>
          <a:chOff x="0" y="0"/>
          <a:chExt cx="0" cy="0"/>
        </a:xfrm>
      </p:grpSpPr>
      <p:sp>
        <p:nvSpPr>
          <p:cNvPr id="771" name="Google Shape;771;p29"/>
          <p:cNvSpPr txBox="1">
            <a:spLocks noGrp="1"/>
          </p:cNvSpPr>
          <p:nvPr>
            <p:ph type="title"/>
          </p:nvPr>
        </p:nvSpPr>
        <p:spPr>
          <a:xfrm>
            <a:off x="950800" y="593367"/>
            <a:ext cx="102904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383660683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9612567" y="669600"/>
            <a:ext cx="274800" cy="274800"/>
          </a:xfrm>
          <a:prstGeom prst="ellipse">
            <a:avLst/>
          </a:prstGeom>
          <a:solidFill>
            <a:srgbClr val="00D1C6">
              <a:alpha val="8692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11" name="Google Shape;11;p2"/>
          <p:cNvSpPr/>
          <p:nvPr/>
        </p:nvSpPr>
        <p:spPr>
          <a:xfrm>
            <a:off x="1596633" y="-1070367"/>
            <a:ext cx="8998800" cy="8998800"/>
          </a:xfrm>
          <a:prstGeom prst="ellipse">
            <a:avLst/>
          </a:prstGeom>
          <a:noFill/>
          <a:ln w="9525" cap="flat" cmpd="sng">
            <a:solidFill>
              <a:srgbClr val="A1BECC"/>
            </a:solidFill>
            <a:prstDash val="dash"/>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12" name="Google Shape;12;p2"/>
          <p:cNvSpPr txBox="1">
            <a:spLocks noGrp="1"/>
          </p:cNvSpPr>
          <p:nvPr>
            <p:ph type="ctrTitle"/>
          </p:nvPr>
        </p:nvSpPr>
        <p:spPr>
          <a:xfrm>
            <a:off x="3007234" y="2655767"/>
            <a:ext cx="6177600" cy="15464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384"/>
            </a:lvl1pPr>
            <a:lvl2pPr lvl="1" algn="ctr">
              <a:spcBef>
                <a:spcPts val="0"/>
              </a:spcBef>
              <a:spcAft>
                <a:spcPts val="0"/>
              </a:spcAft>
              <a:buSzPts val="6000"/>
              <a:buNone/>
              <a:defRPr sz="7980"/>
            </a:lvl2pPr>
            <a:lvl3pPr lvl="2" algn="ctr">
              <a:spcBef>
                <a:spcPts val="0"/>
              </a:spcBef>
              <a:spcAft>
                <a:spcPts val="0"/>
              </a:spcAft>
              <a:buSzPts val="6000"/>
              <a:buNone/>
              <a:defRPr sz="7980"/>
            </a:lvl3pPr>
            <a:lvl4pPr lvl="3" algn="ctr">
              <a:spcBef>
                <a:spcPts val="0"/>
              </a:spcBef>
              <a:spcAft>
                <a:spcPts val="0"/>
              </a:spcAft>
              <a:buSzPts val="6000"/>
              <a:buNone/>
              <a:defRPr sz="7980"/>
            </a:lvl4pPr>
            <a:lvl5pPr lvl="4" algn="ctr">
              <a:spcBef>
                <a:spcPts val="0"/>
              </a:spcBef>
              <a:spcAft>
                <a:spcPts val="0"/>
              </a:spcAft>
              <a:buSzPts val="6000"/>
              <a:buNone/>
              <a:defRPr sz="7980"/>
            </a:lvl5pPr>
            <a:lvl6pPr lvl="5" algn="ctr">
              <a:spcBef>
                <a:spcPts val="0"/>
              </a:spcBef>
              <a:spcAft>
                <a:spcPts val="0"/>
              </a:spcAft>
              <a:buSzPts val="6000"/>
              <a:buNone/>
              <a:defRPr sz="7980"/>
            </a:lvl6pPr>
            <a:lvl7pPr lvl="6" algn="ctr">
              <a:spcBef>
                <a:spcPts val="0"/>
              </a:spcBef>
              <a:spcAft>
                <a:spcPts val="0"/>
              </a:spcAft>
              <a:buSzPts val="6000"/>
              <a:buNone/>
              <a:defRPr sz="7980"/>
            </a:lvl7pPr>
            <a:lvl8pPr lvl="7" algn="ctr">
              <a:spcBef>
                <a:spcPts val="0"/>
              </a:spcBef>
              <a:spcAft>
                <a:spcPts val="0"/>
              </a:spcAft>
              <a:buSzPts val="6000"/>
              <a:buNone/>
              <a:defRPr sz="7980"/>
            </a:lvl8pPr>
            <a:lvl9pPr lvl="8" algn="ctr">
              <a:spcBef>
                <a:spcPts val="0"/>
              </a:spcBef>
              <a:spcAft>
                <a:spcPts val="0"/>
              </a:spcAft>
              <a:buSzPts val="6000"/>
              <a:buNone/>
              <a:defRPr sz="7980"/>
            </a:lvl9pPr>
          </a:lstStyle>
          <a:p>
            <a:endParaRPr/>
          </a:p>
        </p:txBody>
      </p:sp>
      <p:sp>
        <p:nvSpPr>
          <p:cNvPr id="13" name="Google Shape;13;p2"/>
          <p:cNvSpPr/>
          <p:nvPr/>
        </p:nvSpPr>
        <p:spPr>
          <a:xfrm>
            <a:off x="356734" y="-1182333"/>
            <a:ext cx="3129600" cy="3129600"/>
          </a:xfrm>
          <a:prstGeom prst="donut">
            <a:avLst>
              <a:gd name="adj" fmla="val 29778"/>
            </a:avLst>
          </a:prstGeom>
          <a:solidFill>
            <a:srgbClr val="00D1C6">
              <a:alpha val="8692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14" name="Google Shape;14;p2"/>
          <p:cNvSpPr/>
          <p:nvPr/>
        </p:nvSpPr>
        <p:spPr>
          <a:xfrm>
            <a:off x="11131833" y="3843167"/>
            <a:ext cx="1304800" cy="1304800"/>
          </a:xfrm>
          <a:prstGeom prst="ellipse">
            <a:avLst/>
          </a:prstGeom>
          <a:solidFill>
            <a:srgbClr val="ED4A00">
              <a:alpha val="86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15" name="Google Shape;15;p2"/>
          <p:cNvSpPr/>
          <p:nvPr/>
        </p:nvSpPr>
        <p:spPr>
          <a:xfrm>
            <a:off x="3007234" y="722400"/>
            <a:ext cx="876800" cy="876800"/>
          </a:xfrm>
          <a:prstGeom prst="ellipse">
            <a:avLst/>
          </a:prstGeom>
          <a:solidFill>
            <a:srgbClr val="00ACC3">
              <a:alpha val="86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16" name="Google Shape;16;p2"/>
          <p:cNvSpPr/>
          <p:nvPr/>
        </p:nvSpPr>
        <p:spPr>
          <a:xfrm>
            <a:off x="9003668" y="4620133"/>
            <a:ext cx="3045600" cy="3045600"/>
          </a:xfrm>
          <a:prstGeom prst="donut">
            <a:avLst>
              <a:gd name="adj" fmla="val 11909"/>
            </a:avLst>
          </a:prstGeom>
          <a:solidFill>
            <a:srgbClr val="F8BB00">
              <a:alpha val="86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17" name="Google Shape;17;p2"/>
          <p:cNvSpPr/>
          <p:nvPr/>
        </p:nvSpPr>
        <p:spPr>
          <a:xfrm>
            <a:off x="183700" y="4257600"/>
            <a:ext cx="876800" cy="876800"/>
          </a:xfrm>
          <a:prstGeom prst="ellipse">
            <a:avLst/>
          </a:prstGeom>
          <a:solidFill>
            <a:srgbClr val="BBCD00">
              <a:alpha val="86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18" name="Google Shape;18;p2"/>
          <p:cNvSpPr/>
          <p:nvPr/>
        </p:nvSpPr>
        <p:spPr>
          <a:xfrm>
            <a:off x="502067" y="5623033"/>
            <a:ext cx="1610400" cy="1610400"/>
          </a:xfrm>
          <a:prstGeom prst="donut">
            <a:avLst>
              <a:gd name="adj" fmla="val 42915"/>
            </a:avLst>
          </a:prstGeom>
          <a:solidFill>
            <a:srgbClr val="65BB48">
              <a:alpha val="86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19" name="Google Shape;19;p2"/>
          <p:cNvSpPr/>
          <p:nvPr/>
        </p:nvSpPr>
        <p:spPr>
          <a:xfrm>
            <a:off x="10992834" y="3389267"/>
            <a:ext cx="406400" cy="406400"/>
          </a:xfrm>
          <a:prstGeom prst="ellipse">
            <a:avLst/>
          </a:prstGeom>
          <a:solidFill>
            <a:srgbClr val="E8004C">
              <a:alpha val="86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20" name="Google Shape;20;p2"/>
          <p:cNvSpPr/>
          <p:nvPr/>
        </p:nvSpPr>
        <p:spPr>
          <a:xfrm>
            <a:off x="10131701" y="-400333"/>
            <a:ext cx="1827600" cy="1827600"/>
          </a:xfrm>
          <a:prstGeom prst="ellipse">
            <a:avLst/>
          </a:prstGeom>
          <a:solidFill>
            <a:srgbClr val="BBCD00">
              <a:alpha val="86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21" name="Google Shape;21;p2"/>
          <p:cNvSpPr/>
          <p:nvPr/>
        </p:nvSpPr>
        <p:spPr>
          <a:xfrm>
            <a:off x="10992834" y="1070467"/>
            <a:ext cx="876800" cy="876800"/>
          </a:xfrm>
          <a:prstGeom prst="ellipse">
            <a:avLst/>
          </a:prstGeom>
          <a:solidFill>
            <a:srgbClr val="65BB48">
              <a:alpha val="86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22" name="Google Shape;22;p2"/>
          <p:cNvSpPr/>
          <p:nvPr/>
        </p:nvSpPr>
        <p:spPr>
          <a:xfrm>
            <a:off x="285300" y="927867"/>
            <a:ext cx="1162000" cy="1162000"/>
          </a:xfrm>
          <a:prstGeom prst="ellipse">
            <a:avLst/>
          </a:prstGeom>
          <a:noFill/>
          <a:ln w="9525" cap="flat" cmpd="sng">
            <a:solidFill>
              <a:srgbClr val="00ACC3"/>
            </a:solidFill>
            <a:prstDash val="dash"/>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23" name="Google Shape;23;p2"/>
          <p:cNvSpPr/>
          <p:nvPr/>
        </p:nvSpPr>
        <p:spPr>
          <a:xfrm>
            <a:off x="-162900" y="3911000"/>
            <a:ext cx="1570000" cy="1570000"/>
          </a:xfrm>
          <a:prstGeom prst="ellipse">
            <a:avLst/>
          </a:prstGeom>
          <a:noFill/>
          <a:ln w="9525" cap="flat" cmpd="sng">
            <a:solidFill>
              <a:srgbClr val="BBCD00"/>
            </a:solidFill>
            <a:prstDash val="dash"/>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24" name="Google Shape;24;p2"/>
          <p:cNvSpPr/>
          <p:nvPr/>
        </p:nvSpPr>
        <p:spPr>
          <a:xfrm>
            <a:off x="10866767" y="944400"/>
            <a:ext cx="1128800" cy="1128800"/>
          </a:xfrm>
          <a:prstGeom prst="ellipse">
            <a:avLst/>
          </a:prstGeom>
          <a:noFill/>
          <a:ln w="9525" cap="flat" cmpd="sng">
            <a:solidFill>
              <a:srgbClr val="65BB48"/>
            </a:solidFill>
            <a:prstDash val="dash"/>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25" name="Google Shape;25;p2"/>
          <p:cNvSpPr/>
          <p:nvPr/>
        </p:nvSpPr>
        <p:spPr>
          <a:xfrm>
            <a:off x="1407100" y="5206100"/>
            <a:ext cx="274800" cy="274800"/>
          </a:xfrm>
          <a:prstGeom prst="ellipse">
            <a:avLst/>
          </a:prstGeom>
          <a:solidFill>
            <a:srgbClr val="F8BB00">
              <a:alpha val="86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Tree>
    <p:extLst>
      <p:ext uri="{BB962C8B-B14F-4D97-AF65-F5344CB8AC3E}">
        <p14:creationId xmlns:p14="http://schemas.microsoft.com/office/powerpoint/2010/main" val="376218287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26"/>
        <p:cNvGrpSpPr/>
        <p:nvPr/>
      </p:nvGrpSpPr>
      <p:grpSpPr>
        <a:xfrm>
          <a:off x="0" y="0"/>
          <a:ext cx="0" cy="0"/>
          <a:chOff x="0" y="0"/>
          <a:chExt cx="0" cy="0"/>
        </a:xfrm>
      </p:grpSpPr>
      <p:sp>
        <p:nvSpPr>
          <p:cNvPr id="27" name="Google Shape;27;p3"/>
          <p:cNvSpPr/>
          <p:nvPr/>
        </p:nvSpPr>
        <p:spPr>
          <a:xfrm>
            <a:off x="4077601" y="-393933"/>
            <a:ext cx="4036800" cy="4037200"/>
          </a:xfrm>
          <a:prstGeom prst="ellipse">
            <a:avLst/>
          </a:prstGeom>
          <a:noFill/>
          <a:ln w="9525" cap="flat" cmpd="sng">
            <a:solidFill>
              <a:srgbClr val="A1BECC"/>
            </a:solidFill>
            <a:prstDash val="dash"/>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28" name="Google Shape;28;p3"/>
          <p:cNvSpPr txBox="1">
            <a:spLocks noGrp="1"/>
          </p:cNvSpPr>
          <p:nvPr>
            <p:ph type="ctrTitle"/>
          </p:nvPr>
        </p:nvSpPr>
        <p:spPr>
          <a:xfrm>
            <a:off x="2365000" y="3228733"/>
            <a:ext cx="7462000" cy="154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4788"/>
            </a:lvl1pPr>
            <a:lvl2pPr lvl="1" algn="ctr" rtl="0">
              <a:spcBef>
                <a:spcPts val="0"/>
              </a:spcBef>
              <a:spcAft>
                <a:spcPts val="0"/>
              </a:spcAft>
              <a:buSzPts val="4800"/>
              <a:buNone/>
              <a:defRPr sz="6384"/>
            </a:lvl2pPr>
            <a:lvl3pPr lvl="2" algn="ctr" rtl="0">
              <a:spcBef>
                <a:spcPts val="0"/>
              </a:spcBef>
              <a:spcAft>
                <a:spcPts val="0"/>
              </a:spcAft>
              <a:buSzPts val="4800"/>
              <a:buNone/>
              <a:defRPr sz="6384"/>
            </a:lvl3pPr>
            <a:lvl4pPr lvl="3" algn="ctr" rtl="0">
              <a:spcBef>
                <a:spcPts val="0"/>
              </a:spcBef>
              <a:spcAft>
                <a:spcPts val="0"/>
              </a:spcAft>
              <a:buSzPts val="4800"/>
              <a:buNone/>
              <a:defRPr sz="6384"/>
            </a:lvl4pPr>
            <a:lvl5pPr lvl="4" algn="ctr" rtl="0">
              <a:spcBef>
                <a:spcPts val="0"/>
              </a:spcBef>
              <a:spcAft>
                <a:spcPts val="0"/>
              </a:spcAft>
              <a:buSzPts val="4800"/>
              <a:buNone/>
              <a:defRPr sz="6384"/>
            </a:lvl5pPr>
            <a:lvl6pPr lvl="5" algn="ctr" rtl="0">
              <a:spcBef>
                <a:spcPts val="0"/>
              </a:spcBef>
              <a:spcAft>
                <a:spcPts val="0"/>
              </a:spcAft>
              <a:buSzPts val="4800"/>
              <a:buNone/>
              <a:defRPr sz="6384"/>
            </a:lvl6pPr>
            <a:lvl7pPr lvl="6" algn="ctr" rtl="0">
              <a:spcBef>
                <a:spcPts val="0"/>
              </a:spcBef>
              <a:spcAft>
                <a:spcPts val="0"/>
              </a:spcAft>
              <a:buSzPts val="4800"/>
              <a:buNone/>
              <a:defRPr sz="6384"/>
            </a:lvl7pPr>
            <a:lvl8pPr lvl="7" algn="ctr" rtl="0">
              <a:spcBef>
                <a:spcPts val="0"/>
              </a:spcBef>
              <a:spcAft>
                <a:spcPts val="0"/>
              </a:spcAft>
              <a:buSzPts val="4800"/>
              <a:buNone/>
              <a:defRPr sz="6384"/>
            </a:lvl8pPr>
            <a:lvl9pPr lvl="8" algn="ctr" rtl="0">
              <a:spcBef>
                <a:spcPts val="0"/>
              </a:spcBef>
              <a:spcAft>
                <a:spcPts val="0"/>
              </a:spcAft>
              <a:buSzPts val="4800"/>
              <a:buNone/>
              <a:defRPr sz="6384"/>
            </a:lvl9pPr>
          </a:lstStyle>
          <a:p>
            <a:endParaRPr/>
          </a:p>
        </p:txBody>
      </p:sp>
      <p:sp>
        <p:nvSpPr>
          <p:cNvPr id="29" name="Google Shape;29;p3"/>
          <p:cNvSpPr txBox="1">
            <a:spLocks noGrp="1"/>
          </p:cNvSpPr>
          <p:nvPr>
            <p:ph type="subTitle" idx="1"/>
          </p:nvPr>
        </p:nvSpPr>
        <p:spPr>
          <a:xfrm>
            <a:off x="2365000" y="4599539"/>
            <a:ext cx="7462000" cy="10464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A1BECC"/>
              </a:buClr>
              <a:buSzPts val="2400"/>
              <a:buNone/>
              <a:defRPr b="1">
                <a:solidFill>
                  <a:srgbClr val="A1BECC"/>
                </a:solidFill>
              </a:defRPr>
            </a:lvl1pPr>
            <a:lvl2pPr lvl="1" algn="ctr" rtl="0">
              <a:spcBef>
                <a:spcPts val="0"/>
              </a:spcBef>
              <a:spcAft>
                <a:spcPts val="0"/>
              </a:spcAft>
              <a:buClr>
                <a:srgbClr val="A1BECC"/>
              </a:buClr>
              <a:buSzPts val="3000"/>
              <a:buNone/>
              <a:defRPr sz="3990" b="1">
                <a:solidFill>
                  <a:srgbClr val="A1BECC"/>
                </a:solidFill>
              </a:defRPr>
            </a:lvl2pPr>
            <a:lvl3pPr lvl="2" algn="ctr" rtl="0">
              <a:spcBef>
                <a:spcPts val="0"/>
              </a:spcBef>
              <a:spcAft>
                <a:spcPts val="0"/>
              </a:spcAft>
              <a:buClr>
                <a:srgbClr val="A1BECC"/>
              </a:buClr>
              <a:buSzPts val="3000"/>
              <a:buNone/>
              <a:defRPr sz="3990" b="1">
                <a:solidFill>
                  <a:srgbClr val="A1BECC"/>
                </a:solidFill>
              </a:defRPr>
            </a:lvl3pPr>
            <a:lvl4pPr lvl="3" algn="ctr" rtl="0">
              <a:spcBef>
                <a:spcPts val="0"/>
              </a:spcBef>
              <a:spcAft>
                <a:spcPts val="0"/>
              </a:spcAft>
              <a:buClr>
                <a:srgbClr val="A1BECC"/>
              </a:buClr>
              <a:buSzPts val="3000"/>
              <a:buNone/>
              <a:defRPr sz="3990" b="1">
                <a:solidFill>
                  <a:srgbClr val="A1BECC"/>
                </a:solidFill>
              </a:defRPr>
            </a:lvl4pPr>
            <a:lvl5pPr lvl="4" algn="ctr" rtl="0">
              <a:spcBef>
                <a:spcPts val="0"/>
              </a:spcBef>
              <a:spcAft>
                <a:spcPts val="0"/>
              </a:spcAft>
              <a:buClr>
                <a:srgbClr val="A1BECC"/>
              </a:buClr>
              <a:buSzPts val="3000"/>
              <a:buNone/>
              <a:defRPr sz="3990" b="1">
                <a:solidFill>
                  <a:srgbClr val="A1BECC"/>
                </a:solidFill>
              </a:defRPr>
            </a:lvl5pPr>
            <a:lvl6pPr lvl="5" algn="ctr" rtl="0">
              <a:spcBef>
                <a:spcPts val="0"/>
              </a:spcBef>
              <a:spcAft>
                <a:spcPts val="0"/>
              </a:spcAft>
              <a:buClr>
                <a:srgbClr val="A1BECC"/>
              </a:buClr>
              <a:buSzPts val="3000"/>
              <a:buNone/>
              <a:defRPr sz="3990" b="1">
                <a:solidFill>
                  <a:srgbClr val="A1BECC"/>
                </a:solidFill>
              </a:defRPr>
            </a:lvl6pPr>
            <a:lvl7pPr lvl="6" algn="ctr" rtl="0">
              <a:spcBef>
                <a:spcPts val="0"/>
              </a:spcBef>
              <a:spcAft>
                <a:spcPts val="0"/>
              </a:spcAft>
              <a:buClr>
                <a:srgbClr val="A1BECC"/>
              </a:buClr>
              <a:buSzPts val="3000"/>
              <a:buNone/>
              <a:defRPr sz="3990" b="1">
                <a:solidFill>
                  <a:srgbClr val="A1BECC"/>
                </a:solidFill>
              </a:defRPr>
            </a:lvl7pPr>
            <a:lvl8pPr lvl="7" algn="ctr" rtl="0">
              <a:spcBef>
                <a:spcPts val="0"/>
              </a:spcBef>
              <a:spcAft>
                <a:spcPts val="0"/>
              </a:spcAft>
              <a:buClr>
                <a:srgbClr val="A1BECC"/>
              </a:buClr>
              <a:buSzPts val="3000"/>
              <a:buNone/>
              <a:defRPr sz="3990" b="1">
                <a:solidFill>
                  <a:srgbClr val="A1BECC"/>
                </a:solidFill>
              </a:defRPr>
            </a:lvl8pPr>
            <a:lvl9pPr lvl="8" algn="ctr" rtl="0">
              <a:spcBef>
                <a:spcPts val="0"/>
              </a:spcBef>
              <a:spcAft>
                <a:spcPts val="0"/>
              </a:spcAft>
              <a:buClr>
                <a:srgbClr val="A1BECC"/>
              </a:buClr>
              <a:buSzPts val="3000"/>
              <a:buNone/>
              <a:defRPr sz="3990" b="1">
                <a:solidFill>
                  <a:srgbClr val="A1BECC"/>
                </a:solidFill>
              </a:defRPr>
            </a:lvl9pPr>
          </a:lstStyle>
          <a:p>
            <a:endParaRPr/>
          </a:p>
        </p:txBody>
      </p:sp>
      <p:sp>
        <p:nvSpPr>
          <p:cNvPr id="30" name="Google Shape;30;p3"/>
          <p:cNvSpPr/>
          <p:nvPr/>
        </p:nvSpPr>
        <p:spPr>
          <a:xfrm>
            <a:off x="1886051" y="5317633"/>
            <a:ext cx="274800" cy="274800"/>
          </a:xfrm>
          <a:prstGeom prst="ellipse">
            <a:avLst/>
          </a:prstGeom>
          <a:solidFill>
            <a:srgbClr val="00D1C6">
              <a:alpha val="8692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31" name="Google Shape;31;p3"/>
          <p:cNvSpPr/>
          <p:nvPr/>
        </p:nvSpPr>
        <p:spPr>
          <a:xfrm>
            <a:off x="10173534" y="3292833"/>
            <a:ext cx="3129600" cy="3129600"/>
          </a:xfrm>
          <a:prstGeom prst="donut">
            <a:avLst>
              <a:gd name="adj" fmla="val 29778"/>
            </a:avLst>
          </a:prstGeom>
          <a:solidFill>
            <a:srgbClr val="00ACC3">
              <a:alpha val="86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32" name="Google Shape;32;p3"/>
          <p:cNvSpPr/>
          <p:nvPr/>
        </p:nvSpPr>
        <p:spPr>
          <a:xfrm>
            <a:off x="502067" y="1518933"/>
            <a:ext cx="1304800" cy="1304800"/>
          </a:xfrm>
          <a:prstGeom prst="ellipse">
            <a:avLst/>
          </a:prstGeom>
          <a:solidFill>
            <a:srgbClr val="F8BB00">
              <a:alpha val="86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33" name="Google Shape;33;p3"/>
          <p:cNvSpPr/>
          <p:nvPr/>
        </p:nvSpPr>
        <p:spPr>
          <a:xfrm>
            <a:off x="9653700" y="6216933"/>
            <a:ext cx="876800" cy="876800"/>
          </a:xfrm>
          <a:prstGeom prst="ellipse">
            <a:avLst/>
          </a:prstGeom>
          <a:solidFill>
            <a:srgbClr val="00D1C6">
              <a:alpha val="8692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34" name="Google Shape;34;p3"/>
          <p:cNvSpPr/>
          <p:nvPr/>
        </p:nvSpPr>
        <p:spPr>
          <a:xfrm>
            <a:off x="308234" y="-762267"/>
            <a:ext cx="3045600" cy="3045600"/>
          </a:xfrm>
          <a:prstGeom prst="donut">
            <a:avLst>
              <a:gd name="adj" fmla="val 11909"/>
            </a:avLst>
          </a:prstGeom>
          <a:solidFill>
            <a:srgbClr val="ED4A00">
              <a:alpha val="86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35" name="Google Shape;35;p3"/>
          <p:cNvSpPr/>
          <p:nvPr/>
        </p:nvSpPr>
        <p:spPr>
          <a:xfrm>
            <a:off x="10010167" y="1223300"/>
            <a:ext cx="876800" cy="876800"/>
          </a:xfrm>
          <a:prstGeom prst="ellipse">
            <a:avLst/>
          </a:prstGeom>
          <a:solidFill>
            <a:srgbClr val="BBCD00">
              <a:alpha val="86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36" name="Google Shape;36;p3"/>
          <p:cNvSpPr/>
          <p:nvPr/>
        </p:nvSpPr>
        <p:spPr>
          <a:xfrm>
            <a:off x="10754567" y="-393933"/>
            <a:ext cx="1610400" cy="1610400"/>
          </a:xfrm>
          <a:prstGeom prst="donut">
            <a:avLst>
              <a:gd name="adj" fmla="val 42915"/>
            </a:avLst>
          </a:prstGeom>
          <a:solidFill>
            <a:srgbClr val="65BB48">
              <a:alpha val="86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37" name="Google Shape;37;p3"/>
          <p:cNvSpPr/>
          <p:nvPr/>
        </p:nvSpPr>
        <p:spPr>
          <a:xfrm>
            <a:off x="1889600" y="2736867"/>
            <a:ext cx="406400" cy="406400"/>
          </a:xfrm>
          <a:prstGeom prst="ellipse">
            <a:avLst/>
          </a:prstGeom>
          <a:solidFill>
            <a:srgbClr val="E8004C">
              <a:alpha val="86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38" name="Google Shape;38;p3"/>
          <p:cNvSpPr/>
          <p:nvPr/>
        </p:nvSpPr>
        <p:spPr>
          <a:xfrm>
            <a:off x="240667" y="5364333"/>
            <a:ext cx="1827600" cy="1827600"/>
          </a:xfrm>
          <a:prstGeom prst="ellipse">
            <a:avLst/>
          </a:prstGeom>
          <a:solidFill>
            <a:srgbClr val="BBCD00">
              <a:alpha val="86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39" name="Google Shape;39;p3"/>
          <p:cNvSpPr/>
          <p:nvPr/>
        </p:nvSpPr>
        <p:spPr>
          <a:xfrm>
            <a:off x="328062" y="4487395"/>
            <a:ext cx="608000" cy="608000"/>
          </a:xfrm>
          <a:prstGeom prst="ellipse">
            <a:avLst/>
          </a:prstGeom>
          <a:solidFill>
            <a:srgbClr val="65BB48">
              <a:alpha val="86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40" name="Google Shape;40;p3"/>
          <p:cNvSpPr/>
          <p:nvPr/>
        </p:nvSpPr>
        <p:spPr>
          <a:xfrm>
            <a:off x="9429767" y="5992967"/>
            <a:ext cx="1324800" cy="1324400"/>
          </a:xfrm>
          <a:prstGeom prst="ellipse">
            <a:avLst/>
          </a:prstGeom>
          <a:noFill/>
          <a:ln w="9525" cap="flat" cmpd="sng">
            <a:solidFill>
              <a:srgbClr val="00ACC3"/>
            </a:solidFill>
            <a:prstDash val="dash"/>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41" name="Google Shape;41;p3"/>
          <p:cNvSpPr/>
          <p:nvPr/>
        </p:nvSpPr>
        <p:spPr>
          <a:xfrm>
            <a:off x="9827000" y="1040133"/>
            <a:ext cx="1243200" cy="1243200"/>
          </a:xfrm>
          <a:prstGeom prst="ellipse">
            <a:avLst/>
          </a:prstGeom>
          <a:noFill/>
          <a:ln w="9525" cap="flat" cmpd="sng">
            <a:solidFill>
              <a:srgbClr val="BBCD00"/>
            </a:solidFill>
            <a:prstDash val="dash"/>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42" name="Google Shape;42;p3"/>
          <p:cNvSpPr/>
          <p:nvPr/>
        </p:nvSpPr>
        <p:spPr>
          <a:xfrm>
            <a:off x="240666" y="4400000"/>
            <a:ext cx="782400" cy="782400"/>
          </a:xfrm>
          <a:prstGeom prst="ellipse">
            <a:avLst/>
          </a:prstGeom>
          <a:noFill/>
          <a:ln w="9525" cap="flat" cmpd="sng">
            <a:solidFill>
              <a:srgbClr val="65BB48"/>
            </a:solidFill>
            <a:prstDash val="dash"/>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43" name="Google Shape;43;p3"/>
          <p:cNvSpPr/>
          <p:nvPr/>
        </p:nvSpPr>
        <p:spPr>
          <a:xfrm>
            <a:off x="10311167" y="623067"/>
            <a:ext cx="274800" cy="274800"/>
          </a:xfrm>
          <a:prstGeom prst="ellipse">
            <a:avLst/>
          </a:prstGeom>
          <a:solidFill>
            <a:srgbClr val="F8BB00">
              <a:alpha val="86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44" name="Google Shape;44;p3"/>
          <p:cNvSpPr/>
          <p:nvPr/>
        </p:nvSpPr>
        <p:spPr>
          <a:xfrm>
            <a:off x="797568" y="-272933"/>
            <a:ext cx="2066800" cy="2066800"/>
          </a:xfrm>
          <a:prstGeom prst="ellipse">
            <a:avLst/>
          </a:prstGeom>
          <a:noFill/>
          <a:ln w="9525" cap="flat" cmpd="sng">
            <a:solidFill>
              <a:srgbClr val="E8004C"/>
            </a:solidFill>
            <a:prstDash val="dash"/>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45" name="Google Shape;45;p3"/>
          <p:cNvSpPr txBox="1">
            <a:spLocks noGrp="1"/>
          </p:cNvSpPr>
          <p:nvPr>
            <p:ph type="sldNum" idx="12"/>
          </p:nvPr>
        </p:nvSpPr>
        <p:spPr>
          <a:xfrm>
            <a:off x="5782800" y="6335500"/>
            <a:ext cx="626400" cy="5220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1343793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6"/>
        <p:cNvGrpSpPr/>
        <p:nvPr/>
      </p:nvGrpSpPr>
      <p:grpSpPr>
        <a:xfrm>
          <a:off x="0" y="0"/>
          <a:ext cx="0" cy="0"/>
          <a:chOff x="0" y="0"/>
          <a:chExt cx="0" cy="0"/>
        </a:xfrm>
      </p:grpSpPr>
      <p:sp>
        <p:nvSpPr>
          <p:cNvPr id="47" name="Google Shape;47;p4"/>
          <p:cNvSpPr/>
          <p:nvPr/>
        </p:nvSpPr>
        <p:spPr>
          <a:xfrm>
            <a:off x="1596633" y="-1070367"/>
            <a:ext cx="8998800" cy="8998800"/>
          </a:xfrm>
          <a:prstGeom prst="ellipse">
            <a:avLst/>
          </a:prstGeom>
          <a:noFill/>
          <a:ln w="9525" cap="flat" cmpd="sng">
            <a:solidFill>
              <a:srgbClr val="A1BECC"/>
            </a:solidFill>
            <a:prstDash val="dash"/>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48" name="Google Shape;48;p4"/>
          <p:cNvSpPr/>
          <p:nvPr/>
        </p:nvSpPr>
        <p:spPr>
          <a:xfrm>
            <a:off x="11112600" y="5519500"/>
            <a:ext cx="566400" cy="566400"/>
          </a:xfrm>
          <a:prstGeom prst="ellipse">
            <a:avLst/>
          </a:prstGeom>
          <a:solidFill>
            <a:srgbClr val="00D1C6">
              <a:alpha val="8692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49" name="Google Shape;49;p4"/>
          <p:cNvSpPr/>
          <p:nvPr/>
        </p:nvSpPr>
        <p:spPr>
          <a:xfrm>
            <a:off x="5744384" y="-1438200"/>
            <a:ext cx="3129600" cy="3129600"/>
          </a:xfrm>
          <a:prstGeom prst="donut">
            <a:avLst>
              <a:gd name="adj" fmla="val 17100"/>
            </a:avLst>
          </a:prstGeom>
          <a:solidFill>
            <a:srgbClr val="00D1C6">
              <a:alpha val="8692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50" name="Google Shape;50;p4"/>
          <p:cNvSpPr/>
          <p:nvPr/>
        </p:nvSpPr>
        <p:spPr>
          <a:xfrm>
            <a:off x="5397001" y="1073500"/>
            <a:ext cx="1398000" cy="1398000"/>
          </a:xfrm>
          <a:prstGeom prst="ellipse">
            <a:avLst/>
          </a:prstGeom>
          <a:solidFill>
            <a:srgbClr val="00ACC3">
              <a:alpha val="86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51" name="Google Shape;51;p4"/>
          <p:cNvSpPr txBox="1">
            <a:spLocks noGrp="1"/>
          </p:cNvSpPr>
          <p:nvPr>
            <p:ph type="body" idx="1"/>
          </p:nvPr>
        </p:nvSpPr>
        <p:spPr>
          <a:xfrm>
            <a:off x="2507800" y="2560400"/>
            <a:ext cx="7176400" cy="2772800"/>
          </a:xfrm>
          <a:prstGeom prst="rect">
            <a:avLst/>
          </a:prstGeom>
        </p:spPr>
        <p:txBody>
          <a:bodyPr spcFirstLastPara="1" wrap="square" lIns="91425" tIns="91425" rIns="91425" bIns="91425" anchor="t" anchorCtr="0">
            <a:noAutofit/>
          </a:bodyPr>
          <a:lstStyle>
            <a:lvl1pPr marL="608076" lvl="0" indent="-506730" algn="ctr" rtl="0">
              <a:spcBef>
                <a:spcPts val="798"/>
              </a:spcBef>
              <a:spcAft>
                <a:spcPts val="0"/>
              </a:spcAft>
              <a:buSzPts val="2400"/>
              <a:buChar char="◎"/>
              <a:defRPr/>
            </a:lvl1pPr>
            <a:lvl2pPr marL="1216152" lvl="1" indent="-506730" algn="ctr" rtl="0">
              <a:spcBef>
                <a:spcPts val="0"/>
              </a:spcBef>
              <a:spcAft>
                <a:spcPts val="0"/>
              </a:spcAft>
              <a:buSzPts val="2400"/>
              <a:buChar char="◉"/>
              <a:defRPr/>
            </a:lvl2pPr>
            <a:lvl3pPr marL="1824228" lvl="2" indent="-506730" algn="ctr" rtl="0">
              <a:spcBef>
                <a:spcPts val="0"/>
              </a:spcBef>
              <a:spcAft>
                <a:spcPts val="0"/>
              </a:spcAft>
              <a:buSzPts val="2400"/>
              <a:buChar char="￮"/>
              <a:defRPr/>
            </a:lvl3pPr>
            <a:lvl4pPr marL="2432304" lvl="3" indent="-506730" algn="ctr" rtl="0">
              <a:spcBef>
                <a:spcPts val="0"/>
              </a:spcBef>
              <a:spcAft>
                <a:spcPts val="0"/>
              </a:spcAft>
              <a:buSzPts val="2400"/>
              <a:buChar char="●"/>
              <a:defRPr/>
            </a:lvl4pPr>
            <a:lvl5pPr marL="3040380" lvl="4" indent="-506730" algn="ctr" rtl="0">
              <a:spcBef>
                <a:spcPts val="0"/>
              </a:spcBef>
              <a:spcAft>
                <a:spcPts val="0"/>
              </a:spcAft>
              <a:buSzPts val="2400"/>
              <a:buChar char="○"/>
              <a:defRPr/>
            </a:lvl5pPr>
            <a:lvl6pPr marL="3648456" lvl="5" indent="-506730" algn="ctr" rtl="0">
              <a:spcBef>
                <a:spcPts val="0"/>
              </a:spcBef>
              <a:spcAft>
                <a:spcPts val="0"/>
              </a:spcAft>
              <a:buSzPts val="2400"/>
              <a:buChar char="■"/>
              <a:defRPr/>
            </a:lvl6pPr>
            <a:lvl7pPr marL="4256532" lvl="6" indent="-506730" algn="ctr" rtl="0">
              <a:spcBef>
                <a:spcPts val="0"/>
              </a:spcBef>
              <a:spcAft>
                <a:spcPts val="0"/>
              </a:spcAft>
              <a:buSzPts val="2400"/>
              <a:buChar char="●"/>
              <a:defRPr/>
            </a:lvl7pPr>
            <a:lvl8pPr marL="4864608" lvl="7" indent="-506730" algn="ctr" rtl="0">
              <a:spcBef>
                <a:spcPts val="0"/>
              </a:spcBef>
              <a:spcAft>
                <a:spcPts val="0"/>
              </a:spcAft>
              <a:buSzPts val="2400"/>
              <a:buChar char="○"/>
              <a:defRPr/>
            </a:lvl8pPr>
            <a:lvl9pPr marL="5472684" lvl="8" indent="-506730" algn="ctr">
              <a:spcBef>
                <a:spcPts val="0"/>
              </a:spcBef>
              <a:spcAft>
                <a:spcPts val="0"/>
              </a:spcAft>
              <a:buSzPts val="2400"/>
              <a:buChar char="■"/>
              <a:defRPr/>
            </a:lvl9pPr>
          </a:lstStyle>
          <a:p>
            <a:endParaRPr/>
          </a:p>
        </p:txBody>
      </p:sp>
      <p:sp>
        <p:nvSpPr>
          <p:cNvPr id="52" name="Google Shape;52;p4"/>
          <p:cNvSpPr txBox="1"/>
          <p:nvPr/>
        </p:nvSpPr>
        <p:spPr>
          <a:xfrm>
            <a:off x="4791200" y="1041825"/>
            <a:ext cx="2609600" cy="871600"/>
          </a:xfrm>
          <a:prstGeom prst="rect">
            <a:avLst/>
          </a:prstGeom>
          <a:noFill/>
          <a:ln>
            <a:noFill/>
          </a:ln>
        </p:spPr>
        <p:txBody>
          <a:bodyPr spcFirstLastPara="1" wrap="square" lIns="121598" tIns="121598" rIns="121598" bIns="121598" anchor="t" anchorCtr="0">
            <a:noAutofit/>
          </a:bodyPr>
          <a:lstStyle/>
          <a:p>
            <a:pPr marL="0" lvl="0" indent="0" algn="ctr" rtl="0">
              <a:spcBef>
                <a:spcPts val="0"/>
              </a:spcBef>
              <a:spcAft>
                <a:spcPts val="0"/>
              </a:spcAft>
              <a:buNone/>
            </a:pPr>
            <a:r>
              <a:rPr lang="en" sz="12768">
                <a:solidFill>
                  <a:srgbClr val="FFFFFF"/>
                </a:solidFill>
                <a:latin typeface="Nixie One"/>
                <a:ea typeface="Nixie One"/>
                <a:cs typeface="Nixie One"/>
                <a:sym typeface="Nixie One"/>
              </a:rPr>
              <a:t>“</a:t>
            </a:r>
            <a:endParaRPr sz="12768">
              <a:solidFill>
                <a:srgbClr val="FFFFFF"/>
              </a:solidFill>
              <a:latin typeface="Nixie One"/>
              <a:ea typeface="Nixie One"/>
              <a:cs typeface="Nixie One"/>
              <a:sym typeface="Nixie One"/>
            </a:endParaRPr>
          </a:p>
        </p:txBody>
      </p:sp>
      <p:sp>
        <p:nvSpPr>
          <p:cNvPr id="53" name="Google Shape;53;p4"/>
          <p:cNvSpPr/>
          <p:nvPr/>
        </p:nvSpPr>
        <p:spPr>
          <a:xfrm>
            <a:off x="305633" y="3984467"/>
            <a:ext cx="1070400" cy="1070800"/>
          </a:xfrm>
          <a:prstGeom prst="ellipse">
            <a:avLst/>
          </a:prstGeom>
          <a:solidFill>
            <a:srgbClr val="ED4A00">
              <a:alpha val="86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54" name="Google Shape;54;p4"/>
          <p:cNvSpPr/>
          <p:nvPr/>
        </p:nvSpPr>
        <p:spPr>
          <a:xfrm>
            <a:off x="-589634" y="5333200"/>
            <a:ext cx="2261200" cy="2261200"/>
          </a:xfrm>
          <a:prstGeom prst="donut">
            <a:avLst>
              <a:gd name="adj" fmla="val 10084"/>
            </a:avLst>
          </a:prstGeom>
          <a:solidFill>
            <a:srgbClr val="F8BB00">
              <a:alpha val="86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55" name="Google Shape;55;p4"/>
          <p:cNvSpPr/>
          <p:nvPr/>
        </p:nvSpPr>
        <p:spPr>
          <a:xfrm>
            <a:off x="1778700" y="-308967"/>
            <a:ext cx="2222400" cy="2222400"/>
          </a:xfrm>
          <a:prstGeom prst="ellipse">
            <a:avLst/>
          </a:prstGeom>
          <a:solidFill>
            <a:srgbClr val="BBCD00">
              <a:alpha val="86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56" name="Google Shape;56;p4"/>
          <p:cNvSpPr/>
          <p:nvPr/>
        </p:nvSpPr>
        <p:spPr>
          <a:xfrm>
            <a:off x="734033" y="947067"/>
            <a:ext cx="642000" cy="642400"/>
          </a:xfrm>
          <a:prstGeom prst="donut">
            <a:avLst>
              <a:gd name="adj" fmla="val 37274"/>
            </a:avLst>
          </a:prstGeom>
          <a:solidFill>
            <a:srgbClr val="65BB48">
              <a:alpha val="86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57" name="Google Shape;57;p4"/>
          <p:cNvSpPr/>
          <p:nvPr/>
        </p:nvSpPr>
        <p:spPr>
          <a:xfrm>
            <a:off x="1376034" y="5055267"/>
            <a:ext cx="406400" cy="406400"/>
          </a:xfrm>
          <a:prstGeom prst="ellipse">
            <a:avLst/>
          </a:prstGeom>
          <a:solidFill>
            <a:srgbClr val="E8004C">
              <a:alpha val="86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58" name="Google Shape;58;p4"/>
          <p:cNvSpPr/>
          <p:nvPr/>
        </p:nvSpPr>
        <p:spPr>
          <a:xfrm>
            <a:off x="1622734" y="1748433"/>
            <a:ext cx="406400" cy="406400"/>
          </a:xfrm>
          <a:prstGeom prst="ellipse">
            <a:avLst/>
          </a:prstGeom>
          <a:solidFill>
            <a:srgbClr val="00ACC3">
              <a:alpha val="86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59" name="Google Shape;59;p4"/>
          <p:cNvSpPr/>
          <p:nvPr/>
        </p:nvSpPr>
        <p:spPr>
          <a:xfrm>
            <a:off x="10325967" y="1964400"/>
            <a:ext cx="1398000" cy="1398000"/>
          </a:xfrm>
          <a:prstGeom prst="ellipse">
            <a:avLst/>
          </a:prstGeom>
          <a:solidFill>
            <a:srgbClr val="F8BB00">
              <a:alpha val="86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60" name="Google Shape;60;p4"/>
          <p:cNvSpPr/>
          <p:nvPr/>
        </p:nvSpPr>
        <p:spPr>
          <a:xfrm>
            <a:off x="10734234" y="2722900"/>
            <a:ext cx="2026800" cy="2026800"/>
          </a:xfrm>
          <a:prstGeom prst="donut">
            <a:avLst>
              <a:gd name="adj" fmla="val 5022"/>
            </a:avLst>
          </a:prstGeom>
          <a:solidFill>
            <a:srgbClr val="ED4A00">
              <a:alpha val="86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61" name="Google Shape;61;p4"/>
          <p:cNvSpPr/>
          <p:nvPr/>
        </p:nvSpPr>
        <p:spPr>
          <a:xfrm>
            <a:off x="10626367" y="4951800"/>
            <a:ext cx="797200" cy="797600"/>
          </a:xfrm>
          <a:prstGeom prst="donut">
            <a:avLst>
              <a:gd name="adj" fmla="val 43984"/>
            </a:avLst>
          </a:prstGeom>
          <a:solidFill>
            <a:srgbClr val="BBCD00">
              <a:alpha val="86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62" name="Google Shape;62;p4"/>
          <p:cNvSpPr/>
          <p:nvPr/>
        </p:nvSpPr>
        <p:spPr>
          <a:xfrm>
            <a:off x="11478366" y="1589467"/>
            <a:ext cx="245600" cy="245600"/>
          </a:xfrm>
          <a:prstGeom prst="ellipse">
            <a:avLst/>
          </a:prstGeom>
          <a:solidFill>
            <a:srgbClr val="E8004C">
              <a:alpha val="86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63" name="Google Shape;63;p4"/>
          <p:cNvSpPr txBox="1">
            <a:spLocks noGrp="1"/>
          </p:cNvSpPr>
          <p:nvPr>
            <p:ph type="sldNum" idx="12"/>
          </p:nvPr>
        </p:nvSpPr>
        <p:spPr>
          <a:xfrm>
            <a:off x="5782800" y="6335500"/>
            <a:ext cx="626400" cy="522000"/>
          </a:xfrm>
          <a:prstGeom prst="rect">
            <a:avLst/>
          </a:prstGeom>
        </p:spPr>
        <p:txBody>
          <a:bodyPr spcFirstLastPara="1" wrap="square" lIns="91425" tIns="91425" rIns="91425" bIns="91425"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055787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64"/>
        <p:cNvGrpSpPr/>
        <p:nvPr/>
      </p:nvGrpSpPr>
      <p:grpSpPr>
        <a:xfrm>
          <a:off x="0" y="0"/>
          <a:ext cx="0" cy="0"/>
          <a:chOff x="0" y="0"/>
          <a:chExt cx="0" cy="0"/>
        </a:xfrm>
      </p:grpSpPr>
      <p:sp>
        <p:nvSpPr>
          <p:cNvPr id="65" name="Google Shape;65;p5"/>
          <p:cNvSpPr/>
          <p:nvPr/>
        </p:nvSpPr>
        <p:spPr>
          <a:xfrm>
            <a:off x="1525600" y="3598100"/>
            <a:ext cx="1191600" cy="1191600"/>
          </a:xfrm>
          <a:prstGeom prst="ellipse">
            <a:avLst/>
          </a:prstGeom>
          <a:noFill/>
          <a:ln w="9525" cap="flat" cmpd="sng">
            <a:solidFill>
              <a:srgbClr val="BBCD00"/>
            </a:solidFill>
            <a:prstDash val="dash"/>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66" name="Google Shape;66;p5"/>
          <p:cNvSpPr txBox="1">
            <a:spLocks noGrp="1"/>
          </p:cNvSpPr>
          <p:nvPr>
            <p:ph type="title"/>
          </p:nvPr>
        </p:nvSpPr>
        <p:spPr>
          <a:xfrm>
            <a:off x="3914500" y="1212067"/>
            <a:ext cx="7034000" cy="8548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67" name="Google Shape;67;p5"/>
          <p:cNvSpPr txBox="1">
            <a:spLocks noGrp="1"/>
          </p:cNvSpPr>
          <p:nvPr>
            <p:ph type="body" idx="1"/>
          </p:nvPr>
        </p:nvSpPr>
        <p:spPr>
          <a:xfrm>
            <a:off x="3914500" y="2034344"/>
            <a:ext cx="7034000" cy="3714800"/>
          </a:xfrm>
          <a:prstGeom prst="rect">
            <a:avLst/>
          </a:prstGeom>
        </p:spPr>
        <p:txBody>
          <a:bodyPr spcFirstLastPara="1" wrap="square" lIns="91425" tIns="91425" rIns="91425" bIns="91425" anchor="t" anchorCtr="0">
            <a:noAutofit/>
          </a:bodyPr>
          <a:lstStyle>
            <a:lvl1pPr marL="608076" lvl="0" indent="-506730">
              <a:spcBef>
                <a:spcPts val="798"/>
              </a:spcBef>
              <a:spcAft>
                <a:spcPts val="0"/>
              </a:spcAft>
              <a:buSzPts val="2400"/>
              <a:buChar char="◎"/>
              <a:defRPr sz="3192"/>
            </a:lvl1pPr>
            <a:lvl2pPr marL="1216152" lvl="1" indent="-506730">
              <a:spcBef>
                <a:spcPts val="0"/>
              </a:spcBef>
              <a:spcAft>
                <a:spcPts val="0"/>
              </a:spcAft>
              <a:buSzPts val="2400"/>
              <a:buChar char="◉"/>
              <a:defRPr/>
            </a:lvl2pPr>
            <a:lvl3pPr marL="1824228" lvl="2" indent="-506730">
              <a:spcBef>
                <a:spcPts val="0"/>
              </a:spcBef>
              <a:spcAft>
                <a:spcPts val="0"/>
              </a:spcAft>
              <a:buSzPts val="2400"/>
              <a:buChar char="￮"/>
              <a:defRPr/>
            </a:lvl3pPr>
            <a:lvl4pPr marL="2432304" lvl="3" indent="-506730">
              <a:spcBef>
                <a:spcPts val="0"/>
              </a:spcBef>
              <a:spcAft>
                <a:spcPts val="0"/>
              </a:spcAft>
              <a:buSzPts val="2400"/>
              <a:buChar char="●"/>
              <a:defRPr sz="3192"/>
            </a:lvl4pPr>
            <a:lvl5pPr marL="3040380" lvl="4" indent="-506730">
              <a:spcBef>
                <a:spcPts val="0"/>
              </a:spcBef>
              <a:spcAft>
                <a:spcPts val="0"/>
              </a:spcAft>
              <a:buSzPts val="2400"/>
              <a:buChar char="○"/>
              <a:defRPr sz="3192"/>
            </a:lvl5pPr>
            <a:lvl6pPr marL="3648456" lvl="5" indent="-506730">
              <a:spcBef>
                <a:spcPts val="0"/>
              </a:spcBef>
              <a:spcAft>
                <a:spcPts val="0"/>
              </a:spcAft>
              <a:buSzPts val="2400"/>
              <a:buChar char="■"/>
              <a:defRPr sz="3192"/>
            </a:lvl6pPr>
            <a:lvl7pPr marL="4256532" lvl="6" indent="-506730">
              <a:spcBef>
                <a:spcPts val="0"/>
              </a:spcBef>
              <a:spcAft>
                <a:spcPts val="0"/>
              </a:spcAft>
              <a:buSzPts val="2400"/>
              <a:buChar char="●"/>
              <a:defRPr sz="3192"/>
            </a:lvl7pPr>
            <a:lvl8pPr marL="4864608" lvl="7" indent="-506730">
              <a:spcBef>
                <a:spcPts val="0"/>
              </a:spcBef>
              <a:spcAft>
                <a:spcPts val="0"/>
              </a:spcAft>
              <a:buSzPts val="2400"/>
              <a:buChar char="○"/>
              <a:defRPr sz="3192"/>
            </a:lvl8pPr>
            <a:lvl9pPr marL="5472684" lvl="8" indent="-506730">
              <a:spcBef>
                <a:spcPts val="0"/>
              </a:spcBef>
              <a:spcAft>
                <a:spcPts val="0"/>
              </a:spcAft>
              <a:buSzPts val="2400"/>
              <a:buChar char="■"/>
              <a:defRPr sz="3192"/>
            </a:lvl9pPr>
          </a:lstStyle>
          <a:p>
            <a:endParaRPr/>
          </a:p>
        </p:txBody>
      </p:sp>
      <p:sp>
        <p:nvSpPr>
          <p:cNvPr id="68" name="Google Shape;68;p5"/>
          <p:cNvSpPr/>
          <p:nvPr/>
        </p:nvSpPr>
        <p:spPr>
          <a:xfrm>
            <a:off x="346567" y="-275067"/>
            <a:ext cx="3129600" cy="3129600"/>
          </a:xfrm>
          <a:prstGeom prst="donut">
            <a:avLst>
              <a:gd name="adj" fmla="val 29778"/>
            </a:avLst>
          </a:prstGeom>
          <a:solidFill>
            <a:srgbClr val="00D1C6">
              <a:alpha val="8692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69" name="Google Shape;69;p5"/>
          <p:cNvSpPr/>
          <p:nvPr/>
        </p:nvSpPr>
        <p:spPr>
          <a:xfrm>
            <a:off x="-203900" y="1813400"/>
            <a:ext cx="1304800" cy="1304800"/>
          </a:xfrm>
          <a:prstGeom prst="ellipse">
            <a:avLst/>
          </a:prstGeom>
          <a:solidFill>
            <a:srgbClr val="ED4A00">
              <a:alpha val="86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70" name="Google Shape;70;p5"/>
          <p:cNvSpPr/>
          <p:nvPr/>
        </p:nvSpPr>
        <p:spPr>
          <a:xfrm>
            <a:off x="3119467" y="324833"/>
            <a:ext cx="876800" cy="876800"/>
          </a:xfrm>
          <a:prstGeom prst="ellipse">
            <a:avLst/>
          </a:prstGeom>
          <a:solidFill>
            <a:srgbClr val="00ACC3">
              <a:alpha val="86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71" name="Google Shape;71;p5"/>
          <p:cNvSpPr/>
          <p:nvPr/>
        </p:nvSpPr>
        <p:spPr>
          <a:xfrm>
            <a:off x="1051634" y="3118200"/>
            <a:ext cx="1081600" cy="1081600"/>
          </a:xfrm>
          <a:prstGeom prst="donut">
            <a:avLst>
              <a:gd name="adj" fmla="val 22275"/>
            </a:avLst>
          </a:prstGeom>
          <a:solidFill>
            <a:srgbClr val="F8BB00">
              <a:alpha val="86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72" name="Google Shape;72;p5"/>
          <p:cNvSpPr/>
          <p:nvPr/>
        </p:nvSpPr>
        <p:spPr>
          <a:xfrm>
            <a:off x="204900" y="5533267"/>
            <a:ext cx="1610400" cy="1610400"/>
          </a:xfrm>
          <a:prstGeom prst="ellipse">
            <a:avLst/>
          </a:prstGeom>
          <a:solidFill>
            <a:srgbClr val="BBCD00">
              <a:alpha val="86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73" name="Google Shape;73;p5"/>
          <p:cNvSpPr/>
          <p:nvPr/>
        </p:nvSpPr>
        <p:spPr>
          <a:xfrm>
            <a:off x="1754400" y="5147967"/>
            <a:ext cx="734000" cy="734000"/>
          </a:xfrm>
          <a:prstGeom prst="donut">
            <a:avLst>
              <a:gd name="adj" fmla="val 42915"/>
            </a:avLst>
          </a:prstGeom>
          <a:solidFill>
            <a:srgbClr val="65BB48">
              <a:alpha val="86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74" name="Google Shape;74;p5"/>
          <p:cNvSpPr/>
          <p:nvPr/>
        </p:nvSpPr>
        <p:spPr>
          <a:xfrm>
            <a:off x="584767" y="3990700"/>
            <a:ext cx="406400" cy="406400"/>
          </a:xfrm>
          <a:prstGeom prst="ellipse">
            <a:avLst/>
          </a:prstGeom>
          <a:solidFill>
            <a:srgbClr val="E8004C">
              <a:alpha val="86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75" name="Google Shape;75;p5"/>
          <p:cNvSpPr/>
          <p:nvPr/>
        </p:nvSpPr>
        <p:spPr>
          <a:xfrm>
            <a:off x="10326467" y="560633"/>
            <a:ext cx="734000" cy="734000"/>
          </a:xfrm>
          <a:prstGeom prst="ellipse">
            <a:avLst/>
          </a:prstGeom>
          <a:solidFill>
            <a:srgbClr val="F8BB00">
              <a:alpha val="86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76" name="Google Shape;76;p5"/>
          <p:cNvSpPr/>
          <p:nvPr/>
        </p:nvSpPr>
        <p:spPr>
          <a:xfrm>
            <a:off x="11786000" y="1359700"/>
            <a:ext cx="530000" cy="530000"/>
          </a:xfrm>
          <a:prstGeom prst="ellipse">
            <a:avLst/>
          </a:prstGeom>
          <a:solidFill>
            <a:srgbClr val="00D1C6">
              <a:alpha val="8692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77" name="Google Shape;77;p5"/>
          <p:cNvSpPr/>
          <p:nvPr/>
        </p:nvSpPr>
        <p:spPr>
          <a:xfrm>
            <a:off x="11060467" y="-428167"/>
            <a:ext cx="988800" cy="988800"/>
          </a:xfrm>
          <a:prstGeom prst="donut">
            <a:avLst>
              <a:gd name="adj" fmla="val 31897"/>
            </a:avLst>
          </a:prstGeom>
          <a:solidFill>
            <a:srgbClr val="00ACC3">
              <a:alpha val="86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78" name="Google Shape;78;p5"/>
          <p:cNvSpPr/>
          <p:nvPr/>
        </p:nvSpPr>
        <p:spPr>
          <a:xfrm>
            <a:off x="11535334" y="2155100"/>
            <a:ext cx="250800" cy="250800"/>
          </a:xfrm>
          <a:prstGeom prst="ellipse">
            <a:avLst/>
          </a:prstGeom>
          <a:solidFill>
            <a:srgbClr val="BBCD00">
              <a:alpha val="86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79" name="Google Shape;79;p5"/>
          <p:cNvSpPr/>
          <p:nvPr/>
        </p:nvSpPr>
        <p:spPr>
          <a:xfrm>
            <a:off x="2905467" y="110833"/>
            <a:ext cx="1304800" cy="1304800"/>
          </a:xfrm>
          <a:prstGeom prst="ellipse">
            <a:avLst/>
          </a:prstGeom>
          <a:noFill/>
          <a:ln w="9525" cap="flat" cmpd="sng">
            <a:solidFill>
              <a:srgbClr val="00ACC3"/>
            </a:solidFill>
            <a:prstDash val="dash"/>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80" name="Google Shape;80;p5"/>
          <p:cNvSpPr/>
          <p:nvPr/>
        </p:nvSpPr>
        <p:spPr>
          <a:xfrm>
            <a:off x="10750433" y="918500"/>
            <a:ext cx="599600" cy="599600"/>
          </a:xfrm>
          <a:prstGeom prst="ellipse">
            <a:avLst/>
          </a:prstGeom>
          <a:noFill/>
          <a:ln w="9525" cap="flat" cmpd="sng">
            <a:solidFill>
              <a:srgbClr val="ED4A00"/>
            </a:solidFill>
            <a:prstDash val="dash"/>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81" name="Google Shape;81;p5"/>
          <p:cNvSpPr txBox="1">
            <a:spLocks noGrp="1"/>
          </p:cNvSpPr>
          <p:nvPr>
            <p:ph type="sldNum" idx="12"/>
          </p:nvPr>
        </p:nvSpPr>
        <p:spPr>
          <a:xfrm>
            <a:off x="11514167" y="6335500"/>
            <a:ext cx="626400" cy="522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92409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A854BD-C410-4B21-B092-C354153FD8FB}"/>
              </a:ext>
            </a:extLst>
          </p:cNvPr>
          <p:cNvSpPr>
            <a:spLocks noGrp="1"/>
          </p:cNvSpPr>
          <p:nvPr>
            <p:ph type="dt" sz="half" idx="10"/>
          </p:nvPr>
        </p:nvSpPr>
        <p:spPr/>
        <p:txBody>
          <a:bodyPr/>
          <a:lstStyle/>
          <a:p>
            <a:fld id="{3F550F31-06E6-4317-84EB-6EA40B7186C8}" type="datetimeFigureOut">
              <a:rPr lang="en-US" smtClean="0"/>
              <a:t>8/2/2021</a:t>
            </a:fld>
            <a:endParaRPr lang="en-US"/>
          </a:p>
        </p:txBody>
      </p:sp>
      <p:sp>
        <p:nvSpPr>
          <p:cNvPr id="3" name="Footer Placeholder 2">
            <a:extLst>
              <a:ext uri="{FF2B5EF4-FFF2-40B4-BE49-F238E27FC236}">
                <a16:creationId xmlns:a16="http://schemas.microsoft.com/office/drawing/2014/main" id="{A6664C3C-6C59-46E4-B5B1-2930CC32E0C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5C5C289-5B61-4039-86E7-557467FD122F}"/>
              </a:ext>
            </a:extLst>
          </p:cNvPr>
          <p:cNvSpPr>
            <a:spLocks noGrp="1"/>
          </p:cNvSpPr>
          <p:nvPr>
            <p:ph type="sldNum" sz="quarter" idx="12"/>
          </p:nvPr>
        </p:nvSpPr>
        <p:spPr/>
        <p:txBody>
          <a:bodyPr/>
          <a:lstStyle/>
          <a:p>
            <a:fld id="{2B6E7503-F2D6-41A5-8209-5E97485407BA}" type="slidenum">
              <a:rPr lang="en-US" smtClean="0"/>
              <a:t>‹#›</a:t>
            </a:fld>
            <a:endParaRPr lang="en-US"/>
          </a:p>
        </p:txBody>
      </p:sp>
    </p:spTree>
    <p:extLst>
      <p:ext uri="{BB962C8B-B14F-4D97-AF65-F5344CB8AC3E}">
        <p14:creationId xmlns:p14="http://schemas.microsoft.com/office/powerpoint/2010/main" val="341451257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1 column + image">
  <p:cSld name="1 column + image">
    <p:spTree>
      <p:nvGrpSpPr>
        <p:cNvPr id="1" name="Shape 82"/>
        <p:cNvGrpSpPr/>
        <p:nvPr/>
      </p:nvGrpSpPr>
      <p:grpSpPr>
        <a:xfrm>
          <a:off x="0" y="0"/>
          <a:ext cx="0" cy="0"/>
          <a:chOff x="0" y="0"/>
          <a:chExt cx="0" cy="0"/>
        </a:xfrm>
      </p:grpSpPr>
      <p:sp>
        <p:nvSpPr>
          <p:cNvPr id="83" name="Google Shape;83;p6"/>
          <p:cNvSpPr txBox="1">
            <a:spLocks noGrp="1"/>
          </p:cNvSpPr>
          <p:nvPr>
            <p:ph type="title"/>
          </p:nvPr>
        </p:nvSpPr>
        <p:spPr>
          <a:xfrm>
            <a:off x="6096001" y="1212067"/>
            <a:ext cx="4852800" cy="8548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84" name="Google Shape;84;p6"/>
          <p:cNvSpPr txBox="1">
            <a:spLocks noGrp="1"/>
          </p:cNvSpPr>
          <p:nvPr>
            <p:ph type="body" idx="1"/>
          </p:nvPr>
        </p:nvSpPr>
        <p:spPr>
          <a:xfrm>
            <a:off x="6096001" y="2034339"/>
            <a:ext cx="4852800" cy="3714800"/>
          </a:xfrm>
          <a:prstGeom prst="rect">
            <a:avLst/>
          </a:prstGeom>
        </p:spPr>
        <p:txBody>
          <a:bodyPr spcFirstLastPara="1" wrap="square" lIns="91425" tIns="91425" rIns="91425" bIns="91425" anchor="t" anchorCtr="0">
            <a:noAutofit/>
          </a:bodyPr>
          <a:lstStyle>
            <a:lvl1pPr marL="608076" lvl="0" indent="-472948" rtl="0">
              <a:spcBef>
                <a:spcPts val="798"/>
              </a:spcBef>
              <a:spcAft>
                <a:spcPts val="0"/>
              </a:spcAft>
              <a:buSzPts val="2000"/>
              <a:buChar char="◎"/>
              <a:defRPr sz="2660"/>
            </a:lvl1pPr>
            <a:lvl2pPr marL="1216152" lvl="1" indent="-472948" rtl="0">
              <a:spcBef>
                <a:spcPts val="0"/>
              </a:spcBef>
              <a:spcAft>
                <a:spcPts val="0"/>
              </a:spcAft>
              <a:buSzPts val="2000"/>
              <a:buChar char="◉"/>
              <a:defRPr sz="2660"/>
            </a:lvl2pPr>
            <a:lvl3pPr marL="1824228" lvl="2" indent="-472948" rtl="0">
              <a:spcBef>
                <a:spcPts val="0"/>
              </a:spcBef>
              <a:spcAft>
                <a:spcPts val="0"/>
              </a:spcAft>
              <a:buSzPts val="2000"/>
              <a:buChar char="￮"/>
              <a:defRPr sz="2660"/>
            </a:lvl3pPr>
            <a:lvl4pPr marL="2432304" lvl="3" indent="-472948" rtl="0">
              <a:spcBef>
                <a:spcPts val="0"/>
              </a:spcBef>
              <a:spcAft>
                <a:spcPts val="0"/>
              </a:spcAft>
              <a:buSzPts val="2000"/>
              <a:buChar char="●"/>
              <a:defRPr sz="2660"/>
            </a:lvl4pPr>
            <a:lvl5pPr marL="3040380" lvl="4" indent="-472948" rtl="0">
              <a:spcBef>
                <a:spcPts val="0"/>
              </a:spcBef>
              <a:spcAft>
                <a:spcPts val="0"/>
              </a:spcAft>
              <a:buSzPts val="2000"/>
              <a:buChar char="○"/>
              <a:defRPr sz="2660"/>
            </a:lvl5pPr>
            <a:lvl6pPr marL="3648456" lvl="5" indent="-472948" rtl="0">
              <a:spcBef>
                <a:spcPts val="0"/>
              </a:spcBef>
              <a:spcAft>
                <a:spcPts val="0"/>
              </a:spcAft>
              <a:buSzPts val="2000"/>
              <a:buChar char="■"/>
              <a:defRPr sz="2660"/>
            </a:lvl6pPr>
            <a:lvl7pPr marL="4256532" lvl="6" indent="-472948" rtl="0">
              <a:spcBef>
                <a:spcPts val="0"/>
              </a:spcBef>
              <a:spcAft>
                <a:spcPts val="0"/>
              </a:spcAft>
              <a:buSzPts val="2000"/>
              <a:buChar char="●"/>
              <a:defRPr sz="2660"/>
            </a:lvl7pPr>
            <a:lvl8pPr marL="4864608" lvl="7" indent="-472948" rtl="0">
              <a:spcBef>
                <a:spcPts val="0"/>
              </a:spcBef>
              <a:spcAft>
                <a:spcPts val="0"/>
              </a:spcAft>
              <a:buSzPts val="2000"/>
              <a:buChar char="○"/>
              <a:defRPr sz="2660"/>
            </a:lvl8pPr>
            <a:lvl9pPr marL="5472684" lvl="8" indent="-472948" rtl="0">
              <a:spcBef>
                <a:spcPts val="0"/>
              </a:spcBef>
              <a:spcAft>
                <a:spcPts val="0"/>
              </a:spcAft>
              <a:buSzPts val="2000"/>
              <a:buChar char="■"/>
              <a:defRPr sz="2660"/>
            </a:lvl9pPr>
          </a:lstStyle>
          <a:p>
            <a:endParaRPr/>
          </a:p>
        </p:txBody>
      </p:sp>
      <p:sp>
        <p:nvSpPr>
          <p:cNvPr id="85" name="Google Shape;85;p6"/>
          <p:cNvSpPr/>
          <p:nvPr/>
        </p:nvSpPr>
        <p:spPr>
          <a:xfrm>
            <a:off x="773701" y="1002600"/>
            <a:ext cx="4852800" cy="4852800"/>
          </a:xfrm>
          <a:prstGeom prst="ellipse">
            <a:avLst/>
          </a:prstGeom>
          <a:solidFill>
            <a:srgbClr val="ED4A00">
              <a:alpha val="86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86" name="Google Shape;86;p6"/>
          <p:cNvSpPr/>
          <p:nvPr/>
        </p:nvSpPr>
        <p:spPr>
          <a:xfrm>
            <a:off x="-394200" y="-475267"/>
            <a:ext cx="1410400" cy="1410400"/>
          </a:xfrm>
          <a:prstGeom prst="ellipse">
            <a:avLst/>
          </a:prstGeom>
          <a:solidFill>
            <a:srgbClr val="00ACC3">
              <a:alpha val="86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87" name="Google Shape;87;p6"/>
          <p:cNvSpPr/>
          <p:nvPr/>
        </p:nvSpPr>
        <p:spPr>
          <a:xfrm>
            <a:off x="3782134" y="239767"/>
            <a:ext cx="1304800" cy="1304800"/>
          </a:xfrm>
          <a:prstGeom prst="donut">
            <a:avLst>
              <a:gd name="adj" fmla="val 39527"/>
            </a:avLst>
          </a:prstGeom>
          <a:solidFill>
            <a:srgbClr val="F8BB00">
              <a:alpha val="86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88" name="Google Shape;88;p6"/>
          <p:cNvSpPr/>
          <p:nvPr/>
        </p:nvSpPr>
        <p:spPr>
          <a:xfrm>
            <a:off x="621300" y="4923667"/>
            <a:ext cx="1359200" cy="1359200"/>
          </a:xfrm>
          <a:prstGeom prst="ellipse">
            <a:avLst/>
          </a:prstGeom>
          <a:solidFill>
            <a:srgbClr val="BBCD00">
              <a:alpha val="86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89" name="Google Shape;89;p6"/>
          <p:cNvSpPr/>
          <p:nvPr/>
        </p:nvSpPr>
        <p:spPr>
          <a:xfrm>
            <a:off x="1980500" y="6079667"/>
            <a:ext cx="482000" cy="482000"/>
          </a:xfrm>
          <a:prstGeom prst="donut">
            <a:avLst>
              <a:gd name="adj" fmla="val 29951"/>
            </a:avLst>
          </a:prstGeom>
          <a:solidFill>
            <a:srgbClr val="65BB48">
              <a:alpha val="86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90" name="Google Shape;90;p6"/>
          <p:cNvSpPr/>
          <p:nvPr/>
        </p:nvSpPr>
        <p:spPr>
          <a:xfrm>
            <a:off x="3153067" y="462600"/>
            <a:ext cx="365600" cy="365200"/>
          </a:xfrm>
          <a:prstGeom prst="ellipse">
            <a:avLst/>
          </a:prstGeom>
          <a:solidFill>
            <a:srgbClr val="E8004C">
              <a:alpha val="86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91" name="Google Shape;91;p6"/>
          <p:cNvSpPr/>
          <p:nvPr/>
        </p:nvSpPr>
        <p:spPr>
          <a:xfrm>
            <a:off x="-630132" y="-711200"/>
            <a:ext cx="1882400" cy="1882400"/>
          </a:xfrm>
          <a:prstGeom prst="ellipse">
            <a:avLst/>
          </a:prstGeom>
          <a:noFill/>
          <a:ln w="9525" cap="flat" cmpd="sng">
            <a:solidFill>
              <a:srgbClr val="00ACC3"/>
            </a:solidFill>
            <a:prstDash val="dash"/>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92" name="Google Shape;92;p6"/>
          <p:cNvSpPr/>
          <p:nvPr/>
        </p:nvSpPr>
        <p:spPr>
          <a:xfrm>
            <a:off x="3865334" y="322967"/>
            <a:ext cx="1138400" cy="1138400"/>
          </a:xfrm>
          <a:prstGeom prst="ellipse">
            <a:avLst/>
          </a:prstGeom>
          <a:noFill/>
          <a:ln w="9525" cap="flat" cmpd="sng">
            <a:solidFill>
              <a:srgbClr val="ED4A00"/>
            </a:solidFill>
            <a:prstDash val="dash"/>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93" name="Google Shape;93;p6"/>
          <p:cNvSpPr/>
          <p:nvPr/>
        </p:nvSpPr>
        <p:spPr>
          <a:xfrm>
            <a:off x="1414866" y="190600"/>
            <a:ext cx="718000" cy="717600"/>
          </a:xfrm>
          <a:prstGeom prst="ellipse">
            <a:avLst/>
          </a:prstGeom>
          <a:solidFill>
            <a:srgbClr val="00D1C6">
              <a:alpha val="8692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94" name="Google Shape;94;p6"/>
          <p:cNvSpPr txBox="1">
            <a:spLocks noGrp="1"/>
          </p:cNvSpPr>
          <p:nvPr>
            <p:ph type="sldNum" idx="12"/>
          </p:nvPr>
        </p:nvSpPr>
        <p:spPr>
          <a:xfrm>
            <a:off x="11514167" y="6335500"/>
            <a:ext cx="626400" cy="522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2958246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95"/>
        <p:cNvGrpSpPr/>
        <p:nvPr/>
      </p:nvGrpSpPr>
      <p:grpSpPr>
        <a:xfrm>
          <a:off x="0" y="0"/>
          <a:ext cx="0" cy="0"/>
          <a:chOff x="0" y="0"/>
          <a:chExt cx="0" cy="0"/>
        </a:xfrm>
      </p:grpSpPr>
      <p:sp>
        <p:nvSpPr>
          <p:cNvPr id="96" name="Google Shape;96;p7"/>
          <p:cNvSpPr txBox="1">
            <a:spLocks noGrp="1"/>
          </p:cNvSpPr>
          <p:nvPr>
            <p:ph type="title"/>
          </p:nvPr>
        </p:nvSpPr>
        <p:spPr>
          <a:xfrm>
            <a:off x="3914500" y="1212067"/>
            <a:ext cx="7034000" cy="8548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97" name="Google Shape;97;p7"/>
          <p:cNvSpPr txBox="1">
            <a:spLocks noGrp="1"/>
          </p:cNvSpPr>
          <p:nvPr>
            <p:ph type="body" idx="1"/>
          </p:nvPr>
        </p:nvSpPr>
        <p:spPr>
          <a:xfrm>
            <a:off x="3914500" y="2066867"/>
            <a:ext cx="3414000" cy="4501200"/>
          </a:xfrm>
          <a:prstGeom prst="rect">
            <a:avLst/>
          </a:prstGeom>
        </p:spPr>
        <p:txBody>
          <a:bodyPr spcFirstLastPara="1" wrap="square" lIns="91425" tIns="91425" rIns="91425" bIns="91425" anchor="t" anchorCtr="0">
            <a:noAutofit/>
          </a:bodyPr>
          <a:lstStyle>
            <a:lvl1pPr marL="608076" lvl="0" indent="-456057">
              <a:spcBef>
                <a:spcPts val="798"/>
              </a:spcBef>
              <a:spcAft>
                <a:spcPts val="0"/>
              </a:spcAft>
              <a:buSzPts val="1800"/>
              <a:buChar char="◎"/>
              <a:defRPr sz="2394"/>
            </a:lvl1pPr>
            <a:lvl2pPr marL="1216152" lvl="1" indent="-456057">
              <a:spcBef>
                <a:spcPts val="0"/>
              </a:spcBef>
              <a:spcAft>
                <a:spcPts val="0"/>
              </a:spcAft>
              <a:buSzPts val="1800"/>
              <a:buChar char="◉"/>
              <a:defRPr sz="2394"/>
            </a:lvl2pPr>
            <a:lvl3pPr marL="1824228" lvl="2" indent="-456057">
              <a:spcBef>
                <a:spcPts val="0"/>
              </a:spcBef>
              <a:spcAft>
                <a:spcPts val="0"/>
              </a:spcAft>
              <a:buSzPts val="1800"/>
              <a:buChar char="￮"/>
              <a:defRPr sz="2394"/>
            </a:lvl3pPr>
            <a:lvl4pPr marL="2432304" lvl="3" indent="-456057">
              <a:spcBef>
                <a:spcPts val="0"/>
              </a:spcBef>
              <a:spcAft>
                <a:spcPts val="0"/>
              </a:spcAft>
              <a:buSzPts val="1800"/>
              <a:buChar char="●"/>
              <a:defRPr sz="2394"/>
            </a:lvl4pPr>
            <a:lvl5pPr marL="3040380" lvl="4" indent="-456057">
              <a:spcBef>
                <a:spcPts val="0"/>
              </a:spcBef>
              <a:spcAft>
                <a:spcPts val="0"/>
              </a:spcAft>
              <a:buSzPts val="1800"/>
              <a:buChar char="○"/>
              <a:defRPr sz="2394"/>
            </a:lvl5pPr>
            <a:lvl6pPr marL="3648456" lvl="5" indent="-456057">
              <a:spcBef>
                <a:spcPts val="0"/>
              </a:spcBef>
              <a:spcAft>
                <a:spcPts val="0"/>
              </a:spcAft>
              <a:buSzPts val="1800"/>
              <a:buChar char="■"/>
              <a:defRPr sz="2394"/>
            </a:lvl6pPr>
            <a:lvl7pPr marL="4256532" lvl="6" indent="-456057">
              <a:spcBef>
                <a:spcPts val="0"/>
              </a:spcBef>
              <a:spcAft>
                <a:spcPts val="0"/>
              </a:spcAft>
              <a:buSzPts val="1800"/>
              <a:buChar char="●"/>
              <a:defRPr sz="2394"/>
            </a:lvl7pPr>
            <a:lvl8pPr marL="4864608" lvl="7" indent="-456057">
              <a:spcBef>
                <a:spcPts val="0"/>
              </a:spcBef>
              <a:spcAft>
                <a:spcPts val="0"/>
              </a:spcAft>
              <a:buSzPts val="1800"/>
              <a:buChar char="○"/>
              <a:defRPr sz="2394"/>
            </a:lvl8pPr>
            <a:lvl9pPr marL="5472684" lvl="8" indent="-456057">
              <a:spcBef>
                <a:spcPts val="0"/>
              </a:spcBef>
              <a:spcAft>
                <a:spcPts val="0"/>
              </a:spcAft>
              <a:buSzPts val="1800"/>
              <a:buChar char="■"/>
              <a:defRPr sz="2394"/>
            </a:lvl9pPr>
          </a:lstStyle>
          <a:p>
            <a:endParaRPr/>
          </a:p>
        </p:txBody>
      </p:sp>
      <p:sp>
        <p:nvSpPr>
          <p:cNvPr id="98" name="Google Shape;98;p7"/>
          <p:cNvSpPr txBox="1">
            <a:spLocks noGrp="1"/>
          </p:cNvSpPr>
          <p:nvPr>
            <p:ph type="body" idx="2"/>
          </p:nvPr>
        </p:nvSpPr>
        <p:spPr>
          <a:xfrm>
            <a:off x="7534466" y="2066867"/>
            <a:ext cx="3414000" cy="4501200"/>
          </a:xfrm>
          <a:prstGeom prst="rect">
            <a:avLst/>
          </a:prstGeom>
        </p:spPr>
        <p:txBody>
          <a:bodyPr spcFirstLastPara="1" wrap="square" lIns="91425" tIns="91425" rIns="91425" bIns="91425" anchor="t" anchorCtr="0">
            <a:noAutofit/>
          </a:bodyPr>
          <a:lstStyle>
            <a:lvl1pPr marL="608076" lvl="0" indent="-456057">
              <a:spcBef>
                <a:spcPts val="798"/>
              </a:spcBef>
              <a:spcAft>
                <a:spcPts val="0"/>
              </a:spcAft>
              <a:buSzPts val="1800"/>
              <a:buChar char="◎"/>
              <a:defRPr sz="2394"/>
            </a:lvl1pPr>
            <a:lvl2pPr marL="1216152" lvl="1" indent="-456057">
              <a:spcBef>
                <a:spcPts val="0"/>
              </a:spcBef>
              <a:spcAft>
                <a:spcPts val="0"/>
              </a:spcAft>
              <a:buSzPts val="1800"/>
              <a:buChar char="◉"/>
              <a:defRPr sz="2394"/>
            </a:lvl2pPr>
            <a:lvl3pPr marL="1824228" lvl="2" indent="-456057">
              <a:spcBef>
                <a:spcPts val="0"/>
              </a:spcBef>
              <a:spcAft>
                <a:spcPts val="0"/>
              </a:spcAft>
              <a:buSzPts val="1800"/>
              <a:buChar char="￮"/>
              <a:defRPr sz="2394"/>
            </a:lvl3pPr>
            <a:lvl4pPr marL="2432304" lvl="3" indent="-456057">
              <a:spcBef>
                <a:spcPts val="0"/>
              </a:spcBef>
              <a:spcAft>
                <a:spcPts val="0"/>
              </a:spcAft>
              <a:buSzPts val="1800"/>
              <a:buChar char="●"/>
              <a:defRPr sz="2394"/>
            </a:lvl4pPr>
            <a:lvl5pPr marL="3040380" lvl="4" indent="-456057">
              <a:spcBef>
                <a:spcPts val="0"/>
              </a:spcBef>
              <a:spcAft>
                <a:spcPts val="0"/>
              </a:spcAft>
              <a:buSzPts val="1800"/>
              <a:buChar char="○"/>
              <a:defRPr sz="2394"/>
            </a:lvl5pPr>
            <a:lvl6pPr marL="3648456" lvl="5" indent="-456057">
              <a:spcBef>
                <a:spcPts val="0"/>
              </a:spcBef>
              <a:spcAft>
                <a:spcPts val="0"/>
              </a:spcAft>
              <a:buSzPts val="1800"/>
              <a:buChar char="■"/>
              <a:defRPr sz="2394"/>
            </a:lvl6pPr>
            <a:lvl7pPr marL="4256532" lvl="6" indent="-456057">
              <a:spcBef>
                <a:spcPts val="0"/>
              </a:spcBef>
              <a:spcAft>
                <a:spcPts val="0"/>
              </a:spcAft>
              <a:buSzPts val="1800"/>
              <a:buChar char="●"/>
              <a:defRPr sz="2394"/>
            </a:lvl7pPr>
            <a:lvl8pPr marL="4864608" lvl="7" indent="-456057">
              <a:spcBef>
                <a:spcPts val="0"/>
              </a:spcBef>
              <a:spcAft>
                <a:spcPts val="0"/>
              </a:spcAft>
              <a:buSzPts val="1800"/>
              <a:buChar char="○"/>
              <a:defRPr sz="2394"/>
            </a:lvl8pPr>
            <a:lvl9pPr marL="5472684" lvl="8" indent="-456057">
              <a:spcBef>
                <a:spcPts val="0"/>
              </a:spcBef>
              <a:spcAft>
                <a:spcPts val="0"/>
              </a:spcAft>
              <a:buSzPts val="1800"/>
              <a:buChar char="■"/>
              <a:defRPr sz="2394"/>
            </a:lvl9pPr>
          </a:lstStyle>
          <a:p>
            <a:endParaRPr/>
          </a:p>
        </p:txBody>
      </p:sp>
      <p:sp>
        <p:nvSpPr>
          <p:cNvPr id="99" name="Google Shape;99;p7"/>
          <p:cNvSpPr/>
          <p:nvPr/>
        </p:nvSpPr>
        <p:spPr>
          <a:xfrm>
            <a:off x="-478600" y="2925867"/>
            <a:ext cx="3129600" cy="3129600"/>
          </a:xfrm>
          <a:prstGeom prst="donut">
            <a:avLst>
              <a:gd name="adj" fmla="val 36789"/>
            </a:avLst>
          </a:prstGeom>
          <a:solidFill>
            <a:srgbClr val="BBCD00">
              <a:alpha val="86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100" name="Google Shape;100;p7"/>
          <p:cNvSpPr/>
          <p:nvPr/>
        </p:nvSpPr>
        <p:spPr>
          <a:xfrm>
            <a:off x="264600" y="-428167"/>
            <a:ext cx="1304800" cy="1304800"/>
          </a:xfrm>
          <a:prstGeom prst="ellipse">
            <a:avLst/>
          </a:prstGeom>
          <a:noFill/>
          <a:ln w="9525" cap="flat" cmpd="sng">
            <a:solidFill>
              <a:srgbClr val="E8004C"/>
            </a:solidFill>
            <a:prstDash val="dash"/>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101" name="Google Shape;101;p7"/>
          <p:cNvSpPr/>
          <p:nvPr/>
        </p:nvSpPr>
        <p:spPr>
          <a:xfrm>
            <a:off x="264600" y="560633"/>
            <a:ext cx="876800" cy="876800"/>
          </a:xfrm>
          <a:prstGeom prst="ellipse">
            <a:avLst/>
          </a:prstGeom>
          <a:solidFill>
            <a:srgbClr val="ED4A00">
              <a:alpha val="86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102" name="Google Shape;102;p7"/>
          <p:cNvSpPr/>
          <p:nvPr/>
        </p:nvSpPr>
        <p:spPr>
          <a:xfrm>
            <a:off x="1569401" y="876633"/>
            <a:ext cx="1129200" cy="1129200"/>
          </a:xfrm>
          <a:prstGeom prst="donut">
            <a:avLst>
              <a:gd name="adj" fmla="val 22275"/>
            </a:avLst>
          </a:prstGeom>
          <a:solidFill>
            <a:srgbClr val="00ACC3">
              <a:alpha val="86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103" name="Google Shape;103;p7"/>
          <p:cNvSpPr/>
          <p:nvPr/>
        </p:nvSpPr>
        <p:spPr>
          <a:xfrm>
            <a:off x="1183533" y="5523067"/>
            <a:ext cx="1610400" cy="1610400"/>
          </a:xfrm>
          <a:prstGeom prst="ellipse">
            <a:avLst/>
          </a:prstGeom>
          <a:solidFill>
            <a:srgbClr val="65BB48">
              <a:alpha val="86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104" name="Google Shape;104;p7"/>
          <p:cNvSpPr/>
          <p:nvPr/>
        </p:nvSpPr>
        <p:spPr>
          <a:xfrm>
            <a:off x="204900" y="6399467"/>
            <a:ext cx="734000" cy="734000"/>
          </a:xfrm>
          <a:prstGeom prst="donut">
            <a:avLst>
              <a:gd name="adj" fmla="val 18606"/>
            </a:avLst>
          </a:prstGeom>
          <a:solidFill>
            <a:srgbClr val="F8BB00">
              <a:alpha val="86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105" name="Google Shape;105;p7"/>
          <p:cNvSpPr/>
          <p:nvPr/>
        </p:nvSpPr>
        <p:spPr>
          <a:xfrm>
            <a:off x="1563367" y="2262600"/>
            <a:ext cx="406400" cy="406400"/>
          </a:xfrm>
          <a:prstGeom prst="ellipse">
            <a:avLst/>
          </a:prstGeom>
          <a:solidFill>
            <a:srgbClr val="00D1C6">
              <a:alpha val="8692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106" name="Google Shape;106;p7"/>
          <p:cNvSpPr/>
          <p:nvPr/>
        </p:nvSpPr>
        <p:spPr>
          <a:xfrm>
            <a:off x="10459000" y="825700"/>
            <a:ext cx="734000" cy="734000"/>
          </a:xfrm>
          <a:prstGeom prst="ellipse">
            <a:avLst/>
          </a:prstGeom>
          <a:solidFill>
            <a:srgbClr val="00D1C6">
              <a:alpha val="8692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107" name="Google Shape;107;p7"/>
          <p:cNvSpPr/>
          <p:nvPr/>
        </p:nvSpPr>
        <p:spPr>
          <a:xfrm>
            <a:off x="10020667" y="-96667"/>
            <a:ext cx="530000" cy="530000"/>
          </a:xfrm>
          <a:prstGeom prst="donut">
            <a:avLst>
              <a:gd name="adj" fmla="val 30568"/>
            </a:avLst>
          </a:prstGeom>
          <a:solidFill>
            <a:srgbClr val="65BB48">
              <a:alpha val="86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108" name="Google Shape;108;p7"/>
          <p:cNvSpPr/>
          <p:nvPr/>
        </p:nvSpPr>
        <p:spPr>
          <a:xfrm>
            <a:off x="11535334" y="1374467"/>
            <a:ext cx="406400" cy="406400"/>
          </a:xfrm>
          <a:prstGeom prst="ellipse">
            <a:avLst/>
          </a:prstGeom>
          <a:solidFill>
            <a:srgbClr val="F8BB00">
              <a:alpha val="86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109" name="Google Shape;109;p7"/>
          <p:cNvSpPr/>
          <p:nvPr/>
        </p:nvSpPr>
        <p:spPr>
          <a:xfrm>
            <a:off x="10797200" y="223267"/>
            <a:ext cx="988800" cy="988800"/>
          </a:xfrm>
          <a:prstGeom prst="donut">
            <a:avLst>
              <a:gd name="adj" fmla="val 8064"/>
            </a:avLst>
          </a:prstGeom>
          <a:solidFill>
            <a:srgbClr val="00ACC3">
              <a:alpha val="86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110" name="Google Shape;110;p7"/>
          <p:cNvSpPr/>
          <p:nvPr/>
        </p:nvSpPr>
        <p:spPr>
          <a:xfrm>
            <a:off x="11193000" y="2005833"/>
            <a:ext cx="250800" cy="250800"/>
          </a:xfrm>
          <a:prstGeom prst="ellipse">
            <a:avLst/>
          </a:prstGeom>
          <a:solidFill>
            <a:srgbClr val="BBCD00">
              <a:alpha val="86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111" name="Google Shape;111;p7"/>
          <p:cNvSpPr/>
          <p:nvPr/>
        </p:nvSpPr>
        <p:spPr>
          <a:xfrm>
            <a:off x="-274166" y="3130300"/>
            <a:ext cx="2720800" cy="2720800"/>
          </a:xfrm>
          <a:prstGeom prst="ellipse">
            <a:avLst/>
          </a:prstGeom>
          <a:noFill/>
          <a:ln w="9525" cap="flat" cmpd="sng">
            <a:solidFill>
              <a:srgbClr val="65BB48"/>
            </a:solidFill>
            <a:prstDash val="dash"/>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112" name="Google Shape;112;p7"/>
          <p:cNvSpPr/>
          <p:nvPr/>
        </p:nvSpPr>
        <p:spPr>
          <a:xfrm>
            <a:off x="406834" y="-285933"/>
            <a:ext cx="1020400" cy="1020400"/>
          </a:xfrm>
          <a:prstGeom prst="ellipse">
            <a:avLst/>
          </a:prstGeom>
          <a:solidFill>
            <a:srgbClr val="E8004C">
              <a:alpha val="86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113" name="Google Shape;113;p7"/>
          <p:cNvSpPr/>
          <p:nvPr/>
        </p:nvSpPr>
        <p:spPr>
          <a:xfrm>
            <a:off x="11376800" y="1215933"/>
            <a:ext cx="723600" cy="723600"/>
          </a:xfrm>
          <a:prstGeom prst="ellipse">
            <a:avLst/>
          </a:prstGeom>
          <a:noFill/>
          <a:ln w="9525" cap="flat" cmpd="sng">
            <a:solidFill>
              <a:srgbClr val="F8BB00"/>
            </a:solidFill>
            <a:prstDash val="dash"/>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114" name="Google Shape;114;p7"/>
          <p:cNvSpPr txBox="1">
            <a:spLocks noGrp="1"/>
          </p:cNvSpPr>
          <p:nvPr>
            <p:ph type="sldNum" idx="12"/>
          </p:nvPr>
        </p:nvSpPr>
        <p:spPr>
          <a:xfrm>
            <a:off x="11514167" y="6335500"/>
            <a:ext cx="626400" cy="522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712057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115"/>
        <p:cNvGrpSpPr/>
        <p:nvPr/>
      </p:nvGrpSpPr>
      <p:grpSpPr>
        <a:xfrm>
          <a:off x="0" y="0"/>
          <a:ext cx="0" cy="0"/>
          <a:chOff x="0" y="0"/>
          <a:chExt cx="0" cy="0"/>
        </a:xfrm>
      </p:grpSpPr>
      <p:sp>
        <p:nvSpPr>
          <p:cNvPr id="116" name="Google Shape;116;p8"/>
          <p:cNvSpPr/>
          <p:nvPr/>
        </p:nvSpPr>
        <p:spPr>
          <a:xfrm>
            <a:off x="11518034" y="1963467"/>
            <a:ext cx="1304800" cy="1304800"/>
          </a:xfrm>
          <a:prstGeom prst="ellipse">
            <a:avLst/>
          </a:prstGeom>
          <a:noFill/>
          <a:ln w="9525" cap="flat" cmpd="sng">
            <a:solidFill>
              <a:srgbClr val="ED4A00"/>
            </a:solidFill>
            <a:prstDash val="dash"/>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117" name="Google Shape;117;p8"/>
          <p:cNvSpPr txBox="1">
            <a:spLocks noGrp="1"/>
          </p:cNvSpPr>
          <p:nvPr>
            <p:ph type="title"/>
          </p:nvPr>
        </p:nvSpPr>
        <p:spPr>
          <a:xfrm>
            <a:off x="3914500" y="1212067"/>
            <a:ext cx="7034000" cy="8548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118" name="Google Shape;118;p8"/>
          <p:cNvSpPr txBox="1">
            <a:spLocks noGrp="1"/>
          </p:cNvSpPr>
          <p:nvPr>
            <p:ph type="body" idx="1"/>
          </p:nvPr>
        </p:nvSpPr>
        <p:spPr>
          <a:xfrm>
            <a:off x="3914501" y="2066867"/>
            <a:ext cx="2267200" cy="4500800"/>
          </a:xfrm>
          <a:prstGeom prst="rect">
            <a:avLst/>
          </a:prstGeom>
        </p:spPr>
        <p:txBody>
          <a:bodyPr spcFirstLastPara="1" wrap="square" lIns="91425" tIns="91425" rIns="91425" bIns="91425" anchor="t" anchorCtr="0">
            <a:noAutofit/>
          </a:bodyPr>
          <a:lstStyle>
            <a:lvl1pPr marL="608076" lvl="0" indent="-422275" rtl="0">
              <a:spcBef>
                <a:spcPts val="798"/>
              </a:spcBef>
              <a:spcAft>
                <a:spcPts val="0"/>
              </a:spcAft>
              <a:buSzPts val="1400"/>
              <a:buChar char="◎"/>
              <a:defRPr sz="1862"/>
            </a:lvl1pPr>
            <a:lvl2pPr marL="1216152" lvl="1" indent="-422275" rtl="0">
              <a:spcBef>
                <a:spcPts val="0"/>
              </a:spcBef>
              <a:spcAft>
                <a:spcPts val="0"/>
              </a:spcAft>
              <a:buSzPts val="1400"/>
              <a:buChar char="◉"/>
              <a:defRPr sz="1862"/>
            </a:lvl2pPr>
            <a:lvl3pPr marL="1824228" lvl="2" indent="-422275" rtl="0">
              <a:spcBef>
                <a:spcPts val="0"/>
              </a:spcBef>
              <a:spcAft>
                <a:spcPts val="0"/>
              </a:spcAft>
              <a:buSzPts val="1400"/>
              <a:buChar char="￮"/>
              <a:defRPr sz="1862"/>
            </a:lvl3pPr>
            <a:lvl4pPr marL="2432304" lvl="3" indent="-422275" rtl="0">
              <a:spcBef>
                <a:spcPts val="0"/>
              </a:spcBef>
              <a:spcAft>
                <a:spcPts val="0"/>
              </a:spcAft>
              <a:buSzPts val="1400"/>
              <a:buChar char="●"/>
              <a:defRPr sz="1862"/>
            </a:lvl4pPr>
            <a:lvl5pPr marL="3040380" lvl="4" indent="-422275" rtl="0">
              <a:spcBef>
                <a:spcPts val="0"/>
              </a:spcBef>
              <a:spcAft>
                <a:spcPts val="0"/>
              </a:spcAft>
              <a:buSzPts val="1400"/>
              <a:buChar char="○"/>
              <a:defRPr sz="1862"/>
            </a:lvl5pPr>
            <a:lvl6pPr marL="3648456" lvl="5" indent="-422275" rtl="0">
              <a:spcBef>
                <a:spcPts val="0"/>
              </a:spcBef>
              <a:spcAft>
                <a:spcPts val="0"/>
              </a:spcAft>
              <a:buSzPts val="1400"/>
              <a:buChar char="■"/>
              <a:defRPr sz="1862"/>
            </a:lvl6pPr>
            <a:lvl7pPr marL="4256532" lvl="6" indent="-422275" rtl="0">
              <a:spcBef>
                <a:spcPts val="0"/>
              </a:spcBef>
              <a:spcAft>
                <a:spcPts val="0"/>
              </a:spcAft>
              <a:buSzPts val="1400"/>
              <a:buChar char="●"/>
              <a:defRPr sz="1862"/>
            </a:lvl7pPr>
            <a:lvl8pPr marL="4864608" lvl="7" indent="-422275" rtl="0">
              <a:spcBef>
                <a:spcPts val="0"/>
              </a:spcBef>
              <a:spcAft>
                <a:spcPts val="0"/>
              </a:spcAft>
              <a:buSzPts val="1400"/>
              <a:buChar char="○"/>
              <a:defRPr sz="1862"/>
            </a:lvl8pPr>
            <a:lvl9pPr marL="5472684" lvl="8" indent="-422275" rtl="0">
              <a:spcBef>
                <a:spcPts val="0"/>
              </a:spcBef>
              <a:spcAft>
                <a:spcPts val="0"/>
              </a:spcAft>
              <a:buSzPts val="1400"/>
              <a:buChar char="■"/>
              <a:defRPr sz="1862"/>
            </a:lvl9pPr>
          </a:lstStyle>
          <a:p>
            <a:endParaRPr/>
          </a:p>
        </p:txBody>
      </p:sp>
      <p:sp>
        <p:nvSpPr>
          <p:cNvPr id="119" name="Google Shape;119;p8"/>
          <p:cNvSpPr txBox="1">
            <a:spLocks noGrp="1"/>
          </p:cNvSpPr>
          <p:nvPr>
            <p:ph type="body" idx="2"/>
          </p:nvPr>
        </p:nvSpPr>
        <p:spPr>
          <a:xfrm>
            <a:off x="6297831" y="2066867"/>
            <a:ext cx="2267200" cy="4500800"/>
          </a:xfrm>
          <a:prstGeom prst="rect">
            <a:avLst/>
          </a:prstGeom>
        </p:spPr>
        <p:txBody>
          <a:bodyPr spcFirstLastPara="1" wrap="square" lIns="91425" tIns="91425" rIns="91425" bIns="91425" anchor="t" anchorCtr="0">
            <a:noAutofit/>
          </a:bodyPr>
          <a:lstStyle>
            <a:lvl1pPr marL="608076" lvl="0" indent="-422275" rtl="0">
              <a:spcBef>
                <a:spcPts val="798"/>
              </a:spcBef>
              <a:spcAft>
                <a:spcPts val="0"/>
              </a:spcAft>
              <a:buSzPts val="1400"/>
              <a:buChar char="◎"/>
              <a:defRPr sz="1862"/>
            </a:lvl1pPr>
            <a:lvl2pPr marL="1216152" lvl="1" indent="-422275" rtl="0">
              <a:spcBef>
                <a:spcPts val="0"/>
              </a:spcBef>
              <a:spcAft>
                <a:spcPts val="0"/>
              </a:spcAft>
              <a:buSzPts val="1400"/>
              <a:buChar char="◉"/>
              <a:defRPr sz="1862"/>
            </a:lvl2pPr>
            <a:lvl3pPr marL="1824228" lvl="2" indent="-422275" rtl="0">
              <a:spcBef>
                <a:spcPts val="0"/>
              </a:spcBef>
              <a:spcAft>
                <a:spcPts val="0"/>
              </a:spcAft>
              <a:buSzPts val="1400"/>
              <a:buChar char="￮"/>
              <a:defRPr sz="1862"/>
            </a:lvl3pPr>
            <a:lvl4pPr marL="2432304" lvl="3" indent="-422275" rtl="0">
              <a:spcBef>
                <a:spcPts val="0"/>
              </a:spcBef>
              <a:spcAft>
                <a:spcPts val="0"/>
              </a:spcAft>
              <a:buSzPts val="1400"/>
              <a:buChar char="●"/>
              <a:defRPr sz="1862"/>
            </a:lvl4pPr>
            <a:lvl5pPr marL="3040380" lvl="4" indent="-422275" rtl="0">
              <a:spcBef>
                <a:spcPts val="0"/>
              </a:spcBef>
              <a:spcAft>
                <a:spcPts val="0"/>
              </a:spcAft>
              <a:buSzPts val="1400"/>
              <a:buChar char="○"/>
              <a:defRPr sz="1862"/>
            </a:lvl5pPr>
            <a:lvl6pPr marL="3648456" lvl="5" indent="-422275" rtl="0">
              <a:spcBef>
                <a:spcPts val="0"/>
              </a:spcBef>
              <a:spcAft>
                <a:spcPts val="0"/>
              </a:spcAft>
              <a:buSzPts val="1400"/>
              <a:buChar char="■"/>
              <a:defRPr sz="1862"/>
            </a:lvl6pPr>
            <a:lvl7pPr marL="4256532" lvl="6" indent="-422275" rtl="0">
              <a:spcBef>
                <a:spcPts val="0"/>
              </a:spcBef>
              <a:spcAft>
                <a:spcPts val="0"/>
              </a:spcAft>
              <a:buSzPts val="1400"/>
              <a:buChar char="●"/>
              <a:defRPr sz="1862"/>
            </a:lvl7pPr>
            <a:lvl8pPr marL="4864608" lvl="7" indent="-422275" rtl="0">
              <a:spcBef>
                <a:spcPts val="0"/>
              </a:spcBef>
              <a:spcAft>
                <a:spcPts val="0"/>
              </a:spcAft>
              <a:buSzPts val="1400"/>
              <a:buChar char="○"/>
              <a:defRPr sz="1862"/>
            </a:lvl8pPr>
            <a:lvl9pPr marL="5472684" lvl="8" indent="-422275" rtl="0">
              <a:spcBef>
                <a:spcPts val="0"/>
              </a:spcBef>
              <a:spcAft>
                <a:spcPts val="0"/>
              </a:spcAft>
              <a:buSzPts val="1400"/>
              <a:buChar char="■"/>
              <a:defRPr sz="1862"/>
            </a:lvl9pPr>
          </a:lstStyle>
          <a:p>
            <a:endParaRPr/>
          </a:p>
        </p:txBody>
      </p:sp>
      <p:sp>
        <p:nvSpPr>
          <p:cNvPr id="120" name="Google Shape;120;p8"/>
          <p:cNvSpPr txBox="1">
            <a:spLocks noGrp="1"/>
          </p:cNvSpPr>
          <p:nvPr>
            <p:ph type="body" idx="3"/>
          </p:nvPr>
        </p:nvSpPr>
        <p:spPr>
          <a:xfrm>
            <a:off x="8681162" y="2066867"/>
            <a:ext cx="2267200" cy="4500800"/>
          </a:xfrm>
          <a:prstGeom prst="rect">
            <a:avLst/>
          </a:prstGeom>
        </p:spPr>
        <p:txBody>
          <a:bodyPr spcFirstLastPara="1" wrap="square" lIns="91425" tIns="91425" rIns="91425" bIns="91425" anchor="t" anchorCtr="0">
            <a:noAutofit/>
          </a:bodyPr>
          <a:lstStyle>
            <a:lvl1pPr marL="608076" lvl="0" indent="-422275" rtl="0">
              <a:spcBef>
                <a:spcPts val="798"/>
              </a:spcBef>
              <a:spcAft>
                <a:spcPts val="0"/>
              </a:spcAft>
              <a:buSzPts val="1400"/>
              <a:buChar char="◎"/>
              <a:defRPr sz="1862"/>
            </a:lvl1pPr>
            <a:lvl2pPr marL="1216152" lvl="1" indent="-422275" rtl="0">
              <a:spcBef>
                <a:spcPts val="0"/>
              </a:spcBef>
              <a:spcAft>
                <a:spcPts val="0"/>
              </a:spcAft>
              <a:buSzPts val="1400"/>
              <a:buChar char="◉"/>
              <a:defRPr sz="1862"/>
            </a:lvl2pPr>
            <a:lvl3pPr marL="1824228" lvl="2" indent="-422275" rtl="0">
              <a:spcBef>
                <a:spcPts val="0"/>
              </a:spcBef>
              <a:spcAft>
                <a:spcPts val="0"/>
              </a:spcAft>
              <a:buSzPts val="1400"/>
              <a:buChar char="￮"/>
              <a:defRPr sz="1862"/>
            </a:lvl3pPr>
            <a:lvl4pPr marL="2432304" lvl="3" indent="-422275" rtl="0">
              <a:spcBef>
                <a:spcPts val="0"/>
              </a:spcBef>
              <a:spcAft>
                <a:spcPts val="0"/>
              </a:spcAft>
              <a:buSzPts val="1400"/>
              <a:buChar char="●"/>
              <a:defRPr sz="1862"/>
            </a:lvl4pPr>
            <a:lvl5pPr marL="3040380" lvl="4" indent="-422275" rtl="0">
              <a:spcBef>
                <a:spcPts val="0"/>
              </a:spcBef>
              <a:spcAft>
                <a:spcPts val="0"/>
              </a:spcAft>
              <a:buSzPts val="1400"/>
              <a:buChar char="○"/>
              <a:defRPr sz="1862"/>
            </a:lvl5pPr>
            <a:lvl6pPr marL="3648456" lvl="5" indent="-422275" rtl="0">
              <a:spcBef>
                <a:spcPts val="0"/>
              </a:spcBef>
              <a:spcAft>
                <a:spcPts val="0"/>
              </a:spcAft>
              <a:buSzPts val="1400"/>
              <a:buChar char="■"/>
              <a:defRPr sz="1862"/>
            </a:lvl6pPr>
            <a:lvl7pPr marL="4256532" lvl="6" indent="-422275" rtl="0">
              <a:spcBef>
                <a:spcPts val="0"/>
              </a:spcBef>
              <a:spcAft>
                <a:spcPts val="0"/>
              </a:spcAft>
              <a:buSzPts val="1400"/>
              <a:buChar char="●"/>
              <a:defRPr sz="1862"/>
            </a:lvl7pPr>
            <a:lvl8pPr marL="4864608" lvl="7" indent="-422275" rtl="0">
              <a:spcBef>
                <a:spcPts val="0"/>
              </a:spcBef>
              <a:spcAft>
                <a:spcPts val="0"/>
              </a:spcAft>
              <a:buSzPts val="1400"/>
              <a:buChar char="○"/>
              <a:defRPr sz="1862"/>
            </a:lvl8pPr>
            <a:lvl9pPr marL="5472684" lvl="8" indent="-422275" rtl="0">
              <a:spcBef>
                <a:spcPts val="0"/>
              </a:spcBef>
              <a:spcAft>
                <a:spcPts val="0"/>
              </a:spcAft>
              <a:buSzPts val="1400"/>
              <a:buChar char="■"/>
              <a:defRPr sz="1862"/>
            </a:lvl9pPr>
          </a:lstStyle>
          <a:p>
            <a:endParaRPr/>
          </a:p>
        </p:txBody>
      </p:sp>
      <p:sp>
        <p:nvSpPr>
          <p:cNvPr id="121" name="Google Shape;121;p8"/>
          <p:cNvSpPr/>
          <p:nvPr/>
        </p:nvSpPr>
        <p:spPr>
          <a:xfrm>
            <a:off x="1355300" y="3975467"/>
            <a:ext cx="587200" cy="587200"/>
          </a:xfrm>
          <a:prstGeom prst="ellipse">
            <a:avLst/>
          </a:prstGeom>
          <a:solidFill>
            <a:srgbClr val="65BB48">
              <a:alpha val="86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122" name="Google Shape;122;p8"/>
          <p:cNvSpPr/>
          <p:nvPr/>
        </p:nvSpPr>
        <p:spPr>
          <a:xfrm>
            <a:off x="-91633" y="4461533"/>
            <a:ext cx="1092800" cy="1092800"/>
          </a:xfrm>
          <a:prstGeom prst="ellipse">
            <a:avLst/>
          </a:prstGeom>
          <a:noFill/>
          <a:ln w="9525" cap="flat" cmpd="sng">
            <a:solidFill>
              <a:srgbClr val="00D1C6"/>
            </a:solidFill>
            <a:prstDash val="dash"/>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123" name="Google Shape;123;p8"/>
          <p:cNvSpPr/>
          <p:nvPr/>
        </p:nvSpPr>
        <p:spPr>
          <a:xfrm>
            <a:off x="1815300" y="187633"/>
            <a:ext cx="1150400" cy="1151200"/>
          </a:xfrm>
          <a:prstGeom prst="donut">
            <a:avLst>
              <a:gd name="adj" fmla="val 43200"/>
            </a:avLst>
          </a:prstGeom>
          <a:solidFill>
            <a:srgbClr val="E8004C">
              <a:alpha val="86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124" name="Google Shape;124;p8"/>
          <p:cNvSpPr/>
          <p:nvPr/>
        </p:nvSpPr>
        <p:spPr>
          <a:xfrm>
            <a:off x="1917500" y="4562667"/>
            <a:ext cx="1416000" cy="1416000"/>
          </a:xfrm>
          <a:prstGeom prst="donut">
            <a:avLst>
              <a:gd name="adj" fmla="val 9905"/>
            </a:avLst>
          </a:prstGeom>
          <a:solidFill>
            <a:srgbClr val="BBCD00">
              <a:alpha val="86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125" name="Google Shape;125;p8"/>
          <p:cNvSpPr/>
          <p:nvPr/>
        </p:nvSpPr>
        <p:spPr>
          <a:xfrm>
            <a:off x="2745901" y="1483300"/>
            <a:ext cx="406400" cy="406400"/>
          </a:xfrm>
          <a:prstGeom prst="ellipse">
            <a:avLst/>
          </a:prstGeom>
          <a:solidFill>
            <a:srgbClr val="ED4A00">
              <a:alpha val="86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126" name="Google Shape;126;p8"/>
          <p:cNvSpPr/>
          <p:nvPr/>
        </p:nvSpPr>
        <p:spPr>
          <a:xfrm>
            <a:off x="11631333" y="360300"/>
            <a:ext cx="734000" cy="734000"/>
          </a:xfrm>
          <a:prstGeom prst="ellipse">
            <a:avLst/>
          </a:prstGeom>
          <a:solidFill>
            <a:srgbClr val="F8BB00">
              <a:alpha val="86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127" name="Google Shape;127;p8"/>
          <p:cNvSpPr/>
          <p:nvPr/>
        </p:nvSpPr>
        <p:spPr>
          <a:xfrm>
            <a:off x="11395734" y="811500"/>
            <a:ext cx="530000" cy="530000"/>
          </a:xfrm>
          <a:prstGeom prst="donut">
            <a:avLst>
              <a:gd name="adj" fmla="val 8754"/>
            </a:avLst>
          </a:prstGeom>
          <a:solidFill>
            <a:srgbClr val="65BB48">
              <a:alpha val="86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128" name="Google Shape;128;p8"/>
          <p:cNvSpPr/>
          <p:nvPr/>
        </p:nvSpPr>
        <p:spPr>
          <a:xfrm>
            <a:off x="10948367" y="1536867"/>
            <a:ext cx="530000" cy="530000"/>
          </a:xfrm>
          <a:prstGeom prst="ellipse">
            <a:avLst/>
          </a:prstGeom>
          <a:solidFill>
            <a:srgbClr val="ED4A00">
              <a:alpha val="86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129" name="Google Shape;129;p8"/>
          <p:cNvSpPr/>
          <p:nvPr/>
        </p:nvSpPr>
        <p:spPr>
          <a:xfrm>
            <a:off x="10132800" y="-367000"/>
            <a:ext cx="988800" cy="988800"/>
          </a:xfrm>
          <a:prstGeom prst="donut">
            <a:avLst>
              <a:gd name="adj" fmla="val 39163"/>
            </a:avLst>
          </a:prstGeom>
          <a:solidFill>
            <a:srgbClr val="BBCD00">
              <a:alpha val="86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130" name="Google Shape;130;p8"/>
          <p:cNvSpPr/>
          <p:nvPr/>
        </p:nvSpPr>
        <p:spPr>
          <a:xfrm>
            <a:off x="12045034" y="2490467"/>
            <a:ext cx="250800" cy="250800"/>
          </a:xfrm>
          <a:prstGeom prst="ellipse">
            <a:avLst/>
          </a:prstGeom>
          <a:solidFill>
            <a:srgbClr val="E8004C">
              <a:alpha val="86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131" name="Google Shape;131;p8"/>
          <p:cNvSpPr/>
          <p:nvPr/>
        </p:nvSpPr>
        <p:spPr>
          <a:xfrm>
            <a:off x="-640300" y="324833"/>
            <a:ext cx="3129600" cy="3129600"/>
          </a:xfrm>
          <a:prstGeom prst="donut">
            <a:avLst>
              <a:gd name="adj" fmla="val 21094"/>
            </a:avLst>
          </a:prstGeom>
          <a:solidFill>
            <a:srgbClr val="F8BB00">
              <a:alpha val="86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132" name="Google Shape;132;p8"/>
          <p:cNvSpPr/>
          <p:nvPr/>
        </p:nvSpPr>
        <p:spPr>
          <a:xfrm>
            <a:off x="1355300" y="5455600"/>
            <a:ext cx="1610400" cy="1610400"/>
          </a:xfrm>
          <a:prstGeom prst="ellipse">
            <a:avLst/>
          </a:prstGeom>
          <a:solidFill>
            <a:srgbClr val="00ACC3">
              <a:alpha val="86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133" name="Google Shape;133;p8"/>
          <p:cNvSpPr/>
          <p:nvPr/>
        </p:nvSpPr>
        <p:spPr>
          <a:xfrm>
            <a:off x="272100" y="1237233"/>
            <a:ext cx="1304800" cy="1304800"/>
          </a:xfrm>
          <a:prstGeom prst="ellipse">
            <a:avLst/>
          </a:prstGeom>
          <a:noFill/>
          <a:ln w="9525" cap="flat" cmpd="sng">
            <a:solidFill>
              <a:srgbClr val="BBCD00"/>
            </a:solidFill>
            <a:prstDash val="dash"/>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134" name="Google Shape;134;p8"/>
          <p:cNvSpPr txBox="1">
            <a:spLocks noGrp="1"/>
          </p:cNvSpPr>
          <p:nvPr>
            <p:ph type="sldNum" idx="12"/>
          </p:nvPr>
        </p:nvSpPr>
        <p:spPr>
          <a:xfrm>
            <a:off x="11514167" y="6335500"/>
            <a:ext cx="626400" cy="522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737394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35"/>
        <p:cNvGrpSpPr/>
        <p:nvPr/>
      </p:nvGrpSpPr>
      <p:grpSpPr>
        <a:xfrm>
          <a:off x="0" y="0"/>
          <a:ext cx="0" cy="0"/>
          <a:chOff x="0" y="0"/>
          <a:chExt cx="0" cy="0"/>
        </a:xfrm>
      </p:grpSpPr>
      <p:sp>
        <p:nvSpPr>
          <p:cNvPr id="136" name="Google Shape;136;p9"/>
          <p:cNvSpPr txBox="1">
            <a:spLocks noGrp="1"/>
          </p:cNvSpPr>
          <p:nvPr>
            <p:ph type="title"/>
          </p:nvPr>
        </p:nvSpPr>
        <p:spPr>
          <a:xfrm>
            <a:off x="3914500" y="1212067"/>
            <a:ext cx="7034000" cy="8548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137" name="Google Shape;137;p9"/>
          <p:cNvSpPr/>
          <p:nvPr/>
        </p:nvSpPr>
        <p:spPr>
          <a:xfrm>
            <a:off x="1707584" y="4892200"/>
            <a:ext cx="274800" cy="274800"/>
          </a:xfrm>
          <a:prstGeom prst="ellipse">
            <a:avLst/>
          </a:prstGeom>
          <a:solidFill>
            <a:srgbClr val="00D1C6">
              <a:alpha val="8692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138" name="Google Shape;138;p9"/>
          <p:cNvSpPr/>
          <p:nvPr/>
        </p:nvSpPr>
        <p:spPr>
          <a:xfrm>
            <a:off x="240667" y="5364333"/>
            <a:ext cx="1827600" cy="1827600"/>
          </a:xfrm>
          <a:prstGeom prst="ellipse">
            <a:avLst/>
          </a:prstGeom>
          <a:solidFill>
            <a:srgbClr val="BBCD00">
              <a:alpha val="86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139" name="Google Shape;139;p9"/>
          <p:cNvSpPr/>
          <p:nvPr/>
        </p:nvSpPr>
        <p:spPr>
          <a:xfrm>
            <a:off x="328062" y="4284195"/>
            <a:ext cx="608000" cy="608000"/>
          </a:xfrm>
          <a:prstGeom prst="ellipse">
            <a:avLst/>
          </a:prstGeom>
          <a:solidFill>
            <a:srgbClr val="65BB48">
              <a:alpha val="86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140" name="Google Shape;140;p9"/>
          <p:cNvSpPr/>
          <p:nvPr/>
        </p:nvSpPr>
        <p:spPr>
          <a:xfrm>
            <a:off x="95333" y="4051467"/>
            <a:ext cx="1073200" cy="1073200"/>
          </a:xfrm>
          <a:prstGeom prst="ellipse">
            <a:avLst/>
          </a:prstGeom>
          <a:noFill/>
          <a:ln w="9525" cap="flat" cmpd="sng">
            <a:solidFill>
              <a:srgbClr val="65BB48"/>
            </a:solidFill>
            <a:prstDash val="dash"/>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141" name="Google Shape;141;p9"/>
          <p:cNvSpPr/>
          <p:nvPr/>
        </p:nvSpPr>
        <p:spPr>
          <a:xfrm>
            <a:off x="1707600" y="2144633"/>
            <a:ext cx="1391200" cy="1392000"/>
          </a:xfrm>
          <a:prstGeom prst="donut">
            <a:avLst>
              <a:gd name="adj" fmla="val 43200"/>
            </a:avLst>
          </a:prstGeom>
          <a:solidFill>
            <a:srgbClr val="F8BB00">
              <a:alpha val="86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142" name="Google Shape;142;p9"/>
          <p:cNvSpPr/>
          <p:nvPr/>
        </p:nvSpPr>
        <p:spPr>
          <a:xfrm>
            <a:off x="2187301" y="-269167"/>
            <a:ext cx="1000400" cy="1000400"/>
          </a:xfrm>
          <a:prstGeom prst="ellipse">
            <a:avLst/>
          </a:prstGeom>
          <a:solidFill>
            <a:srgbClr val="ED4A00">
              <a:alpha val="86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143" name="Google Shape;143;p9"/>
          <p:cNvSpPr/>
          <p:nvPr/>
        </p:nvSpPr>
        <p:spPr>
          <a:xfrm>
            <a:off x="-640300" y="324833"/>
            <a:ext cx="3129600" cy="3129600"/>
          </a:xfrm>
          <a:prstGeom prst="donut">
            <a:avLst>
              <a:gd name="adj" fmla="val 6129"/>
            </a:avLst>
          </a:prstGeom>
          <a:solidFill>
            <a:srgbClr val="E8004C">
              <a:alpha val="86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144" name="Google Shape;144;p9"/>
          <p:cNvSpPr/>
          <p:nvPr/>
        </p:nvSpPr>
        <p:spPr>
          <a:xfrm>
            <a:off x="-297300" y="667833"/>
            <a:ext cx="2443600" cy="2443600"/>
          </a:xfrm>
          <a:prstGeom prst="ellipse">
            <a:avLst/>
          </a:prstGeom>
          <a:noFill/>
          <a:ln w="9525" cap="flat" cmpd="sng">
            <a:solidFill>
              <a:srgbClr val="ED4A00"/>
            </a:solidFill>
            <a:prstDash val="dash"/>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145" name="Google Shape;145;p9"/>
          <p:cNvSpPr/>
          <p:nvPr/>
        </p:nvSpPr>
        <p:spPr>
          <a:xfrm>
            <a:off x="1707601" y="5266833"/>
            <a:ext cx="1000400" cy="1000400"/>
          </a:xfrm>
          <a:prstGeom prst="ellipse">
            <a:avLst/>
          </a:prstGeom>
          <a:solidFill>
            <a:srgbClr val="00ACC3">
              <a:alpha val="86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146" name="Google Shape;146;p9"/>
          <p:cNvSpPr/>
          <p:nvPr/>
        </p:nvSpPr>
        <p:spPr>
          <a:xfrm>
            <a:off x="10550666" y="800300"/>
            <a:ext cx="734000" cy="734000"/>
          </a:xfrm>
          <a:prstGeom prst="ellipse">
            <a:avLst/>
          </a:prstGeom>
          <a:solidFill>
            <a:srgbClr val="00D1C6">
              <a:alpha val="8692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147" name="Google Shape;147;p9"/>
          <p:cNvSpPr/>
          <p:nvPr/>
        </p:nvSpPr>
        <p:spPr>
          <a:xfrm>
            <a:off x="11604534" y="2144633"/>
            <a:ext cx="382800" cy="382800"/>
          </a:xfrm>
          <a:prstGeom prst="donut">
            <a:avLst>
              <a:gd name="adj" fmla="val 18608"/>
            </a:avLst>
          </a:prstGeom>
          <a:solidFill>
            <a:srgbClr val="ED4A00">
              <a:alpha val="86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148" name="Google Shape;148;p9"/>
          <p:cNvSpPr/>
          <p:nvPr/>
        </p:nvSpPr>
        <p:spPr>
          <a:xfrm>
            <a:off x="11745836" y="1181919"/>
            <a:ext cx="555200" cy="555200"/>
          </a:xfrm>
          <a:prstGeom prst="ellipse">
            <a:avLst/>
          </a:prstGeom>
          <a:solidFill>
            <a:srgbClr val="F8BB00">
              <a:alpha val="86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149" name="Google Shape;149;p9"/>
          <p:cNvSpPr/>
          <p:nvPr/>
        </p:nvSpPr>
        <p:spPr>
          <a:xfrm>
            <a:off x="10824000" y="-326067"/>
            <a:ext cx="988800" cy="988800"/>
          </a:xfrm>
          <a:prstGeom prst="donut">
            <a:avLst>
              <a:gd name="adj" fmla="val 37879"/>
            </a:avLst>
          </a:prstGeom>
          <a:solidFill>
            <a:srgbClr val="00ACC3">
              <a:alpha val="86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150" name="Google Shape;150;p9"/>
          <p:cNvSpPr/>
          <p:nvPr/>
        </p:nvSpPr>
        <p:spPr>
          <a:xfrm>
            <a:off x="10418300" y="417033"/>
            <a:ext cx="250800" cy="250800"/>
          </a:xfrm>
          <a:prstGeom prst="ellipse">
            <a:avLst/>
          </a:prstGeom>
          <a:solidFill>
            <a:srgbClr val="BBCD00">
              <a:alpha val="86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151" name="Google Shape;151;p9"/>
          <p:cNvSpPr/>
          <p:nvPr/>
        </p:nvSpPr>
        <p:spPr>
          <a:xfrm>
            <a:off x="11529200" y="965284"/>
            <a:ext cx="988800" cy="988800"/>
          </a:xfrm>
          <a:prstGeom prst="ellipse">
            <a:avLst/>
          </a:prstGeom>
          <a:noFill/>
          <a:ln w="9525" cap="flat" cmpd="sng">
            <a:solidFill>
              <a:srgbClr val="F8BB00"/>
            </a:solidFill>
            <a:prstDash val="dash"/>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152" name="Google Shape;152;p9"/>
          <p:cNvSpPr txBox="1">
            <a:spLocks noGrp="1"/>
          </p:cNvSpPr>
          <p:nvPr>
            <p:ph type="sldNum" idx="12"/>
          </p:nvPr>
        </p:nvSpPr>
        <p:spPr>
          <a:xfrm>
            <a:off x="11514167" y="6335500"/>
            <a:ext cx="626400" cy="522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9855752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53"/>
        <p:cNvGrpSpPr/>
        <p:nvPr/>
      </p:nvGrpSpPr>
      <p:grpSpPr>
        <a:xfrm>
          <a:off x="0" y="0"/>
          <a:ext cx="0" cy="0"/>
          <a:chOff x="0" y="0"/>
          <a:chExt cx="0" cy="0"/>
        </a:xfrm>
      </p:grpSpPr>
      <p:sp>
        <p:nvSpPr>
          <p:cNvPr id="154" name="Google Shape;154;p10"/>
          <p:cNvSpPr/>
          <p:nvPr/>
        </p:nvSpPr>
        <p:spPr>
          <a:xfrm>
            <a:off x="1596633" y="-1070367"/>
            <a:ext cx="8998800" cy="8998800"/>
          </a:xfrm>
          <a:prstGeom prst="ellipse">
            <a:avLst/>
          </a:prstGeom>
          <a:noFill/>
          <a:ln w="9525" cap="flat" cmpd="sng">
            <a:solidFill>
              <a:srgbClr val="A1BECC"/>
            </a:solidFill>
            <a:prstDash val="dash"/>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155" name="Google Shape;155;p10"/>
          <p:cNvSpPr txBox="1">
            <a:spLocks noGrp="1"/>
          </p:cNvSpPr>
          <p:nvPr>
            <p:ph type="body" idx="1"/>
          </p:nvPr>
        </p:nvSpPr>
        <p:spPr>
          <a:xfrm>
            <a:off x="1661634" y="5570267"/>
            <a:ext cx="8868800" cy="692800"/>
          </a:xfrm>
          <a:prstGeom prst="rect">
            <a:avLst/>
          </a:prstGeom>
        </p:spPr>
        <p:txBody>
          <a:bodyPr spcFirstLastPara="1" wrap="square" lIns="91425" tIns="91425" rIns="91425" bIns="91425" anchor="t" anchorCtr="0">
            <a:noAutofit/>
          </a:bodyPr>
          <a:lstStyle>
            <a:lvl1pPr marL="608076" lvl="0" indent="-304038" algn="ctr">
              <a:spcBef>
                <a:spcPts val="479"/>
              </a:spcBef>
              <a:spcAft>
                <a:spcPts val="0"/>
              </a:spcAft>
              <a:buSzPts val="1600"/>
              <a:buNone/>
              <a:defRPr sz="2128"/>
            </a:lvl1pPr>
          </a:lstStyle>
          <a:p>
            <a:endParaRPr/>
          </a:p>
        </p:txBody>
      </p:sp>
      <p:sp>
        <p:nvSpPr>
          <p:cNvPr id="156" name="Google Shape;156;p10"/>
          <p:cNvSpPr/>
          <p:nvPr/>
        </p:nvSpPr>
        <p:spPr>
          <a:xfrm rot="10800000">
            <a:off x="11607934" y="5036351"/>
            <a:ext cx="823200" cy="823200"/>
          </a:xfrm>
          <a:prstGeom prst="ellipse">
            <a:avLst/>
          </a:prstGeom>
          <a:solidFill>
            <a:srgbClr val="00D1C6">
              <a:alpha val="8692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157" name="Google Shape;157;p10"/>
          <p:cNvSpPr/>
          <p:nvPr/>
        </p:nvSpPr>
        <p:spPr>
          <a:xfrm rot="10800000">
            <a:off x="811667" y="1121815"/>
            <a:ext cx="687200" cy="687200"/>
          </a:xfrm>
          <a:prstGeom prst="donut">
            <a:avLst>
              <a:gd name="adj" fmla="val 18608"/>
            </a:avLst>
          </a:prstGeom>
          <a:solidFill>
            <a:srgbClr val="F8BB00">
              <a:alpha val="86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158" name="Google Shape;158;p10"/>
          <p:cNvSpPr/>
          <p:nvPr/>
        </p:nvSpPr>
        <p:spPr>
          <a:xfrm rot="10800000">
            <a:off x="10926695" y="6071067"/>
            <a:ext cx="1108800" cy="1108800"/>
          </a:xfrm>
          <a:prstGeom prst="donut">
            <a:avLst>
              <a:gd name="adj" fmla="val 37879"/>
            </a:avLst>
          </a:prstGeom>
          <a:solidFill>
            <a:srgbClr val="00ACC3">
              <a:alpha val="86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159" name="Google Shape;159;p10"/>
          <p:cNvSpPr/>
          <p:nvPr/>
        </p:nvSpPr>
        <p:spPr>
          <a:xfrm rot="10800000">
            <a:off x="11277845" y="5578351"/>
            <a:ext cx="281200" cy="281200"/>
          </a:xfrm>
          <a:prstGeom prst="ellipse">
            <a:avLst/>
          </a:prstGeom>
          <a:solidFill>
            <a:srgbClr val="BBCD00">
              <a:alpha val="86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160" name="Google Shape;160;p10"/>
          <p:cNvSpPr/>
          <p:nvPr/>
        </p:nvSpPr>
        <p:spPr>
          <a:xfrm rot="10800000">
            <a:off x="-204196" y="-592729"/>
            <a:ext cx="1504400" cy="1504400"/>
          </a:xfrm>
          <a:prstGeom prst="ellipse">
            <a:avLst/>
          </a:prstGeom>
          <a:noFill/>
          <a:ln w="9525" cap="flat" cmpd="sng">
            <a:solidFill>
              <a:srgbClr val="ED4A00"/>
            </a:solidFill>
            <a:prstDash val="dash"/>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161" name="Google Shape;161;p10"/>
          <p:cNvSpPr/>
          <p:nvPr/>
        </p:nvSpPr>
        <p:spPr>
          <a:xfrm rot="10800000">
            <a:off x="10682688" y="177855"/>
            <a:ext cx="579600" cy="579600"/>
          </a:xfrm>
          <a:prstGeom prst="donut">
            <a:avLst>
              <a:gd name="adj" fmla="val 8754"/>
            </a:avLst>
          </a:prstGeom>
          <a:solidFill>
            <a:srgbClr val="65BB48">
              <a:alpha val="86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162" name="Google Shape;162;p10"/>
          <p:cNvSpPr/>
          <p:nvPr/>
        </p:nvSpPr>
        <p:spPr>
          <a:xfrm rot="10800000">
            <a:off x="-98102" y="1122000"/>
            <a:ext cx="441200" cy="441200"/>
          </a:xfrm>
          <a:prstGeom prst="ellipse">
            <a:avLst/>
          </a:prstGeom>
          <a:solidFill>
            <a:srgbClr val="ED4A00">
              <a:alpha val="86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163" name="Google Shape;163;p10"/>
          <p:cNvSpPr/>
          <p:nvPr/>
        </p:nvSpPr>
        <p:spPr>
          <a:xfrm rot="10800000">
            <a:off x="11349534" y="177872"/>
            <a:ext cx="1081600" cy="1081600"/>
          </a:xfrm>
          <a:prstGeom prst="donut">
            <a:avLst>
              <a:gd name="adj" fmla="val 39163"/>
            </a:avLst>
          </a:prstGeom>
          <a:solidFill>
            <a:srgbClr val="BBCD00">
              <a:alpha val="86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164" name="Google Shape;164;p10"/>
          <p:cNvSpPr/>
          <p:nvPr/>
        </p:nvSpPr>
        <p:spPr>
          <a:xfrm rot="10800000">
            <a:off x="157331" y="-231203"/>
            <a:ext cx="781600" cy="781600"/>
          </a:xfrm>
          <a:prstGeom prst="ellipse">
            <a:avLst/>
          </a:prstGeom>
          <a:solidFill>
            <a:srgbClr val="E8004C">
              <a:alpha val="86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165" name="Google Shape;165;p10"/>
          <p:cNvSpPr/>
          <p:nvPr/>
        </p:nvSpPr>
        <p:spPr>
          <a:xfrm rot="10800000">
            <a:off x="998433" y="6260067"/>
            <a:ext cx="460000" cy="460000"/>
          </a:xfrm>
          <a:prstGeom prst="donut">
            <a:avLst>
              <a:gd name="adj" fmla="val 30568"/>
            </a:avLst>
          </a:prstGeom>
          <a:solidFill>
            <a:srgbClr val="65BB48">
              <a:alpha val="86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166" name="Google Shape;166;p10"/>
          <p:cNvSpPr/>
          <p:nvPr/>
        </p:nvSpPr>
        <p:spPr>
          <a:xfrm rot="10800000">
            <a:off x="-143714" y="5678711"/>
            <a:ext cx="884000" cy="884000"/>
          </a:xfrm>
          <a:prstGeom prst="ellipse">
            <a:avLst/>
          </a:prstGeom>
          <a:solidFill>
            <a:srgbClr val="F8BB00">
              <a:alpha val="86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167" name="Google Shape;167;p10"/>
          <p:cNvSpPr/>
          <p:nvPr/>
        </p:nvSpPr>
        <p:spPr>
          <a:xfrm rot="10800000">
            <a:off x="-422216" y="4591379"/>
            <a:ext cx="674800" cy="674800"/>
          </a:xfrm>
          <a:prstGeom prst="ellipse">
            <a:avLst/>
          </a:prstGeom>
          <a:solidFill>
            <a:srgbClr val="BBCD00">
              <a:alpha val="86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168" name="Google Shape;168;p10"/>
          <p:cNvSpPr/>
          <p:nvPr/>
        </p:nvSpPr>
        <p:spPr>
          <a:xfrm rot="10800000">
            <a:off x="-301560" y="5520867"/>
            <a:ext cx="1199200" cy="1199200"/>
          </a:xfrm>
          <a:prstGeom prst="ellipse">
            <a:avLst/>
          </a:prstGeom>
          <a:noFill/>
          <a:ln w="9525" cap="flat" cmpd="sng">
            <a:solidFill>
              <a:srgbClr val="F8BB00"/>
            </a:solidFill>
            <a:prstDash val="dash"/>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169" name="Google Shape;169;p10"/>
          <p:cNvSpPr/>
          <p:nvPr/>
        </p:nvSpPr>
        <p:spPr>
          <a:xfrm rot="10800000">
            <a:off x="11600855" y="1467000"/>
            <a:ext cx="444400" cy="444400"/>
          </a:xfrm>
          <a:prstGeom prst="ellipse">
            <a:avLst/>
          </a:prstGeom>
          <a:solidFill>
            <a:srgbClr val="00D1C6">
              <a:alpha val="8692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170" name="Google Shape;170;p10"/>
          <p:cNvSpPr txBox="1">
            <a:spLocks noGrp="1"/>
          </p:cNvSpPr>
          <p:nvPr>
            <p:ph type="sldNum" idx="12"/>
          </p:nvPr>
        </p:nvSpPr>
        <p:spPr>
          <a:xfrm>
            <a:off x="5782800" y="6335500"/>
            <a:ext cx="626400" cy="522000"/>
          </a:xfrm>
          <a:prstGeom prst="rect">
            <a:avLst/>
          </a:prstGeom>
        </p:spPr>
        <p:txBody>
          <a:bodyPr spcFirstLastPara="1" wrap="square" lIns="91425" tIns="91425" rIns="91425" bIns="91425"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1201451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1"/>
        <p:cNvGrpSpPr/>
        <p:nvPr/>
      </p:nvGrpSpPr>
      <p:grpSpPr>
        <a:xfrm>
          <a:off x="0" y="0"/>
          <a:ext cx="0" cy="0"/>
          <a:chOff x="0" y="0"/>
          <a:chExt cx="0" cy="0"/>
        </a:xfrm>
      </p:grpSpPr>
      <p:sp>
        <p:nvSpPr>
          <p:cNvPr id="172" name="Google Shape;172;p11"/>
          <p:cNvSpPr/>
          <p:nvPr/>
        </p:nvSpPr>
        <p:spPr>
          <a:xfrm>
            <a:off x="558801" y="-2108200"/>
            <a:ext cx="11074400" cy="11074400"/>
          </a:xfrm>
          <a:prstGeom prst="ellipse">
            <a:avLst/>
          </a:prstGeom>
          <a:noFill/>
          <a:ln w="9525" cap="flat" cmpd="sng">
            <a:solidFill>
              <a:srgbClr val="A1BECC"/>
            </a:solidFill>
            <a:prstDash val="dash"/>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173" name="Google Shape;173;p11"/>
          <p:cNvSpPr/>
          <p:nvPr/>
        </p:nvSpPr>
        <p:spPr>
          <a:xfrm>
            <a:off x="-218934" y="914900"/>
            <a:ext cx="734000" cy="734000"/>
          </a:xfrm>
          <a:prstGeom prst="ellipse">
            <a:avLst/>
          </a:prstGeom>
          <a:solidFill>
            <a:srgbClr val="00D1C6">
              <a:alpha val="8692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174" name="Google Shape;174;p11"/>
          <p:cNvSpPr/>
          <p:nvPr/>
        </p:nvSpPr>
        <p:spPr>
          <a:xfrm>
            <a:off x="10939333" y="5198400"/>
            <a:ext cx="596000" cy="596000"/>
          </a:xfrm>
          <a:prstGeom prst="donut">
            <a:avLst>
              <a:gd name="adj" fmla="val 18608"/>
            </a:avLst>
          </a:prstGeom>
          <a:solidFill>
            <a:srgbClr val="F8BB00">
              <a:alpha val="86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175" name="Google Shape;175;p11"/>
          <p:cNvSpPr/>
          <p:nvPr/>
        </p:nvSpPr>
        <p:spPr>
          <a:xfrm>
            <a:off x="133900" y="-262567"/>
            <a:ext cx="988800" cy="988800"/>
          </a:xfrm>
          <a:prstGeom prst="donut">
            <a:avLst>
              <a:gd name="adj" fmla="val 37879"/>
            </a:avLst>
          </a:prstGeom>
          <a:solidFill>
            <a:srgbClr val="00ACC3">
              <a:alpha val="86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176" name="Google Shape;176;p11"/>
          <p:cNvSpPr/>
          <p:nvPr/>
        </p:nvSpPr>
        <p:spPr>
          <a:xfrm>
            <a:off x="558800" y="914900"/>
            <a:ext cx="250800" cy="250800"/>
          </a:xfrm>
          <a:prstGeom prst="ellipse">
            <a:avLst/>
          </a:prstGeom>
          <a:solidFill>
            <a:srgbClr val="BBCD00">
              <a:alpha val="86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177" name="Google Shape;177;p11"/>
          <p:cNvSpPr/>
          <p:nvPr/>
        </p:nvSpPr>
        <p:spPr>
          <a:xfrm>
            <a:off x="11111633" y="5976667"/>
            <a:ext cx="1304800" cy="1304800"/>
          </a:xfrm>
          <a:prstGeom prst="ellipse">
            <a:avLst/>
          </a:prstGeom>
          <a:noFill/>
          <a:ln w="9525" cap="flat" cmpd="sng">
            <a:solidFill>
              <a:srgbClr val="ED4A00"/>
            </a:solidFill>
            <a:prstDash val="dash"/>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178" name="Google Shape;178;p11"/>
          <p:cNvSpPr/>
          <p:nvPr/>
        </p:nvSpPr>
        <p:spPr>
          <a:xfrm>
            <a:off x="989000" y="5933000"/>
            <a:ext cx="530000" cy="530000"/>
          </a:xfrm>
          <a:prstGeom prst="donut">
            <a:avLst>
              <a:gd name="adj" fmla="val 8754"/>
            </a:avLst>
          </a:prstGeom>
          <a:solidFill>
            <a:srgbClr val="65BB48">
              <a:alpha val="86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179" name="Google Shape;179;p11"/>
          <p:cNvSpPr/>
          <p:nvPr/>
        </p:nvSpPr>
        <p:spPr>
          <a:xfrm>
            <a:off x="11941733" y="5411595"/>
            <a:ext cx="382800" cy="382800"/>
          </a:xfrm>
          <a:prstGeom prst="ellipse">
            <a:avLst/>
          </a:prstGeom>
          <a:solidFill>
            <a:srgbClr val="ED4A00">
              <a:alpha val="86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180" name="Google Shape;180;p11"/>
          <p:cNvSpPr/>
          <p:nvPr/>
        </p:nvSpPr>
        <p:spPr>
          <a:xfrm>
            <a:off x="-218934" y="5703600"/>
            <a:ext cx="988800" cy="988800"/>
          </a:xfrm>
          <a:prstGeom prst="donut">
            <a:avLst>
              <a:gd name="adj" fmla="val 39163"/>
            </a:avLst>
          </a:prstGeom>
          <a:solidFill>
            <a:srgbClr val="BBCD00">
              <a:alpha val="86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181" name="Google Shape;181;p11"/>
          <p:cNvSpPr/>
          <p:nvPr/>
        </p:nvSpPr>
        <p:spPr>
          <a:xfrm>
            <a:off x="11424967" y="6290000"/>
            <a:ext cx="678000" cy="678000"/>
          </a:xfrm>
          <a:prstGeom prst="ellipse">
            <a:avLst/>
          </a:prstGeom>
          <a:solidFill>
            <a:srgbClr val="E8004C">
              <a:alpha val="86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182" name="Google Shape;182;p11"/>
          <p:cNvSpPr/>
          <p:nvPr/>
        </p:nvSpPr>
        <p:spPr>
          <a:xfrm>
            <a:off x="10769967" y="298833"/>
            <a:ext cx="406400" cy="406400"/>
          </a:xfrm>
          <a:prstGeom prst="donut">
            <a:avLst>
              <a:gd name="adj" fmla="val 30568"/>
            </a:avLst>
          </a:prstGeom>
          <a:solidFill>
            <a:srgbClr val="65BB48">
              <a:alpha val="86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183" name="Google Shape;183;p11"/>
          <p:cNvSpPr/>
          <p:nvPr/>
        </p:nvSpPr>
        <p:spPr>
          <a:xfrm>
            <a:off x="11404330" y="437831"/>
            <a:ext cx="780800" cy="780800"/>
          </a:xfrm>
          <a:prstGeom prst="ellipse">
            <a:avLst/>
          </a:prstGeom>
          <a:solidFill>
            <a:srgbClr val="F8BB00">
              <a:alpha val="86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184" name="Google Shape;184;p11"/>
          <p:cNvSpPr/>
          <p:nvPr/>
        </p:nvSpPr>
        <p:spPr>
          <a:xfrm>
            <a:off x="11835133" y="1583100"/>
            <a:ext cx="596000" cy="596000"/>
          </a:xfrm>
          <a:prstGeom prst="ellipse">
            <a:avLst/>
          </a:prstGeom>
          <a:solidFill>
            <a:srgbClr val="BBCD00">
              <a:alpha val="86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185" name="Google Shape;185;p11"/>
          <p:cNvSpPr/>
          <p:nvPr/>
        </p:nvSpPr>
        <p:spPr>
          <a:xfrm>
            <a:off x="11265334" y="298833"/>
            <a:ext cx="1059200" cy="1059200"/>
          </a:xfrm>
          <a:prstGeom prst="ellipse">
            <a:avLst/>
          </a:prstGeom>
          <a:noFill/>
          <a:ln w="9525" cap="flat" cmpd="sng">
            <a:solidFill>
              <a:srgbClr val="F8BB00"/>
            </a:solidFill>
            <a:prstDash val="dash"/>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186" name="Google Shape;186;p11"/>
          <p:cNvSpPr/>
          <p:nvPr/>
        </p:nvSpPr>
        <p:spPr>
          <a:xfrm>
            <a:off x="133901" y="5107500"/>
            <a:ext cx="406400" cy="406400"/>
          </a:xfrm>
          <a:prstGeom prst="ellipse">
            <a:avLst/>
          </a:prstGeom>
          <a:solidFill>
            <a:srgbClr val="00D1C6">
              <a:alpha val="8692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187" name="Google Shape;187;p11"/>
          <p:cNvSpPr txBox="1">
            <a:spLocks noGrp="1"/>
          </p:cNvSpPr>
          <p:nvPr>
            <p:ph type="sldNum" idx="12"/>
          </p:nvPr>
        </p:nvSpPr>
        <p:spPr>
          <a:xfrm>
            <a:off x="5782800" y="6335500"/>
            <a:ext cx="626400" cy="522000"/>
          </a:xfrm>
          <a:prstGeom prst="rect">
            <a:avLst/>
          </a:prstGeom>
        </p:spPr>
        <p:txBody>
          <a:bodyPr spcFirstLastPara="1" wrap="square" lIns="91425" tIns="91425" rIns="91425" bIns="91425"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1711760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188"/>
        <p:cNvGrpSpPr/>
        <p:nvPr/>
      </p:nvGrpSpPr>
      <p:grpSpPr>
        <a:xfrm>
          <a:off x="0" y="0"/>
          <a:ext cx="0" cy="0"/>
          <a:chOff x="0" y="0"/>
          <a:chExt cx="0" cy="0"/>
        </a:xfrm>
      </p:grpSpPr>
      <p:sp>
        <p:nvSpPr>
          <p:cNvPr id="189" name="Google Shape;189;p12"/>
          <p:cNvSpPr/>
          <p:nvPr/>
        </p:nvSpPr>
        <p:spPr>
          <a:xfrm>
            <a:off x="558801" y="-2108200"/>
            <a:ext cx="11074400" cy="11074400"/>
          </a:xfrm>
          <a:prstGeom prst="ellipse">
            <a:avLst/>
          </a:prstGeom>
          <a:noFill/>
          <a:ln w="9525" cap="flat" cmpd="sng">
            <a:solidFill>
              <a:srgbClr val="A1BECC"/>
            </a:solidFill>
            <a:prstDash val="dash"/>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527"/>
          </a:p>
        </p:txBody>
      </p:sp>
      <p:sp>
        <p:nvSpPr>
          <p:cNvPr id="190" name="Google Shape;190;p12"/>
          <p:cNvSpPr txBox="1">
            <a:spLocks noGrp="1"/>
          </p:cNvSpPr>
          <p:nvPr>
            <p:ph type="sldNum" idx="12"/>
          </p:nvPr>
        </p:nvSpPr>
        <p:spPr>
          <a:xfrm>
            <a:off x="5782800" y="6335500"/>
            <a:ext cx="626400" cy="522000"/>
          </a:xfrm>
          <a:prstGeom prst="rect">
            <a:avLst/>
          </a:prstGeom>
        </p:spPr>
        <p:txBody>
          <a:bodyPr spcFirstLastPara="1" wrap="square" lIns="91425" tIns="91425" rIns="91425" bIns="91425"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3807693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rot="-453654" flipH="1">
            <a:off x="6382617" y="1578276"/>
            <a:ext cx="4173889" cy="2786197"/>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Font typeface="Gloria Hallelujah"/>
              <a:buNone/>
              <a:defRPr sz="5333" b="1">
                <a:solidFill>
                  <a:srgbClr val="29486D"/>
                </a:solidFill>
                <a:latin typeface="Gloria Hallelujah"/>
                <a:ea typeface="Gloria Hallelujah"/>
                <a:cs typeface="Gloria Hallelujah"/>
                <a:sym typeface="Gloria Hallelujah"/>
              </a:defRPr>
            </a:lvl1pPr>
            <a:lvl2pPr lvl="1" algn="ctr" rtl="0">
              <a:spcBef>
                <a:spcPts val="0"/>
              </a:spcBef>
              <a:spcAft>
                <a:spcPts val="0"/>
              </a:spcAft>
              <a:buSzPts val="5200"/>
              <a:buFont typeface="Gloria Hallelujah"/>
              <a:buNone/>
              <a:defRPr sz="6933">
                <a:latin typeface="Gloria Hallelujah"/>
                <a:ea typeface="Gloria Hallelujah"/>
                <a:cs typeface="Gloria Hallelujah"/>
                <a:sym typeface="Gloria Hallelujah"/>
              </a:defRPr>
            </a:lvl2pPr>
            <a:lvl3pPr lvl="2" algn="ctr" rtl="0">
              <a:spcBef>
                <a:spcPts val="0"/>
              </a:spcBef>
              <a:spcAft>
                <a:spcPts val="0"/>
              </a:spcAft>
              <a:buSzPts val="5200"/>
              <a:buFont typeface="Gloria Hallelujah"/>
              <a:buNone/>
              <a:defRPr sz="6933">
                <a:latin typeface="Gloria Hallelujah"/>
                <a:ea typeface="Gloria Hallelujah"/>
                <a:cs typeface="Gloria Hallelujah"/>
                <a:sym typeface="Gloria Hallelujah"/>
              </a:defRPr>
            </a:lvl3pPr>
            <a:lvl4pPr lvl="3" algn="ctr" rtl="0">
              <a:spcBef>
                <a:spcPts val="0"/>
              </a:spcBef>
              <a:spcAft>
                <a:spcPts val="0"/>
              </a:spcAft>
              <a:buSzPts val="5200"/>
              <a:buFont typeface="Gloria Hallelujah"/>
              <a:buNone/>
              <a:defRPr sz="6933">
                <a:latin typeface="Gloria Hallelujah"/>
                <a:ea typeface="Gloria Hallelujah"/>
                <a:cs typeface="Gloria Hallelujah"/>
                <a:sym typeface="Gloria Hallelujah"/>
              </a:defRPr>
            </a:lvl4pPr>
            <a:lvl5pPr lvl="4" algn="ctr" rtl="0">
              <a:spcBef>
                <a:spcPts val="0"/>
              </a:spcBef>
              <a:spcAft>
                <a:spcPts val="0"/>
              </a:spcAft>
              <a:buSzPts val="5200"/>
              <a:buFont typeface="Gloria Hallelujah"/>
              <a:buNone/>
              <a:defRPr sz="6933">
                <a:latin typeface="Gloria Hallelujah"/>
                <a:ea typeface="Gloria Hallelujah"/>
                <a:cs typeface="Gloria Hallelujah"/>
                <a:sym typeface="Gloria Hallelujah"/>
              </a:defRPr>
            </a:lvl5pPr>
            <a:lvl6pPr lvl="5" algn="ctr" rtl="0">
              <a:spcBef>
                <a:spcPts val="0"/>
              </a:spcBef>
              <a:spcAft>
                <a:spcPts val="0"/>
              </a:spcAft>
              <a:buSzPts val="5200"/>
              <a:buFont typeface="Gloria Hallelujah"/>
              <a:buNone/>
              <a:defRPr sz="6933">
                <a:latin typeface="Gloria Hallelujah"/>
                <a:ea typeface="Gloria Hallelujah"/>
                <a:cs typeface="Gloria Hallelujah"/>
                <a:sym typeface="Gloria Hallelujah"/>
              </a:defRPr>
            </a:lvl6pPr>
            <a:lvl7pPr lvl="6" algn="ctr" rtl="0">
              <a:spcBef>
                <a:spcPts val="0"/>
              </a:spcBef>
              <a:spcAft>
                <a:spcPts val="0"/>
              </a:spcAft>
              <a:buSzPts val="5200"/>
              <a:buFont typeface="Gloria Hallelujah"/>
              <a:buNone/>
              <a:defRPr sz="6933">
                <a:latin typeface="Gloria Hallelujah"/>
                <a:ea typeface="Gloria Hallelujah"/>
                <a:cs typeface="Gloria Hallelujah"/>
                <a:sym typeface="Gloria Hallelujah"/>
              </a:defRPr>
            </a:lvl7pPr>
            <a:lvl8pPr lvl="7" algn="ctr" rtl="0">
              <a:spcBef>
                <a:spcPts val="0"/>
              </a:spcBef>
              <a:spcAft>
                <a:spcPts val="0"/>
              </a:spcAft>
              <a:buSzPts val="5200"/>
              <a:buFont typeface="Gloria Hallelujah"/>
              <a:buNone/>
              <a:defRPr sz="6933">
                <a:latin typeface="Gloria Hallelujah"/>
                <a:ea typeface="Gloria Hallelujah"/>
                <a:cs typeface="Gloria Hallelujah"/>
                <a:sym typeface="Gloria Hallelujah"/>
              </a:defRPr>
            </a:lvl8pPr>
            <a:lvl9pPr lvl="8" algn="ctr" rtl="0">
              <a:spcBef>
                <a:spcPts val="0"/>
              </a:spcBef>
              <a:spcAft>
                <a:spcPts val="0"/>
              </a:spcAft>
              <a:buSzPts val="5200"/>
              <a:buFont typeface="Gloria Hallelujah"/>
              <a:buNone/>
              <a:defRPr sz="6933">
                <a:latin typeface="Gloria Hallelujah"/>
                <a:ea typeface="Gloria Hallelujah"/>
                <a:cs typeface="Gloria Hallelujah"/>
                <a:sym typeface="Gloria Hallelujah"/>
              </a:defRPr>
            </a:lvl9pPr>
          </a:lstStyle>
          <a:p>
            <a:endParaRPr/>
          </a:p>
        </p:txBody>
      </p:sp>
      <p:sp>
        <p:nvSpPr>
          <p:cNvPr id="10" name="Google Shape;10;p2"/>
          <p:cNvSpPr txBox="1">
            <a:spLocks noGrp="1"/>
          </p:cNvSpPr>
          <p:nvPr>
            <p:ph type="subTitle" idx="1"/>
          </p:nvPr>
        </p:nvSpPr>
        <p:spPr>
          <a:xfrm rot="517064" flipH="1">
            <a:off x="3015218" y="1611314"/>
            <a:ext cx="2632116" cy="1203201"/>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Font typeface="Indie Flower"/>
              <a:buNone/>
              <a:defRPr sz="2133">
                <a:latin typeface="Indie Flower"/>
                <a:ea typeface="Indie Flower"/>
                <a:cs typeface="Indie Flower"/>
                <a:sym typeface="Indie Flower"/>
              </a:defRPr>
            </a:lvl1pPr>
            <a:lvl2pPr lvl="1" algn="ctr" rtl="0">
              <a:lnSpc>
                <a:spcPct val="100000"/>
              </a:lnSpc>
              <a:spcBef>
                <a:spcPts val="0"/>
              </a:spcBef>
              <a:spcAft>
                <a:spcPts val="0"/>
              </a:spcAft>
              <a:buSzPts val="2800"/>
              <a:buFont typeface="Indie Flower"/>
              <a:buNone/>
              <a:defRPr sz="3733">
                <a:latin typeface="Indie Flower"/>
                <a:ea typeface="Indie Flower"/>
                <a:cs typeface="Indie Flower"/>
                <a:sym typeface="Indie Flower"/>
              </a:defRPr>
            </a:lvl2pPr>
            <a:lvl3pPr lvl="2" algn="ctr" rtl="0">
              <a:lnSpc>
                <a:spcPct val="100000"/>
              </a:lnSpc>
              <a:spcBef>
                <a:spcPts val="0"/>
              </a:spcBef>
              <a:spcAft>
                <a:spcPts val="0"/>
              </a:spcAft>
              <a:buSzPts val="2800"/>
              <a:buFont typeface="Indie Flower"/>
              <a:buNone/>
              <a:defRPr sz="3733">
                <a:latin typeface="Indie Flower"/>
                <a:ea typeface="Indie Flower"/>
                <a:cs typeface="Indie Flower"/>
                <a:sym typeface="Indie Flower"/>
              </a:defRPr>
            </a:lvl3pPr>
            <a:lvl4pPr lvl="3" algn="ctr" rtl="0">
              <a:lnSpc>
                <a:spcPct val="100000"/>
              </a:lnSpc>
              <a:spcBef>
                <a:spcPts val="0"/>
              </a:spcBef>
              <a:spcAft>
                <a:spcPts val="0"/>
              </a:spcAft>
              <a:buSzPts val="2800"/>
              <a:buFont typeface="Indie Flower"/>
              <a:buNone/>
              <a:defRPr sz="3733">
                <a:latin typeface="Indie Flower"/>
                <a:ea typeface="Indie Flower"/>
                <a:cs typeface="Indie Flower"/>
                <a:sym typeface="Indie Flower"/>
              </a:defRPr>
            </a:lvl4pPr>
            <a:lvl5pPr lvl="4" algn="ctr" rtl="0">
              <a:lnSpc>
                <a:spcPct val="100000"/>
              </a:lnSpc>
              <a:spcBef>
                <a:spcPts val="0"/>
              </a:spcBef>
              <a:spcAft>
                <a:spcPts val="0"/>
              </a:spcAft>
              <a:buSzPts val="2800"/>
              <a:buFont typeface="Indie Flower"/>
              <a:buNone/>
              <a:defRPr sz="3733">
                <a:latin typeface="Indie Flower"/>
                <a:ea typeface="Indie Flower"/>
                <a:cs typeface="Indie Flower"/>
                <a:sym typeface="Indie Flower"/>
              </a:defRPr>
            </a:lvl5pPr>
            <a:lvl6pPr lvl="5" algn="ctr" rtl="0">
              <a:lnSpc>
                <a:spcPct val="100000"/>
              </a:lnSpc>
              <a:spcBef>
                <a:spcPts val="0"/>
              </a:spcBef>
              <a:spcAft>
                <a:spcPts val="0"/>
              </a:spcAft>
              <a:buSzPts val="2800"/>
              <a:buFont typeface="Indie Flower"/>
              <a:buNone/>
              <a:defRPr sz="3733">
                <a:latin typeface="Indie Flower"/>
                <a:ea typeface="Indie Flower"/>
                <a:cs typeface="Indie Flower"/>
                <a:sym typeface="Indie Flower"/>
              </a:defRPr>
            </a:lvl6pPr>
            <a:lvl7pPr lvl="6" algn="ctr" rtl="0">
              <a:lnSpc>
                <a:spcPct val="100000"/>
              </a:lnSpc>
              <a:spcBef>
                <a:spcPts val="0"/>
              </a:spcBef>
              <a:spcAft>
                <a:spcPts val="0"/>
              </a:spcAft>
              <a:buSzPts val="2800"/>
              <a:buFont typeface="Indie Flower"/>
              <a:buNone/>
              <a:defRPr sz="3733">
                <a:latin typeface="Indie Flower"/>
                <a:ea typeface="Indie Flower"/>
                <a:cs typeface="Indie Flower"/>
                <a:sym typeface="Indie Flower"/>
              </a:defRPr>
            </a:lvl7pPr>
            <a:lvl8pPr lvl="7" algn="ctr" rtl="0">
              <a:lnSpc>
                <a:spcPct val="100000"/>
              </a:lnSpc>
              <a:spcBef>
                <a:spcPts val="0"/>
              </a:spcBef>
              <a:spcAft>
                <a:spcPts val="0"/>
              </a:spcAft>
              <a:buSzPts val="2800"/>
              <a:buFont typeface="Indie Flower"/>
              <a:buNone/>
              <a:defRPr sz="3733">
                <a:latin typeface="Indie Flower"/>
                <a:ea typeface="Indie Flower"/>
                <a:cs typeface="Indie Flower"/>
                <a:sym typeface="Indie Flower"/>
              </a:defRPr>
            </a:lvl8pPr>
            <a:lvl9pPr lvl="8" algn="ctr" rtl="0">
              <a:lnSpc>
                <a:spcPct val="100000"/>
              </a:lnSpc>
              <a:spcBef>
                <a:spcPts val="0"/>
              </a:spcBef>
              <a:spcAft>
                <a:spcPts val="0"/>
              </a:spcAft>
              <a:buSzPts val="2800"/>
              <a:buFont typeface="Indie Flower"/>
              <a:buNone/>
              <a:defRPr sz="3733">
                <a:latin typeface="Indie Flower"/>
                <a:ea typeface="Indie Flower"/>
                <a:cs typeface="Indie Flower"/>
                <a:sym typeface="Indie Flower"/>
              </a:defRPr>
            </a:lvl9pPr>
          </a:lstStyle>
          <a:p>
            <a:endParaRPr/>
          </a:p>
        </p:txBody>
      </p:sp>
    </p:spTree>
    <p:extLst>
      <p:ext uri="{BB962C8B-B14F-4D97-AF65-F5344CB8AC3E}">
        <p14:creationId xmlns:p14="http://schemas.microsoft.com/office/powerpoint/2010/main" val="294737958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460979" y="2309433"/>
            <a:ext cx="37796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4667" b="1"/>
            </a:lvl1pPr>
            <a:lvl2pPr lvl="1" algn="ctr" rtl="0">
              <a:spcBef>
                <a:spcPts val="0"/>
              </a:spcBef>
              <a:spcAft>
                <a:spcPts val="0"/>
              </a:spcAft>
              <a:buSzPts val="3500"/>
              <a:buNone/>
              <a:defRPr sz="4667" b="1"/>
            </a:lvl2pPr>
            <a:lvl3pPr lvl="2" algn="ctr" rtl="0">
              <a:spcBef>
                <a:spcPts val="0"/>
              </a:spcBef>
              <a:spcAft>
                <a:spcPts val="0"/>
              </a:spcAft>
              <a:buSzPts val="3500"/>
              <a:buNone/>
              <a:defRPr sz="4667" b="1"/>
            </a:lvl3pPr>
            <a:lvl4pPr lvl="3" algn="ctr" rtl="0">
              <a:spcBef>
                <a:spcPts val="0"/>
              </a:spcBef>
              <a:spcAft>
                <a:spcPts val="0"/>
              </a:spcAft>
              <a:buSzPts val="3500"/>
              <a:buNone/>
              <a:defRPr sz="4667" b="1"/>
            </a:lvl4pPr>
            <a:lvl5pPr lvl="4" algn="ctr" rtl="0">
              <a:spcBef>
                <a:spcPts val="0"/>
              </a:spcBef>
              <a:spcAft>
                <a:spcPts val="0"/>
              </a:spcAft>
              <a:buSzPts val="3500"/>
              <a:buNone/>
              <a:defRPr sz="4667" b="1"/>
            </a:lvl5pPr>
            <a:lvl6pPr lvl="5" algn="ctr" rtl="0">
              <a:spcBef>
                <a:spcPts val="0"/>
              </a:spcBef>
              <a:spcAft>
                <a:spcPts val="0"/>
              </a:spcAft>
              <a:buSzPts val="3500"/>
              <a:buNone/>
              <a:defRPr sz="4667" b="1"/>
            </a:lvl6pPr>
            <a:lvl7pPr lvl="6" algn="ctr" rtl="0">
              <a:spcBef>
                <a:spcPts val="0"/>
              </a:spcBef>
              <a:spcAft>
                <a:spcPts val="0"/>
              </a:spcAft>
              <a:buSzPts val="3500"/>
              <a:buNone/>
              <a:defRPr sz="4667" b="1"/>
            </a:lvl7pPr>
            <a:lvl8pPr lvl="7" algn="ctr" rtl="0">
              <a:spcBef>
                <a:spcPts val="0"/>
              </a:spcBef>
              <a:spcAft>
                <a:spcPts val="0"/>
              </a:spcAft>
              <a:buSzPts val="3500"/>
              <a:buNone/>
              <a:defRPr sz="4667" b="1"/>
            </a:lvl8pPr>
            <a:lvl9pPr lvl="8" algn="ctr" rtl="0">
              <a:spcBef>
                <a:spcPts val="0"/>
              </a:spcBef>
              <a:spcAft>
                <a:spcPts val="0"/>
              </a:spcAft>
              <a:buSzPts val="3500"/>
              <a:buNone/>
              <a:defRPr sz="4667" b="1"/>
            </a:lvl9pPr>
          </a:lstStyle>
          <a:p>
            <a:endParaRPr/>
          </a:p>
        </p:txBody>
      </p:sp>
      <p:sp>
        <p:nvSpPr>
          <p:cNvPr id="13" name="Google Shape;13;p3"/>
          <p:cNvSpPr txBox="1">
            <a:spLocks noGrp="1"/>
          </p:cNvSpPr>
          <p:nvPr>
            <p:ph type="title" idx="2" hasCustomPrompt="1"/>
          </p:nvPr>
        </p:nvSpPr>
        <p:spPr>
          <a:xfrm>
            <a:off x="8286367" y="2053496"/>
            <a:ext cx="1892800" cy="2618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5"/>
              </a:buClr>
              <a:buSzPts val="14000"/>
              <a:buNone/>
              <a:defRPr sz="13333" b="1">
                <a:solidFill>
                  <a:schemeClr val="accent5"/>
                </a:solidFill>
              </a:defRPr>
            </a:lvl1pPr>
            <a:lvl2pPr lvl="1" algn="ctr" rtl="0">
              <a:spcBef>
                <a:spcPts val="0"/>
              </a:spcBef>
              <a:spcAft>
                <a:spcPts val="0"/>
              </a:spcAft>
              <a:buClr>
                <a:schemeClr val="accent5"/>
              </a:buClr>
              <a:buSzPts val="12000"/>
              <a:buNone/>
              <a:defRPr sz="16000" b="1">
                <a:solidFill>
                  <a:schemeClr val="accent5"/>
                </a:solidFill>
              </a:defRPr>
            </a:lvl2pPr>
            <a:lvl3pPr lvl="2" algn="ctr" rtl="0">
              <a:spcBef>
                <a:spcPts val="0"/>
              </a:spcBef>
              <a:spcAft>
                <a:spcPts val="0"/>
              </a:spcAft>
              <a:buClr>
                <a:schemeClr val="accent5"/>
              </a:buClr>
              <a:buSzPts val="12000"/>
              <a:buNone/>
              <a:defRPr sz="16000" b="1">
                <a:solidFill>
                  <a:schemeClr val="accent5"/>
                </a:solidFill>
              </a:defRPr>
            </a:lvl3pPr>
            <a:lvl4pPr lvl="3" algn="ctr" rtl="0">
              <a:spcBef>
                <a:spcPts val="0"/>
              </a:spcBef>
              <a:spcAft>
                <a:spcPts val="0"/>
              </a:spcAft>
              <a:buClr>
                <a:schemeClr val="accent5"/>
              </a:buClr>
              <a:buSzPts val="12000"/>
              <a:buNone/>
              <a:defRPr sz="16000" b="1">
                <a:solidFill>
                  <a:schemeClr val="accent5"/>
                </a:solidFill>
              </a:defRPr>
            </a:lvl4pPr>
            <a:lvl5pPr lvl="4" algn="ctr" rtl="0">
              <a:spcBef>
                <a:spcPts val="0"/>
              </a:spcBef>
              <a:spcAft>
                <a:spcPts val="0"/>
              </a:spcAft>
              <a:buClr>
                <a:schemeClr val="accent5"/>
              </a:buClr>
              <a:buSzPts val="12000"/>
              <a:buNone/>
              <a:defRPr sz="16000" b="1">
                <a:solidFill>
                  <a:schemeClr val="accent5"/>
                </a:solidFill>
              </a:defRPr>
            </a:lvl5pPr>
            <a:lvl6pPr lvl="5" algn="ctr" rtl="0">
              <a:spcBef>
                <a:spcPts val="0"/>
              </a:spcBef>
              <a:spcAft>
                <a:spcPts val="0"/>
              </a:spcAft>
              <a:buClr>
                <a:schemeClr val="accent5"/>
              </a:buClr>
              <a:buSzPts val="12000"/>
              <a:buNone/>
              <a:defRPr sz="16000" b="1">
                <a:solidFill>
                  <a:schemeClr val="accent5"/>
                </a:solidFill>
              </a:defRPr>
            </a:lvl6pPr>
            <a:lvl7pPr lvl="6" algn="ctr" rtl="0">
              <a:spcBef>
                <a:spcPts val="0"/>
              </a:spcBef>
              <a:spcAft>
                <a:spcPts val="0"/>
              </a:spcAft>
              <a:buClr>
                <a:schemeClr val="accent5"/>
              </a:buClr>
              <a:buSzPts val="12000"/>
              <a:buNone/>
              <a:defRPr sz="16000" b="1">
                <a:solidFill>
                  <a:schemeClr val="accent5"/>
                </a:solidFill>
              </a:defRPr>
            </a:lvl7pPr>
            <a:lvl8pPr lvl="7" algn="ctr" rtl="0">
              <a:spcBef>
                <a:spcPts val="0"/>
              </a:spcBef>
              <a:spcAft>
                <a:spcPts val="0"/>
              </a:spcAft>
              <a:buClr>
                <a:schemeClr val="accent5"/>
              </a:buClr>
              <a:buSzPts val="12000"/>
              <a:buNone/>
              <a:defRPr sz="16000" b="1">
                <a:solidFill>
                  <a:schemeClr val="accent5"/>
                </a:solidFill>
              </a:defRPr>
            </a:lvl8pPr>
            <a:lvl9pPr lvl="8" algn="ctr" rtl="0">
              <a:spcBef>
                <a:spcPts val="0"/>
              </a:spcBef>
              <a:spcAft>
                <a:spcPts val="0"/>
              </a:spcAft>
              <a:buClr>
                <a:schemeClr val="accent5"/>
              </a:buClr>
              <a:buSzPts val="12000"/>
              <a:buNone/>
              <a:defRPr sz="16000" b="1">
                <a:solidFill>
                  <a:schemeClr val="accent5"/>
                </a:solidFill>
              </a:defRPr>
            </a:lvl9pPr>
          </a:lstStyle>
          <a:p>
            <a:r>
              <a:t>xx%</a:t>
            </a:r>
          </a:p>
        </p:txBody>
      </p:sp>
      <p:sp>
        <p:nvSpPr>
          <p:cNvPr id="14" name="Google Shape;14;p3"/>
          <p:cNvSpPr txBox="1">
            <a:spLocks noGrp="1"/>
          </p:cNvSpPr>
          <p:nvPr>
            <p:ph type="subTitle" idx="1"/>
          </p:nvPr>
        </p:nvSpPr>
        <p:spPr>
          <a:xfrm>
            <a:off x="3460979" y="3285167"/>
            <a:ext cx="3779600" cy="98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grpSp>
        <p:nvGrpSpPr>
          <p:cNvPr id="15" name="Google Shape;15;p3"/>
          <p:cNvGrpSpPr/>
          <p:nvPr/>
        </p:nvGrpSpPr>
        <p:grpSpPr>
          <a:xfrm rot="-1298308">
            <a:off x="11254940" y="325901"/>
            <a:ext cx="497280" cy="1076247"/>
            <a:chOff x="6387350" y="1078650"/>
            <a:chExt cx="317325" cy="686775"/>
          </a:xfrm>
        </p:grpSpPr>
        <p:sp>
          <p:nvSpPr>
            <p:cNvPr id="16" name="Google Shape;16;p3"/>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rgbClr val="29486D">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3"/>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 name="Google Shape;18;p3"/>
          <p:cNvGrpSpPr/>
          <p:nvPr/>
        </p:nvGrpSpPr>
        <p:grpSpPr>
          <a:xfrm rot="-3008970">
            <a:off x="10782713" y="1204818"/>
            <a:ext cx="497324" cy="1076341"/>
            <a:chOff x="6387350" y="1078650"/>
            <a:chExt cx="317325" cy="686775"/>
          </a:xfrm>
        </p:grpSpPr>
        <p:sp>
          <p:nvSpPr>
            <p:cNvPr id="19" name="Google Shape;19;p3"/>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rgbClr val="29486D">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3"/>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 name="Google Shape;21;p3"/>
          <p:cNvGrpSpPr/>
          <p:nvPr/>
        </p:nvGrpSpPr>
        <p:grpSpPr>
          <a:xfrm rot="-1298308">
            <a:off x="384307" y="5599885"/>
            <a:ext cx="497280" cy="1076247"/>
            <a:chOff x="6387350" y="1078650"/>
            <a:chExt cx="317325" cy="686775"/>
          </a:xfrm>
        </p:grpSpPr>
        <p:sp>
          <p:nvSpPr>
            <p:cNvPr id="22" name="Google Shape;22;p3"/>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rgbClr val="29486D">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 name="Google Shape;24;p3"/>
          <p:cNvGrpSpPr/>
          <p:nvPr/>
        </p:nvGrpSpPr>
        <p:grpSpPr>
          <a:xfrm rot="-3320677">
            <a:off x="384291" y="4542318"/>
            <a:ext cx="497328" cy="1076348"/>
            <a:chOff x="6387350" y="1078650"/>
            <a:chExt cx="317325" cy="686775"/>
          </a:xfrm>
        </p:grpSpPr>
        <p:sp>
          <p:nvSpPr>
            <p:cNvPr id="25" name="Google Shape;25;p3"/>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rgbClr val="29486D">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3"/>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01003309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960133" y="593367"/>
            <a:ext cx="102720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9" name="Google Shape;29;p4"/>
          <p:cNvSpPr txBox="1">
            <a:spLocks noGrp="1"/>
          </p:cNvSpPr>
          <p:nvPr>
            <p:ph type="body" idx="1"/>
          </p:nvPr>
        </p:nvSpPr>
        <p:spPr>
          <a:xfrm>
            <a:off x="960133" y="1536633"/>
            <a:ext cx="10272000" cy="4601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2265332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114E7-F5DA-4DB3-9843-C47BCB7943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C0245B4-5183-43C9-A2B3-C1A20824EF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EA74CD-ABE5-4DA2-A899-B28FB63FE5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CFA09D-3683-4F4D-8CD3-45D8FE515C09}"/>
              </a:ext>
            </a:extLst>
          </p:cNvPr>
          <p:cNvSpPr>
            <a:spLocks noGrp="1"/>
          </p:cNvSpPr>
          <p:nvPr>
            <p:ph type="dt" sz="half" idx="10"/>
          </p:nvPr>
        </p:nvSpPr>
        <p:spPr/>
        <p:txBody>
          <a:bodyPr/>
          <a:lstStyle/>
          <a:p>
            <a:fld id="{3F550F31-06E6-4317-84EB-6EA40B7186C8}" type="datetimeFigureOut">
              <a:rPr lang="en-US" smtClean="0"/>
              <a:t>8/2/2021</a:t>
            </a:fld>
            <a:endParaRPr lang="en-US"/>
          </a:p>
        </p:txBody>
      </p:sp>
      <p:sp>
        <p:nvSpPr>
          <p:cNvPr id="6" name="Footer Placeholder 5">
            <a:extLst>
              <a:ext uri="{FF2B5EF4-FFF2-40B4-BE49-F238E27FC236}">
                <a16:creationId xmlns:a16="http://schemas.microsoft.com/office/drawing/2014/main" id="{8BD65CCF-55FB-426C-9020-B1D11ADC03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96EA64-3E36-421D-AA51-C21CC2862841}"/>
              </a:ext>
            </a:extLst>
          </p:cNvPr>
          <p:cNvSpPr>
            <a:spLocks noGrp="1"/>
          </p:cNvSpPr>
          <p:nvPr>
            <p:ph type="sldNum" sz="quarter" idx="12"/>
          </p:nvPr>
        </p:nvSpPr>
        <p:spPr/>
        <p:txBody>
          <a:bodyPr/>
          <a:lstStyle/>
          <a:p>
            <a:fld id="{2B6E7503-F2D6-41A5-8209-5E97485407BA}" type="slidenum">
              <a:rPr lang="en-US" smtClean="0"/>
              <a:t>‹#›</a:t>
            </a:fld>
            <a:endParaRPr lang="en-US"/>
          </a:p>
        </p:txBody>
      </p:sp>
    </p:spTree>
    <p:extLst>
      <p:ext uri="{BB962C8B-B14F-4D97-AF65-F5344CB8AC3E}">
        <p14:creationId xmlns:p14="http://schemas.microsoft.com/office/powerpoint/2010/main" val="318634180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0"/>
        <p:cNvGrpSpPr/>
        <p:nvPr/>
      </p:nvGrpSpPr>
      <p:grpSpPr>
        <a:xfrm>
          <a:off x="0" y="0"/>
          <a:ext cx="0" cy="0"/>
          <a:chOff x="0" y="0"/>
          <a:chExt cx="0" cy="0"/>
        </a:xfrm>
      </p:grpSpPr>
      <p:sp>
        <p:nvSpPr>
          <p:cNvPr id="31" name="Google Shape;31;p5"/>
          <p:cNvSpPr txBox="1">
            <a:spLocks noGrp="1"/>
          </p:cNvSpPr>
          <p:nvPr>
            <p:ph type="subTitle" idx="1"/>
          </p:nvPr>
        </p:nvSpPr>
        <p:spPr>
          <a:xfrm flipH="1">
            <a:off x="6017400" y="2021700"/>
            <a:ext cx="4808400" cy="3662800"/>
          </a:xfrm>
          <a:prstGeom prst="rect">
            <a:avLst/>
          </a:prstGeom>
          <a:noFill/>
        </p:spPr>
        <p:txBody>
          <a:bodyPr spcFirstLastPara="1" wrap="square" lIns="539475" tIns="91425" rIns="539475" bIns="91425" anchor="ctr" anchorCtr="0">
            <a:noAutofit/>
          </a:bodyPr>
          <a:lstStyle>
            <a:lvl1pPr lvl="0" rtl="0">
              <a:lnSpc>
                <a:spcPct val="100000"/>
              </a:lnSpc>
              <a:spcBef>
                <a:spcPts val="0"/>
              </a:spcBef>
              <a:spcAft>
                <a:spcPts val="0"/>
              </a:spcAft>
              <a:buClr>
                <a:schemeClr val="dk1"/>
              </a:buClr>
              <a:buSzPts val="1100"/>
              <a:buChar char="●"/>
              <a:defRPr sz="1867"/>
            </a:lvl1pPr>
            <a:lvl2pPr lvl="1" rtl="0">
              <a:spcBef>
                <a:spcPts val="2133"/>
              </a:spcBef>
              <a:spcAft>
                <a:spcPts val="0"/>
              </a:spcAft>
              <a:buClr>
                <a:schemeClr val="dk1"/>
              </a:buClr>
              <a:buSzPts val="1400"/>
              <a:buChar char="○"/>
              <a:defRPr/>
            </a:lvl2pPr>
            <a:lvl3pPr lvl="2" rtl="0">
              <a:spcBef>
                <a:spcPts val="2133"/>
              </a:spcBef>
              <a:spcAft>
                <a:spcPts val="0"/>
              </a:spcAft>
              <a:buClr>
                <a:schemeClr val="dk1"/>
              </a:buClr>
              <a:buSzPts val="1400"/>
              <a:buChar char="■"/>
              <a:defRPr/>
            </a:lvl3pPr>
            <a:lvl4pPr lvl="3" rtl="0">
              <a:spcBef>
                <a:spcPts val="2133"/>
              </a:spcBef>
              <a:spcAft>
                <a:spcPts val="0"/>
              </a:spcAft>
              <a:buClr>
                <a:schemeClr val="dk1"/>
              </a:buClr>
              <a:buSzPts val="1400"/>
              <a:buChar char="●"/>
              <a:defRPr/>
            </a:lvl4pPr>
            <a:lvl5pPr lvl="4" rtl="0">
              <a:spcBef>
                <a:spcPts val="2133"/>
              </a:spcBef>
              <a:spcAft>
                <a:spcPts val="0"/>
              </a:spcAft>
              <a:buClr>
                <a:schemeClr val="dk1"/>
              </a:buClr>
              <a:buSzPts val="1400"/>
              <a:buChar char="○"/>
              <a:defRPr/>
            </a:lvl5pPr>
            <a:lvl6pPr lvl="5" rtl="0">
              <a:spcBef>
                <a:spcPts val="2133"/>
              </a:spcBef>
              <a:spcAft>
                <a:spcPts val="0"/>
              </a:spcAft>
              <a:buClr>
                <a:schemeClr val="dk1"/>
              </a:buClr>
              <a:buSzPts val="1400"/>
              <a:buChar char="■"/>
              <a:defRPr/>
            </a:lvl6pPr>
            <a:lvl7pPr lvl="6" rtl="0">
              <a:spcBef>
                <a:spcPts val="2133"/>
              </a:spcBef>
              <a:spcAft>
                <a:spcPts val="0"/>
              </a:spcAft>
              <a:buClr>
                <a:schemeClr val="dk1"/>
              </a:buClr>
              <a:buSzPts val="1400"/>
              <a:buChar char="●"/>
              <a:defRPr/>
            </a:lvl7pPr>
            <a:lvl8pPr lvl="7" rtl="0">
              <a:spcBef>
                <a:spcPts val="2133"/>
              </a:spcBef>
              <a:spcAft>
                <a:spcPts val="0"/>
              </a:spcAft>
              <a:buClr>
                <a:schemeClr val="dk1"/>
              </a:buClr>
              <a:buSzPts val="1400"/>
              <a:buChar char="○"/>
              <a:defRPr/>
            </a:lvl8pPr>
            <a:lvl9pPr lvl="8" rtl="0">
              <a:spcBef>
                <a:spcPts val="2133"/>
              </a:spcBef>
              <a:spcAft>
                <a:spcPts val="2133"/>
              </a:spcAft>
              <a:buClr>
                <a:schemeClr val="dk1"/>
              </a:buClr>
              <a:buSzPts val="1400"/>
              <a:buChar char="■"/>
              <a:defRPr/>
            </a:lvl9pPr>
          </a:lstStyle>
          <a:p>
            <a:endParaRPr/>
          </a:p>
        </p:txBody>
      </p:sp>
      <p:sp>
        <p:nvSpPr>
          <p:cNvPr id="32" name="Google Shape;32;p5"/>
          <p:cNvSpPr txBox="1">
            <a:spLocks noGrp="1"/>
          </p:cNvSpPr>
          <p:nvPr>
            <p:ph type="subTitle" idx="2"/>
          </p:nvPr>
        </p:nvSpPr>
        <p:spPr>
          <a:xfrm flipH="1">
            <a:off x="1045100" y="2021700"/>
            <a:ext cx="4808400" cy="3662800"/>
          </a:xfrm>
          <a:prstGeom prst="rect">
            <a:avLst/>
          </a:prstGeom>
          <a:noFill/>
        </p:spPr>
        <p:txBody>
          <a:bodyPr spcFirstLastPara="1" wrap="square" lIns="731500" tIns="813800" rIns="731500" bIns="91425" anchor="ctr" anchorCtr="0">
            <a:noAutofit/>
          </a:bodyPr>
          <a:lstStyle>
            <a:lvl1pPr lvl="0" rtl="0">
              <a:lnSpc>
                <a:spcPct val="100000"/>
              </a:lnSpc>
              <a:spcBef>
                <a:spcPts val="0"/>
              </a:spcBef>
              <a:spcAft>
                <a:spcPts val="0"/>
              </a:spcAft>
              <a:buClr>
                <a:schemeClr val="dk1"/>
              </a:buClr>
              <a:buSzPts val="1100"/>
              <a:buChar char="●"/>
              <a:defRPr sz="1867"/>
            </a:lvl1pPr>
            <a:lvl2pPr lvl="1" algn="r" rtl="0">
              <a:spcBef>
                <a:spcPts val="2133"/>
              </a:spcBef>
              <a:spcAft>
                <a:spcPts val="0"/>
              </a:spcAft>
              <a:buClr>
                <a:schemeClr val="dk1"/>
              </a:buClr>
              <a:buSzPts val="1400"/>
              <a:buChar char="○"/>
              <a:defRPr/>
            </a:lvl2pPr>
            <a:lvl3pPr lvl="2" algn="r" rtl="0">
              <a:spcBef>
                <a:spcPts val="2133"/>
              </a:spcBef>
              <a:spcAft>
                <a:spcPts val="0"/>
              </a:spcAft>
              <a:buClr>
                <a:schemeClr val="dk1"/>
              </a:buClr>
              <a:buSzPts val="1400"/>
              <a:buChar char="■"/>
              <a:defRPr/>
            </a:lvl3pPr>
            <a:lvl4pPr lvl="3" algn="r" rtl="0">
              <a:spcBef>
                <a:spcPts val="2133"/>
              </a:spcBef>
              <a:spcAft>
                <a:spcPts val="0"/>
              </a:spcAft>
              <a:buClr>
                <a:schemeClr val="dk1"/>
              </a:buClr>
              <a:buSzPts val="1400"/>
              <a:buChar char="●"/>
              <a:defRPr/>
            </a:lvl4pPr>
            <a:lvl5pPr lvl="4" algn="r" rtl="0">
              <a:spcBef>
                <a:spcPts val="2133"/>
              </a:spcBef>
              <a:spcAft>
                <a:spcPts val="0"/>
              </a:spcAft>
              <a:buClr>
                <a:schemeClr val="dk1"/>
              </a:buClr>
              <a:buSzPts val="1400"/>
              <a:buChar char="○"/>
              <a:defRPr/>
            </a:lvl5pPr>
            <a:lvl6pPr lvl="5" algn="r" rtl="0">
              <a:spcBef>
                <a:spcPts val="2133"/>
              </a:spcBef>
              <a:spcAft>
                <a:spcPts val="0"/>
              </a:spcAft>
              <a:buClr>
                <a:schemeClr val="dk1"/>
              </a:buClr>
              <a:buSzPts val="1400"/>
              <a:buChar char="■"/>
              <a:defRPr/>
            </a:lvl6pPr>
            <a:lvl7pPr lvl="6" algn="r" rtl="0">
              <a:spcBef>
                <a:spcPts val="2133"/>
              </a:spcBef>
              <a:spcAft>
                <a:spcPts val="0"/>
              </a:spcAft>
              <a:buClr>
                <a:schemeClr val="dk1"/>
              </a:buClr>
              <a:buSzPts val="1400"/>
              <a:buChar char="●"/>
              <a:defRPr/>
            </a:lvl7pPr>
            <a:lvl8pPr lvl="7" algn="r" rtl="0">
              <a:spcBef>
                <a:spcPts val="2133"/>
              </a:spcBef>
              <a:spcAft>
                <a:spcPts val="0"/>
              </a:spcAft>
              <a:buClr>
                <a:schemeClr val="dk1"/>
              </a:buClr>
              <a:buSzPts val="1400"/>
              <a:buChar char="○"/>
              <a:defRPr/>
            </a:lvl8pPr>
            <a:lvl9pPr lvl="8" algn="r" rtl="0">
              <a:spcBef>
                <a:spcPts val="2133"/>
              </a:spcBef>
              <a:spcAft>
                <a:spcPts val="2133"/>
              </a:spcAft>
              <a:buClr>
                <a:schemeClr val="dk1"/>
              </a:buClr>
              <a:buSzPts val="1400"/>
              <a:buChar char="■"/>
              <a:defRPr/>
            </a:lvl9pPr>
          </a:lstStyle>
          <a:p>
            <a:endParaRPr/>
          </a:p>
        </p:txBody>
      </p:sp>
      <p:sp>
        <p:nvSpPr>
          <p:cNvPr id="33" name="Google Shape;33;p5"/>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b="1"/>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34" name="Google Shape;34;p5"/>
          <p:cNvGrpSpPr/>
          <p:nvPr/>
        </p:nvGrpSpPr>
        <p:grpSpPr>
          <a:xfrm rot="-1298308">
            <a:off x="11575207" y="284218"/>
            <a:ext cx="497280" cy="1076247"/>
            <a:chOff x="6387350" y="1078650"/>
            <a:chExt cx="317325" cy="686775"/>
          </a:xfrm>
        </p:grpSpPr>
        <p:sp>
          <p:nvSpPr>
            <p:cNvPr id="35" name="Google Shape;35;p5"/>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rgbClr val="29486D">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5"/>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 name="Google Shape;37;p5"/>
          <p:cNvGrpSpPr/>
          <p:nvPr/>
        </p:nvGrpSpPr>
        <p:grpSpPr>
          <a:xfrm rot="-3008970">
            <a:off x="10908946" y="-16299"/>
            <a:ext cx="497324" cy="1076341"/>
            <a:chOff x="6387350" y="1078650"/>
            <a:chExt cx="317325" cy="686775"/>
          </a:xfrm>
        </p:grpSpPr>
        <p:sp>
          <p:nvSpPr>
            <p:cNvPr id="38" name="Google Shape;38;p5"/>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rgbClr val="29486D">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5"/>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 name="Google Shape;40;p5"/>
          <p:cNvGrpSpPr/>
          <p:nvPr/>
        </p:nvGrpSpPr>
        <p:grpSpPr>
          <a:xfrm rot="2083874">
            <a:off x="903287" y="-16237"/>
            <a:ext cx="497269" cy="1076221"/>
            <a:chOff x="6387350" y="1078650"/>
            <a:chExt cx="317325" cy="686775"/>
          </a:xfrm>
        </p:grpSpPr>
        <p:sp>
          <p:nvSpPr>
            <p:cNvPr id="41" name="Google Shape;41;p5"/>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rgbClr val="29486D">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5"/>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 name="Google Shape;43;p5"/>
          <p:cNvGrpSpPr/>
          <p:nvPr/>
        </p:nvGrpSpPr>
        <p:grpSpPr>
          <a:xfrm rot="61418">
            <a:off x="134086" y="571626"/>
            <a:ext cx="497349" cy="1076393"/>
            <a:chOff x="6387350" y="1078650"/>
            <a:chExt cx="317325" cy="686775"/>
          </a:xfrm>
        </p:grpSpPr>
        <p:sp>
          <p:nvSpPr>
            <p:cNvPr id="44" name="Google Shape;44;p5"/>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rgbClr val="29486D">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5"/>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04165845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6"/>
        <p:cNvGrpSpPr/>
        <p:nvPr/>
      </p:nvGrpSpPr>
      <p:grpSpPr>
        <a:xfrm>
          <a:off x="0" y="0"/>
          <a:ext cx="0" cy="0"/>
          <a:chOff x="0" y="0"/>
          <a:chExt cx="0" cy="0"/>
        </a:xfrm>
      </p:grpSpPr>
      <p:sp>
        <p:nvSpPr>
          <p:cNvPr id="47" name="Google Shape;47;p6"/>
          <p:cNvSpPr txBox="1">
            <a:spLocks noGrp="1"/>
          </p:cNvSpPr>
          <p:nvPr>
            <p:ph type="title"/>
          </p:nvPr>
        </p:nvSpPr>
        <p:spPr>
          <a:xfrm>
            <a:off x="3176517" y="593367"/>
            <a:ext cx="5839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b="1"/>
            </a:lvl1pPr>
            <a:lvl2pPr lvl="1" algn="ctr" rtl="0">
              <a:spcBef>
                <a:spcPts val="0"/>
              </a:spcBef>
              <a:spcAft>
                <a:spcPts val="0"/>
              </a:spcAft>
              <a:buSzPts val="2800"/>
              <a:buNone/>
              <a:defRPr b="1"/>
            </a:lvl2pPr>
            <a:lvl3pPr lvl="2" algn="ctr" rtl="0">
              <a:spcBef>
                <a:spcPts val="0"/>
              </a:spcBef>
              <a:spcAft>
                <a:spcPts val="0"/>
              </a:spcAft>
              <a:buSzPts val="2800"/>
              <a:buNone/>
              <a:defRPr b="1"/>
            </a:lvl3pPr>
            <a:lvl4pPr lvl="3" algn="ctr" rtl="0">
              <a:spcBef>
                <a:spcPts val="0"/>
              </a:spcBef>
              <a:spcAft>
                <a:spcPts val="0"/>
              </a:spcAft>
              <a:buSzPts val="2800"/>
              <a:buNone/>
              <a:defRPr b="1"/>
            </a:lvl4pPr>
            <a:lvl5pPr lvl="4" algn="ctr" rtl="0">
              <a:spcBef>
                <a:spcPts val="0"/>
              </a:spcBef>
              <a:spcAft>
                <a:spcPts val="0"/>
              </a:spcAft>
              <a:buSzPts val="2800"/>
              <a:buNone/>
              <a:defRPr b="1"/>
            </a:lvl5pPr>
            <a:lvl6pPr lvl="5" algn="ctr" rtl="0">
              <a:spcBef>
                <a:spcPts val="0"/>
              </a:spcBef>
              <a:spcAft>
                <a:spcPts val="0"/>
              </a:spcAft>
              <a:buSzPts val="2800"/>
              <a:buNone/>
              <a:defRPr b="1"/>
            </a:lvl6pPr>
            <a:lvl7pPr lvl="6" algn="ctr" rtl="0">
              <a:spcBef>
                <a:spcPts val="0"/>
              </a:spcBef>
              <a:spcAft>
                <a:spcPts val="0"/>
              </a:spcAft>
              <a:buSzPts val="2800"/>
              <a:buNone/>
              <a:defRPr b="1"/>
            </a:lvl7pPr>
            <a:lvl8pPr lvl="7" algn="ctr" rtl="0">
              <a:spcBef>
                <a:spcPts val="0"/>
              </a:spcBef>
              <a:spcAft>
                <a:spcPts val="0"/>
              </a:spcAft>
              <a:buSzPts val="2800"/>
              <a:buNone/>
              <a:defRPr b="1"/>
            </a:lvl8pPr>
            <a:lvl9pPr lvl="8" algn="ctr" rtl="0">
              <a:spcBef>
                <a:spcPts val="0"/>
              </a:spcBef>
              <a:spcAft>
                <a:spcPts val="0"/>
              </a:spcAft>
              <a:buSzPts val="2800"/>
              <a:buNone/>
              <a:defRPr b="1"/>
            </a:lvl9pPr>
          </a:lstStyle>
          <a:p>
            <a:endParaRPr/>
          </a:p>
        </p:txBody>
      </p:sp>
      <p:grpSp>
        <p:nvGrpSpPr>
          <p:cNvPr id="48" name="Google Shape;48;p6"/>
          <p:cNvGrpSpPr/>
          <p:nvPr/>
        </p:nvGrpSpPr>
        <p:grpSpPr>
          <a:xfrm rot="-1298308">
            <a:off x="11577307" y="356084"/>
            <a:ext cx="497280" cy="1076247"/>
            <a:chOff x="6387350" y="1078650"/>
            <a:chExt cx="317325" cy="686775"/>
          </a:xfrm>
        </p:grpSpPr>
        <p:sp>
          <p:nvSpPr>
            <p:cNvPr id="49" name="Google Shape;49;p6"/>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rgbClr val="29486D">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6"/>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rgbClr val="FC6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1" name="Google Shape;51;p6"/>
          <p:cNvGrpSpPr/>
          <p:nvPr/>
        </p:nvGrpSpPr>
        <p:grpSpPr>
          <a:xfrm rot="-3008970">
            <a:off x="10794646" y="79835"/>
            <a:ext cx="497324" cy="1076341"/>
            <a:chOff x="6387350" y="1078650"/>
            <a:chExt cx="317325" cy="686775"/>
          </a:xfrm>
        </p:grpSpPr>
        <p:sp>
          <p:nvSpPr>
            <p:cNvPr id="52" name="Google Shape;52;p6"/>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rgbClr val="29486D">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6"/>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rgbClr val="FC8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4" name="Google Shape;54;p6"/>
          <p:cNvGrpSpPr/>
          <p:nvPr/>
        </p:nvGrpSpPr>
        <p:grpSpPr>
          <a:xfrm rot="1134957">
            <a:off x="851690" y="5217019"/>
            <a:ext cx="497257" cy="1076195"/>
            <a:chOff x="6387350" y="1078650"/>
            <a:chExt cx="317325" cy="686775"/>
          </a:xfrm>
        </p:grpSpPr>
        <p:sp>
          <p:nvSpPr>
            <p:cNvPr id="55" name="Google Shape;55;p6"/>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rgbClr val="29486D">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6"/>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rgbClr val="FC6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 name="Google Shape;57;p6"/>
          <p:cNvGrpSpPr/>
          <p:nvPr/>
        </p:nvGrpSpPr>
        <p:grpSpPr>
          <a:xfrm rot="-1065772">
            <a:off x="184806" y="5538772"/>
            <a:ext cx="497327" cy="1076347"/>
            <a:chOff x="6387350" y="1078650"/>
            <a:chExt cx="317325" cy="686775"/>
          </a:xfrm>
        </p:grpSpPr>
        <p:sp>
          <p:nvSpPr>
            <p:cNvPr id="58" name="Google Shape;58;p6"/>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rgbClr val="29486D">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6"/>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rgbClr val="FC8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98062498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0"/>
        <p:cNvGrpSpPr/>
        <p:nvPr/>
      </p:nvGrpSpPr>
      <p:grpSpPr>
        <a:xfrm>
          <a:off x="0" y="0"/>
          <a:ext cx="0" cy="0"/>
          <a:chOff x="0" y="0"/>
          <a:chExt cx="0" cy="0"/>
        </a:xfrm>
      </p:grpSpPr>
      <p:sp>
        <p:nvSpPr>
          <p:cNvPr id="61" name="Google Shape;61;p7"/>
          <p:cNvSpPr txBox="1">
            <a:spLocks noGrp="1"/>
          </p:cNvSpPr>
          <p:nvPr>
            <p:ph type="title"/>
          </p:nvPr>
        </p:nvSpPr>
        <p:spPr>
          <a:xfrm>
            <a:off x="5937167" y="1926028"/>
            <a:ext cx="4137600" cy="1844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2" name="Google Shape;62;p7"/>
          <p:cNvSpPr txBox="1">
            <a:spLocks noGrp="1"/>
          </p:cNvSpPr>
          <p:nvPr>
            <p:ph type="subTitle" idx="1"/>
          </p:nvPr>
        </p:nvSpPr>
        <p:spPr>
          <a:xfrm>
            <a:off x="5937152" y="3874103"/>
            <a:ext cx="4137600" cy="11208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grpSp>
        <p:nvGrpSpPr>
          <p:cNvPr id="63" name="Google Shape;63;p7"/>
          <p:cNvGrpSpPr/>
          <p:nvPr/>
        </p:nvGrpSpPr>
        <p:grpSpPr>
          <a:xfrm rot="-1298308">
            <a:off x="3230540" y="304051"/>
            <a:ext cx="497280" cy="1076247"/>
            <a:chOff x="6387350" y="1078650"/>
            <a:chExt cx="317325" cy="686775"/>
          </a:xfrm>
        </p:grpSpPr>
        <p:sp>
          <p:nvSpPr>
            <p:cNvPr id="64" name="Google Shape;64;p7"/>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rgbClr val="29486D">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7"/>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6" name="Google Shape;66;p7"/>
          <p:cNvGrpSpPr/>
          <p:nvPr/>
        </p:nvGrpSpPr>
        <p:grpSpPr>
          <a:xfrm rot="-3008970">
            <a:off x="2564279" y="3535"/>
            <a:ext cx="497324" cy="1076341"/>
            <a:chOff x="6387350" y="1078650"/>
            <a:chExt cx="317325" cy="686775"/>
          </a:xfrm>
        </p:grpSpPr>
        <p:sp>
          <p:nvSpPr>
            <p:cNvPr id="67" name="Google Shape;67;p7"/>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rgbClr val="29486D">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7"/>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75926939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69"/>
        <p:cNvGrpSpPr/>
        <p:nvPr/>
      </p:nvGrpSpPr>
      <p:grpSpPr>
        <a:xfrm>
          <a:off x="0" y="0"/>
          <a:ext cx="0" cy="0"/>
          <a:chOff x="0" y="0"/>
          <a:chExt cx="0" cy="0"/>
        </a:xfrm>
      </p:grpSpPr>
      <p:sp>
        <p:nvSpPr>
          <p:cNvPr id="70" name="Google Shape;70;p8"/>
          <p:cNvSpPr txBox="1">
            <a:spLocks noGrp="1"/>
          </p:cNvSpPr>
          <p:nvPr>
            <p:ph type="title"/>
          </p:nvPr>
        </p:nvSpPr>
        <p:spPr>
          <a:xfrm>
            <a:off x="3594000" y="2149511"/>
            <a:ext cx="5004000" cy="217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64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grpSp>
        <p:nvGrpSpPr>
          <p:cNvPr id="71" name="Google Shape;71;p8"/>
          <p:cNvGrpSpPr/>
          <p:nvPr/>
        </p:nvGrpSpPr>
        <p:grpSpPr>
          <a:xfrm rot="-1298308">
            <a:off x="11575207" y="5576118"/>
            <a:ext cx="497280" cy="1076247"/>
            <a:chOff x="6387350" y="1078650"/>
            <a:chExt cx="317325" cy="686775"/>
          </a:xfrm>
        </p:grpSpPr>
        <p:sp>
          <p:nvSpPr>
            <p:cNvPr id="72" name="Google Shape;72;p8"/>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rgbClr val="29486D">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8"/>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4" name="Google Shape;74;p8"/>
          <p:cNvGrpSpPr/>
          <p:nvPr/>
        </p:nvGrpSpPr>
        <p:grpSpPr>
          <a:xfrm rot="-3008970">
            <a:off x="10908946" y="5275602"/>
            <a:ext cx="497324" cy="1076341"/>
            <a:chOff x="6387350" y="1078650"/>
            <a:chExt cx="317325" cy="686775"/>
          </a:xfrm>
        </p:grpSpPr>
        <p:sp>
          <p:nvSpPr>
            <p:cNvPr id="75" name="Google Shape;75;p8"/>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rgbClr val="29486D">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8"/>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7" name="Google Shape;77;p8"/>
          <p:cNvGrpSpPr/>
          <p:nvPr/>
        </p:nvGrpSpPr>
        <p:grpSpPr>
          <a:xfrm rot="2083874">
            <a:off x="903287" y="311263"/>
            <a:ext cx="497269" cy="1076221"/>
            <a:chOff x="6387350" y="1078650"/>
            <a:chExt cx="317325" cy="686775"/>
          </a:xfrm>
        </p:grpSpPr>
        <p:sp>
          <p:nvSpPr>
            <p:cNvPr id="78" name="Google Shape;78;p8"/>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rgbClr val="29486D">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8"/>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0" name="Google Shape;80;p8"/>
          <p:cNvGrpSpPr/>
          <p:nvPr/>
        </p:nvGrpSpPr>
        <p:grpSpPr>
          <a:xfrm rot="61418">
            <a:off x="134086" y="530660"/>
            <a:ext cx="497349" cy="1076393"/>
            <a:chOff x="6387350" y="1078650"/>
            <a:chExt cx="317325" cy="686775"/>
          </a:xfrm>
        </p:grpSpPr>
        <p:sp>
          <p:nvSpPr>
            <p:cNvPr id="81" name="Google Shape;81;p8"/>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rgbClr val="29486D">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8"/>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38430786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4485800" y="1528667"/>
            <a:ext cx="3220400" cy="1055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5600" b="1"/>
            </a:lvl1pPr>
            <a:lvl2pPr lvl="1" algn="ctr" rtl="0">
              <a:spcBef>
                <a:spcPts val="0"/>
              </a:spcBef>
              <a:spcAft>
                <a:spcPts val="0"/>
              </a:spcAft>
              <a:buSzPts val="4200"/>
              <a:buNone/>
              <a:defRPr sz="5600" b="1"/>
            </a:lvl2pPr>
            <a:lvl3pPr lvl="2" algn="ctr" rtl="0">
              <a:spcBef>
                <a:spcPts val="0"/>
              </a:spcBef>
              <a:spcAft>
                <a:spcPts val="0"/>
              </a:spcAft>
              <a:buSzPts val="4200"/>
              <a:buNone/>
              <a:defRPr sz="5600" b="1"/>
            </a:lvl3pPr>
            <a:lvl4pPr lvl="3" algn="ctr" rtl="0">
              <a:spcBef>
                <a:spcPts val="0"/>
              </a:spcBef>
              <a:spcAft>
                <a:spcPts val="0"/>
              </a:spcAft>
              <a:buSzPts val="4200"/>
              <a:buNone/>
              <a:defRPr sz="5600" b="1"/>
            </a:lvl4pPr>
            <a:lvl5pPr lvl="4" algn="ctr" rtl="0">
              <a:spcBef>
                <a:spcPts val="0"/>
              </a:spcBef>
              <a:spcAft>
                <a:spcPts val="0"/>
              </a:spcAft>
              <a:buSzPts val="4200"/>
              <a:buNone/>
              <a:defRPr sz="5600" b="1"/>
            </a:lvl5pPr>
            <a:lvl6pPr lvl="5" algn="ctr" rtl="0">
              <a:spcBef>
                <a:spcPts val="0"/>
              </a:spcBef>
              <a:spcAft>
                <a:spcPts val="0"/>
              </a:spcAft>
              <a:buSzPts val="4200"/>
              <a:buNone/>
              <a:defRPr sz="5600" b="1"/>
            </a:lvl6pPr>
            <a:lvl7pPr lvl="6" algn="ctr" rtl="0">
              <a:spcBef>
                <a:spcPts val="0"/>
              </a:spcBef>
              <a:spcAft>
                <a:spcPts val="0"/>
              </a:spcAft>
              <a:buSzPts val="4200"/>
              <a:buNone/>
              <a:defRPr sz="5600" b="1"/>
            </a:lvl7pPr>
            <a:lvl8pPr lvl="7" algn="ctr" rtl="0">
              <a:spcBef>
                <a:spcPts val="0"/>
              </a:spcBef>
              <a:spcAft>
                <a:spcPts val="0"/>
              </a:spcAft>
              <a:buSzPts val="4200"/>
              <a:buNone/>
              <a:defRPr sz="5600" b="1"/>
            </a:lvl8pPr>
            <a:lvl9pPr lvl="8" algn="ctr" rtl="0">
              <a:spcBef>
                <a:spcPts val="0"/>
              </a:spcBef>
              <a:spcAft>
                <a:spcPts val="0"/>
              </a:spcAft>
              <a:buSzPts val="4200"/>
              <a:buNone/>
              <a:defRPr sz="5600" b="1"/>
            </a:lvl9pPr>
          </a:lstStyle>
          <a:p>
            <a:endParaRPr/>
          </a:p>
        </p:txBody>
      </p:sp>
      <p:sp>
        <p:nvSpPr>
          <p:cNvPr id="85" name="Google Shape;85;p9"/>
          <p:cNvSpPr txBox="1">
            <a:spLocks noGrp="1"/>
          </p:cNvSpPr>
          <p:nvPr>
            <p:ph type="subTitle" idx="1"/>
          </p:nvPr>
        </p:nvSpPr>
        <p:spPr>
          <a:xfrm>
            <a:off x="4419633" y="3305667"/>
            <a:ext cx="3352000" cy="170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grpSp>
        <p:nvGrpSpPr>
          <p:cNvPr id="86" name="Google Shape;86;p9"/>
          <p:cNvGrpSpPr/>
          <p:nvPr/>
        </p:nvGrpSpPr>
        <p:grpSpPr>
          <a:xfrm rot="-1298308">
            <a:off x="10553807" y="3692751"/>
            <a:ext cx="497280" cy="1076247"/>
            <a:chOff x="6387350" y="1078650"/>
            <a:chExt cx="317325" cy="686775"/>
          </a:xfrm>
        </p:grpSpPr>
        <p:sp>
          <p:nvSpPr>
            <p:cNvPr id="87" name="Google Shape;87;p9"/>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rgbClr val="29486D">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9"/>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 name="Google Shape;89;p9"/>
          <p:cNvGrpSpPr/>
          <p:nvPr/>
        </p:nvGrpSpPr>
        <p:grpSpPr>
          <a:xfrm rot="-3008970">
            <a:off x="10137013" y="4667318"/>
            <a:ext cx="497324" cy="1076341"/>
            <a:chOff x="6387350" y="1078650"/>
            <a:chExt cx="317325" cy="686775"/>
          </a:xfrm>
        </p:grpSpPr>
        <p:sp>
          <p:nvSpPr>
            <p:cNvPr id="90" name="Google Shape;90;p9"/>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rgbClr val="29486D">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9"/>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2" name="Google Shape;92;p9"/>
          <p:cNvGrpSpPr/>
          <p:nvPr/>
        </p:nvGrpSpPr>
        <p:grpSpPr>
          <a:xfrm rot="-1298308">
            <a:off x="993907" y="1074418"/>
            <a:ext cx="497280" cy="1076247"/>
            <a:chOff x="6387350" y="1078650"/>
            <a:chExt cx="317325" cy="686775"/>
          </a:xfrm>
        </p:grpSpPr>
        <p:sp>
          <p:nvSpPr>
            <p:cNvPr id="93" name="Google Shape;93;p9"/>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rgbClr val="29486D">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9"/>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5" name="Google Shape;95;p9"/>
          <p:cNvGrpSpPr/>
          <p:nvPr/>
        </p:nvGrpSpPr>
        <p:grpSpPr>
          <a:xfrm rot="802168">
            <a:off x="1418417" y="2113754"/>
            <a:ext cx="497335" cy="1076365"/>
            <a:chOff x="6387350" y="1078650"/>
            <a:chExt cx="317325" cy="686775"/>
          </a:xfrm>
        </p:grpSpPr>
        <p:sp>
          <p:nvSpPr>
            <p:cNvPr id="96" name="Google Shape;96;p9"/>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rgbClr val="29486D">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9"/>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92315403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98"/>
        <p:cNvGrpSpPr/>
        <p:nvPr/>
      </p:nvGrpSpPr>
      <p:grpSpPr>
        <a:xfrm>
          <a:off x="0" y="0"/>
          <a:ext cx="0" cy="0"/>
          <a:chOff x="0" y="0"/>
          <a:chExt cx="0" cy="0"/>
        </a:xfrm>
      </p:grpSpPr>
      <p:sp>
        <p:nvSpPr>
          <p:cNvPr id="99" name="Google Shape;99;p10"/>
          <p:cNvSpPr txBox="1">
            <a:spLocks noGrp="1"/>
          </p:cNvSpPr>
          <p:nvPr>
            <p:ph type="title"/>
          </p:nvPr>
        </p:nvSpPr>
        <p:spPr>
          <a:xfrm rot="-311485">
            <a:off x="871482" y="1688662"/>
            <a:ext cx="4137773" cy="1844359"/>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2"/>
              </a:buClr>
              <a:buSzPts val="2800"/>
              <a:buNone/>
              <a:defRPr b="1"/>
            </a:lvl1pPr>
            <a:lvl2pPr lvl="1" rtl="0">
              <a:spcBef>
                <a:spcPts val="0"/>
              </a:spcBef>
              <a:spcAft>
                <a:spcPts val="0"/>
              </a:spcAft>
              <a:buClr>
                <a:schemeClr val="lt2"/>
              </a:buClr>
              <a:buSzPts val="2800"/>
              <a:buNone/>
              <a:defRPr>
                <a:solidFill>
                  <a:schemeClr val="lt2"/>
                </a:solidFill>
              </a:defRPr>
            </a:lvl2pPr>
            <a:lvl3pPr lvl="2" rtl="0">
              <a:spcBef>
                <a:spcPts val="0"/>
              </a:spcBef>
              <a:spcAft>
                <a:spcPts val="0"/>
              </a:spcAft>
              <a:buClr>
                <a:schemeClr val="lt2"/>
              </a:buClr>
              <a:buSzPts val="2800"/>
              <a:buNone/>
              <a:defRPr>
                <a:solidFill>
                  <a:schemeClr val="lt2"/>
                </a:solidFill>
              </a:defRPr>
            </a:lvl3pPr>
            <a:lvl4pPr lvl="3" rtl="0">
              <a:spcBef>
                <a:spcPts val="0"/>
              </a:spcBef>
              <a:spcAft>
                <a:spcPts val="0"/>
              </a:spcAft>
              <a:buClr>
                <a:schemeClr val="lt2"/>
              </a:buClr>
              <a:buSzPts val="2800"/>
              <a:buNone/>
              <a:defRPr>
                <a:solidFill>
                  <a:schemeClr val="lt2"/>
                </a:solidFill>
              </a:defRPr>
            </a:lvl4pPr>
            <a:lvl5pPr lvl="4" rtl="0">
              <a:spcBef>
                <a:spcPts val="0"/>
              </a:spcBef>
              <a:spcAft>
                <a:spcPts val="0"/>
              </a:spcAft>
              <a:buClr>
                <a:schemeClr val="lt2"/>
              </a:buClr>
              <a:buSzPts val="2800"/>
              <a:buNone/>
              <a:defRPr>
                <a:solidFill>
                  <a:schemeClr val="lt2"/>
                </a:solidFill>
              </a:defRPr>
            </a:lvl5pPr>
            <a:lvl6pPr lvl="5" rtl="0">
              <a:spcBef>
                <a:spcPts val="0"/>
              </a:spcBef>
              <a:spcAft>
                <a:spcPts val="0"/>
              </a:spcAft>
              <a:buClr>
                <a:schemeClr val="lt2"/>
              </a:buClr>
              <a:buSzPts val="2800"/>
              <a:buNone/>
              <a:defRPr>
                <a:solidFill>
                  <a:schemeClr val="lt2"/>
                </a:solidFill>
              </a:defRPr>
            </a:lvl6pPr>
            <a:lvl7pPr lvl="6" rtl="0">
              <a:spcBef>
                <a:spcPts val="0"/>
              </a:spcBef>
              <a:spcAft>
                <a:spcPts val="0"/>
              </a:spcAft>
              <a:buClr>
                <a:schemeClr val="lt2"/>
              </a:buClr>
              <a:buSzPts val="2800"/>
              <a:buNone/>
              <a:defRPr>
                <a:solidFill>
                  <a:schemeClr val="lt2"/>
                </a:solidFill>
              </a:defRPr>
            </a:lvl7pPr>
            <a:lvl8pPr lvl="7" rtl="0">
              <a:spcBef>
                <a:spcPts val="0"/>
              </a:spcBef>
              <a:spcAft>
                <a:spcPts val="0"/>
              </a:spcAft>
              <a:buClr>
                <a:schemeClr val="lt2"/>
              </a:buClr>
              <a:buSzPts val="2800"/>
              <a:buNone/>
              <a:defRPr>
                <a:solidFill>
                  <a:schemeClr val="lt2"/>
                </a:solidFill>
              </a:defRPr>
            </a:lvl8pPr>
            <a:lvl9pPr lvl="8" rtl="0">
              <a:spcBef>
                <a:spcPts val="0"/>
              </a:spcBef>
              <a:spcAft>
                <a:spcPts val="0"/>
              </a:spcAft>
              <a:buClr>
                <a:schemeClr val="lt2"/>
              </a:buClr>
              <a:buSzPts val="2800"/>
              <a:buNone/>
              <a:defRPr>
                <a:solidFill>
                  <a:schemeClr val="lt2"/>
                </a:solidFill>
              </a:defRPr>
            </a:lvl9pPr>
          </a:lstStyle>
          <a:p>
            <a:endParaRPr/>
          </a:p>
        </p:txBody>
      </p:sp>
    </p:spTree>
    <p:extLst>
      <p:ext uri="{BB962C8B-B14F-4D97-AF65-F5344CB8AC3E}">
        <p14:creationId xmlns:p14="http://schemas.microsoft.com/office/powerpoint/2010/main" val="212337156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00"/>
        <p:cNvGrpSpPr/>
        <p:nvPr/>
      </p:nvGrpSpPr>
      <p:grpSpPr>
        <a:xfrm>
          <a:off x="0" y="0"/>
          <a:ext cx="0" cy="0"/>
          <a:chOff x="0" y="0"/>
          <a:chExt cx="0" cy="0"/>
        </a:xfrm>
      </p:grpSpPr>
      <p:sp>
        <p:nvSpPr>
          <p:cNvPr id="101" name="Google Shape;101;p11"/>
          <p:cNvSpPr txBox="1">
            <a:spLocks noGrp="1"/>
          </p:cNvSpPr>
          <p:nvPr>
            <p:ph type="title" hasCustomPrompt="1"/>
          </p:nvPr>
        </p:nvSpPr>
        <p:spPr>
          <a:xfrm>
            <a:off x="1872200" y="2163700"/>
            <a:ext cx="8448000" cy="1929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0666"/>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02" name="Google Shape;102;p11"/>
          <p:cNvSpPr txBox="1">
            <a:spLocks noGrp="1"/>
          </p:cNvSpPr>
          <p:nvPr>
            <p:ph type="body" idx="1"/>
          </p:nvPr>
        </p:nvSpPr>
        <p:spPr>
          <a:xfrm>
            <a:off x="1872200" y="4202967"/>
            <a:ext cx="8448000" cy="613600"/>
          </a:xfrm>
          <a:prstGeom prst="rect">
            <a:avLst/>
          </a:prstGeom>
        </p:spPr>
        <p:txBody>
          <a:bodyPr spcFirstLastPara="1" wrap="square" lIns="91425" tIns="91425" rIns="91425" bIns="91425" anchor="t" anchorCtr="0">
            <a:noAutofit/>
          </a:bodyPr>
          <a:lstStyle>
            <a:lvl1pPr marL="609585" lvl="0" indent="-457189" algn="ctr" rtl="0">
              <a:spcBef>
                <a:spcPts val="0"/>
              </a:spcBef>
              <a:spcAft>
                <a:spcPts val="0"/>
              </a:spcAft>
              <a:buSzPts val="1800"/>
              <a:buChar char="●"/>
              <a:defRPr/>
            </a:lvl1pPr>
            <a:lvl2pPr marL="1219170" lvl="1" indent="-423323" algn="ctr" rtl="0">
              <a:spcBef>
                <a:spcPts val="2133"/>
              </a:spcBef>
              <a:spcAft>
                <a:spcPts val="0"/>
              </a:spcAft>
              <a:buSzPts val="1400"/>
              <a:buChar char="○"/>
              <a:defRPr/>
            </a:lvl2pPr>
            <a:lvl3pPr marL="1828754" lvl="2" indent="-423323" algn="ctr" rtl="0">
              <a:spcBef>
                <a:spcPts val="2133"/>
              </a:spcBef>
              <a:spcAft>
                <a:spcPts val="0"/>
              </a:spcAft>
              <a:buSzPts val="1400"/>
              <a:buChar char="■"/>
              <a:defRPr/>
            </a:lvl3pPr>
            <a:lvl4pPr marL="2438339" lvl="3" indent="-423323" algn="ctr" rtl="0">
              <a:spcBef>
                <a:spcPts val="2133"/>
              </a:spcBef>
              <a:spcAft>
                <a:spcPts val="0"/>
              </a:spcAft>
              <a:buSzPts val="1400"/>
              <a:buChar char="●"/>
              <a:defRPr/>
            </a:lvl4pPr>
            <a:lvl5pPr marL="3047924" lvl="4" indent="-423323" algn="ctr" rtl="0">
              <a:spcBef>
                <a:spcPts val="2133"/>
              </a:spcBef>
              <a:spcAft>
                <a:spcPts val="0"/>
              </a:spcAft>
              <a:buSzPts val="1400"/>
              <a:buChar char="○"/>
              <a:defRPr/>
            </a:lvl5pPr>
            <a:lvl6pPr marL="3657509" lvl="5" indent="-423323" algn="ctr" rtl="0">
              <a:spcBef>
                <a:spcPts val="2133"/>
              </a:spcBef>
              <a:spcAft>
                <a:spcPts val="0"/>
              </a:spcAft>
              <a:buSzPts val="1400"/>
              <a:buChar char="■"/>
              <a:defRPr/>
            </a:lvl6pPr>
            <a:lvl7pPr marL="4267093" lvl="6" indent="-423323" algn="ctr" rtl="0">
              <a:spcBef>
                <a:spcPts val="2133"/>
              </a:spcBef>
              <a:spcAft>
                <a:spcPts val="0"/>
              </a:spcAft>
              <a:buSzPts val="1400"/>
              <a:buChar char="●"/>
              <a:defRPr/>
            </a:lvl7pPr>
            <a:lvl8pPr marL="4876678" lvl="7" indent="-423323" algn="ctr" rtl="0">
              <a:spcBef>
                <a:spcPts val="2133"/>
              </a:spcBef>
              <a:spcAft>
                <a:spcPts val="0"/>
              </a:spcAft>
              <a:buSzPts val="1400"/>
              <a:buChar char="○"/>
              <a:defRPr/>
            </a:lvl8pPr>
            <a:lvl9pPr marL="5486263" lvl="8" indent="-423323" algn="ctr" rtl="0">
              <a:spcBef>
                <a:spcPts val="2133"/>
              </a:spcBef>
              <a:spcAft>
                <a:spcPts val="2133"/>
              </a:spcAft>
              <a:buSzPts val="1400"/>
              <a:buChar char="■"/>
              <a:defRPr/>
            </a:lvl9pPr>
          </a:lstStyle>
          <a:p>
            <a:endParaRPr/>
          </a:p>
        </p:txBody>
      </p:sp>
      <p:grpSp>
        <p:nvGrpSpPr>
          <p:cNvPr id="103" name="Google Shape;103;p11"/>
          <p:cNvGrpSpPr/>
          <p:nvPr/>
        </p:nvGrpSpPr>
        <p:grpSpPr>
          <a:xfrm rot="-528884">
            <a:off x="11679675" y="548739"/>
            <a:ext cx="497261" cy="1076205"/>
            <a:chOff x="6387350" y="1078650"/>
            <a:chExt cx="317325" cy="686775"/>
          </a:xfrm>
        </p:grpSpPr>
        <p:sp>
          <p:nvSpPr>
            <p:cNvPr id="104" name="Google Shape;104;p11"/>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rgbClr val="29486D">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11"/>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6" name="Google Shape;106;p11"/>
          <p:cNvGrpSpPr/>
          <p:nvPr/>
        </p:nvGrpSpPr>
        <p:grpSpPr>
          <a:xfrm rot="-2239511">
            <a:off x="11097051" y="108000"/>
            <a:ext cx="497319" cy="1076329"/>
            <a:chOff x="6387350" y="1078650"/>
            <a:chExt cx="317325" cy="686775"/>
          </a:xfrm>
        </p:grpSpPr>
        <p:sp>
          <p:nvSpPr>
            <p:cNvPr id="107" name="Google Shape;107;p11"/>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rgbClr val="29486D">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11"/>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9" name="Google Shape;109;p11"/>
          <p:cNvGrpSpPr/>
          <p:nvPr/>
        </p:nvGrpSpPr>
        <p:grpSpPr>
          <a:xfrm rot="191098">
            <a:off x="717081" y="5175671"/>
            <a:ext cx="497276" cy="1076236"/>
            <a:chOff x="6387350" y="1078650"/>
            <a:chExt cx="317325" cy="686775"/>
          </a:xfrm>
        </p:grpSpPr>
        <p:sp>
          <p:nvSpPr>
            <p:cNvPr id="110" name="Google Shape;110;p11"/>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rgbClr val="29486D">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1"/>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 name="Google Shape;112;p11"/>
          <p:cNvGrpSpPr/>
          <p:nvPr/>
        </p:nvGrpSpPr>
        <p:grpSpPr>
          <a:xfrm rot="-1656427">
            <a:off x="161904" y="5666051"/>
            <a:ext cx="497323" cy="1076339"/>
            <a:chOff x="6387350" y="1078650"/>
            <a:chExt cx="317325" cy="686775"/>
          </a:xfrm>
        </p:grpSpPr>
        <p:sp>
          <p:nvSpPr>
            <p:cNvPr id="113" name="Google Shape;113;p11"/>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rgbClr val="29486D">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1"/>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05650641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15"/>
        <p:cNvGrpSpPr/>
        <p:nvPr/>
      </p:nvGrpSpPr>
      <p:grpSpPr>
        <a:xfrm>
          <a:off x="0" y="0"/>
          <a:ext cx="0" cy="0"/>
          <a:chOff x="0" y="0"/>
          <a:chExt cx="0" cy="0"/>
        </a:xfrm>
      </p:grpSpPr>
    </p:spTree>
    <p:extLst>
      <p:ext uri="{BB962C8B-B14F-4D97-AF65-F5344CB8AC3E}">
        <p14:creationId xmlns:p14="http://schemas.microsoft.com/office/powerpoint/2010/main" val="29840355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16"/>
        <p:cNvGrpSpPr/>
        <p:nvPr/>
      </p:nvGrpSpPr>
      <p:grpSpPr>
        <a:xfrm>
          <a:off x="0" y="0"/>
          <a:ext cx="0" cy="0"/>
          <a:chOff x="0" y="0"/>
          <a:chExt cx="0" cy="0"/>
        </a:xfrm>
      </p:grpSpPr>
      <p:sp>
        <p:nvSpPr>
          <p:cNvPr id="117" name="Google Shape;117;p13"/>
          <p:cNvSpPr txBox="1">
            <a:spLocks noGrp="1"/>
          </p:cNvSpPr>
          <p:nvPr>
            <p:ph type="title"/>
          </p:nvPr>
        </p:nvSpPr>
        <p:spPr>
          <a:xfrm>
            <a:off x="2390800" y="898167"/>
            <a:ext cx="7410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b="1"/>
            </a:lvl1pPr>
            <a:lvl2pPr lvl="1" rtl="0">
              <a:spcBef>
                <a:spcPts val="0"/>
              </a:spcBef>
              <a:spcAft>
                <a:spcPts val="0"/>
              </a:spcAft>
              <a:buSzPts val="2800"/>
              <a:buNone/>
              <a:defRPr>
                <a:latin typeface="Indie Flower"/>
                <a:ea typeface="Indie Flower"/>
                <a:cs typeface="Indie Flower"/>
                <a:sym typeface="Indie Flower"/>
              </a:defRPr>
            </a:lvl2pPr>
            <a:lvl3pPr lvl="2" rtl="0">
              <a:spcBef>
                <a:spcPts val="0"/>
              </a:spcBef>
              <a:spcAft>
                <a:spcPts val="0"/>
              </a:spcAft>
              <a:buSzPts val="2800"/>
              <a:buNone/>
              <a:defRPr>
                <a:latin typeface="Indie Flower"/>
                <a:ea typeface="Indie Flower"/>
                <a:cs typeface="Indie Flower"/>
                <a:sym typeface="Indie Flower"/>
              </a:defRPr>
            </a:lvl3pPr>
            <a:lvl4pPr lvl="3" rtl="0">
              <a:spcBef>
                <a:spcPts val="0"/>
              </a:spcBef>
              <a:spcAft>
                <a:spcPts val="0"/>
              </a:spcAft>
              <a:buSzPts val="2800"/>
              <a:buNone/>
              <a:defRPr>
                <a:latin typeface="Indie Flower"/>
                <a:ea typeface="Indie Flower"/>
                <a:cs typeface="Indie Flower"/>
                <a:sym typeface="Indie Flower"/>
              </a:defRPr>
            </a:lvl4pPr>
            <a:lvl5pPr lvl="4" rtl="0">
              <a:spcBef>
                <a:spcPts val="0"/>
              </a:spcBef>
              <a:spcAft>
                <a:spcPts val="0"/>
              </a:spcAft>
              <a:buSzPts val="2800"/>
              <a:buNone/>
              <a:defRPr>
                <a:latin typeface="Indie Flower"/>
                <a:ea typeface="Indie Flower"/>
                <a:cs typeface="Indie Flower"/>
                <a:sym typeface="Indie Flower"/>
              </a:defRPr>
            </a:lvl5pPr>
            <a:lvl6pPr lvl="5" rtl="0">
              <a:spcBef>
                <a:spcPts val="0"/>
              </a:spcBef>
              <a:spcAft>
                <a:spcPts val="0"/>
              </a:spcAft>
              <a:buSzPts val="2800"/>
              <a:buNone/>
              <a:defRPr>
                <a:latin typeface="Indie Flower"/>
                <a:ea typeface="Indie Flower"/>
                <a:cs typeface="Indie Flower"/>
                <a:sym typeface="Indie Flower"/>
              </a:defRPr>
            </a:lvl6pPr>
            <a:lvl7pPr lvl="6" rtl="0">
              <a:spcBef>
                <a:spcPts val="0"/>
              </a:spcBef>
              <a:spcAft>
                <a:spcPts val="0"/>
              </a:spcAft>
              <a:buSzPts val="2800"/>
              <a:buNone/>
              <a:defRPr>
                <a:latin typeface="Indie Flower"/>
                <a:ea typeface="Indie Flower"/>
                <a:cs typeface="Indie Flower"/>
                <a:sym typeface="Indie Flower"/>
              </a:defRPr>
            </a:lvl7pPr>
            <a:lvl8pPr lvl="7" rtl="0">
              <a:spcBef>
                <a:spcPts val="0"/>
              </a:spcBef>
              <a:spcAft>
                <a:spcPts val="0"/>
              </a:spcAft>
              <a:buSzPts val="2800"/>
              <a:buNone/>
              <a:defRPr>
                <a:latin typeface="Indie Flower"/>
                <a:ea typeface="Indie Flower"/>
                <a:cs typeface="Indie Flower"/>
                <a:sym typeface="Indie Flower"/>
              </a:defRPr>
            </a:lvl8pPr>
            <a:lvl9pPr lvl="8" rtl="0">
              <a:spcBef>
                <a:spcPts val="0"/>
              </a:spcBef>
              <a:spcAft>
                <a:spcPts val="0"/>
              </a:spcAft>
              <a:buSzPts val="2800"/>
              <a:buNone/>
              <a:defRPr>
                <a:latin typeface="Indie Flower"/>
                <a:ea typeface="Indie Flower"/>
                <a:cs typeface="Indie Flower"/>
                <a:sym typeface="Indie Flower"/>
              </a:defRPr>
            </a:lvl9pPr>
          </a:lstStyle>
          <a:p>
            <a:endParaRPr/>
          </a:p>
        </p:txBody>
      </p:sp>
      <p:sp>
        <p:nvSpPr>
          <p:cNvPr id="118" name="Google Shape;118;p13">
            <a:hlinkClick r:id="" action="ppaction://noaction"/>
          </p:cNvPr>
          <p:cNvSpPr txBox="1">
            <a:spLocks noGrp="1"/>
          </p:cNvSpPr>
          <p:nvPr>
            <p:ph type="title" idx="2" hasCustomPrompt="1"/>
          </p:nvPr>
        </p:nvSpPr>
        <p:spPr>
          <a:xfrm>
            <a:off x="2355065" y="2782827"/>
            <a:ext cx="810800" cy="554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3600"/>
              <a:buNone/>
              <a:defRPr sz="4800" b="1">
                <a:solidFill>
                  <a:schemeClr val="accent5"/>
                </a:solidFill>
              </a:defRPr>
            </a:lvl1pPr>
            <a:lvl2pPr lvl="1" algn="ctr" rtl="0">
              <a:spcBef>
                <a:spcPts val="0"/>
              </a:spcBef>
              <a:spcAft>
                <a:spcPts val="0"/>
              </a:spcAft>
              <a:buClr>
                <a:schemeClr val="accent5"/>
              </a:buClr>
              <a:buSzPts val="3600"/>
              <a:buFont typeface="Gloria Hallelujah"/>
              <a:buNone/>
              <a:defRPr sz="4800">
                <a:solidFill>
                  <a:schemeClr val="accent5"/>
                </a:solidFill>
                <a:latin typeface="Gloria Hallelujah"/>
                <a:ea typeface="Gloria Hallelujah"/>
                <a:cs typeface="Gloria Hallelujah"/>
                <a:sym typeface="Gloria Hallelujah"/>
              </a:defRPr>
            </a:lvl2pPr>
            <a:lvl3pPr lvl="2" algn="ctr" rtl="0">
              <a:spcBef>
                <a:spcPts val="0"/>
              </a:spcBef>
              <a:spcAft>
                <a:spcPts val="0"/>
              </a:spcAft>
              <a:buClr>
                <a:schemeClr val="accent5"/>
              </a:buClr>
              <a:buSzPts val="3600"/>
              <a:buFont typeface="Gloria Hallelujah"/>
              <a:buNone/>
              <a:defRPr sz="4800">
                <a:solidFill>
                  <a:schemeClr val="accent5"/>
                </a:solidFill>
                <a:latin typeface="Gloria Hallelujah"/>
                <a:ea typeface="Gloria Hallelujah"/>
                <a:cs typeface="Gloria Hallelujah"/>
                <a:sym typeface="Gloria Hallelujah"/>
              </a:defRPr>
            </a:lvl3pPr>
            <a:lvl4pPr lvl="3" algn="ctr" rtl="0">
              <a:spcBef>
                <a:spcPts val="0"/>
              </a:spcBef>
              <a:spcAft>
                <a:spcPts val="0"/>
              </a:spcAft>
              <a:buClr>
                <a:schemeClr val="accent5"/>
              </a:buClr>
              <a:buSzPts val="3600"/>
              <a:buFont typeface="Gloria Hallelujah"/>
              <a:buNone/>
              <a:defRPr sz="4800">
                <a:solidFill>
                  <a:schemeClr val="accent5"/>
                </a:solidFill>
                <a:latin typeface="Gloria Hallelujah"/>
                <a:ea typeface="Gloria Hallelujah"/>
                <a:cs typeface="Gloria Hallelujah"/>
                <a:sym typeface="Gloria Hallelujah"/>
              </a:defRPr>
            </a:lvl4pPr>
            <a:lvl5pPr lvl="4" algn="ctr" rtl="0">
              <a:spcBef>
                <a:spcPts val="0"/>
              </a:spcBef>
              <a:spcAft>
                <a:spcPts val="0"/>
              </a:spcAft>
              <a:buClr>
                <a:schemeClr val="accent5"/>
              </a:buClr>
              <a:buSzPts val="3600"/>
              <a:buFont typeface="Gloria Hallelujah"/>
              <a:buNone/>
              <a:defRPr sz="4800">
                <a:solidFill>
                  <a:schemeClr val="accent5"/>
                </a:solidFill>
                <a:latin typeface="Gloria Hallelujah"/>
                <a:ea typeface="Gloria Hallelujah"/>
                <a:cs typeface="Gloria Hallelujah"/>
                <a:sym typeface="Gloria Hallelujah"/>
              </a:defRPr>
            </a:lvl5pPr>
            <a:lvl6pPr lvl="5" algn="ctr" rtl="0">
              <a:spcBef>
                <a:spcPts val="0"/>
              </a:spcBef>
              <a:spcAft>
                <a:spcPts val="0"/>
              </a:spcAft>
              <a:buClr>
                <a:schemeClr val="accent5"/>
              </a:buClr>
              <a:buSzPts val="3600"/>
              <a:buFont typeface="Gloria Hallelujah"/>
              <a:buNone/>
              <a:defRPr sz="4800">
                <a:solidFill>
                  <a:schemeClr val="accent5"/>
                </a:solidFill>
                <a:latin typeface="Gloria Hallelujah"/>
                <a:ea typeface="Gloria Hallelujah"/>
                <a:cs typeface="Gloria Hallelujah"/>
                <a:sym typeface="Gloria Hallelujah"/>
              </a:defRPr>
            </a:lvl6pPr>
            <a:lvl7pPr lvl="6" algn="ctr" rtl="0">
              <a:spcBef>
                <a:spcPts val="0"/>
              </a:spcBef>
              <a:spcAft>
                <a:spcPts val="0"/>
              </a:spcAft>
              <a:buClr>
                <a:schemeClr val="accent5"/>
              </a:buClr>
              <a:buSzPts val="3600"/>
              <a:buFont typeface="Gloria Hallelujah"/>
              <a:buNone/>
              <a:defRPr sz="4800">
                <a:solidFill>
                  <a:schemeClr val="accent5"/>
                </a:solidFill>
                <a:latin typeface="Gloria Hallelujah"/>
                <a:ea typeface="Gloria Hallelujah"/>
                <a:cs typeface="Gloria Hallelujah"/>
                <a:sym typeface="Gloria Hallelujah"/>
              </a:defRPr>
            </a:lvl7pPr>
            <a:lvl8pPr lvl="7" algn="ctr" rtl="0">
              <a:spcBef>
                <a:spcPts val="0"/>
              </a:spcBef>
              <a:spcAft>
                <a:spcPts val="0"/>
              </a:spcAft>
              <a:buClr>
                <a:schemeClr val="accent5"/>
              </a:buClr>
              <a:buSzPts val="3600"/>
              <a:buFont typeface="Gloria Hallelujah"/>
              <a:buNone/>
              <a:defRPr sz="4800">
                <a:solidFill>
                  <a:schemeClr val="accent5"/>
                </a:solidFill>
                <a:latin typeface="Gloria Hallelujah"/>
                <a:ea typeface="Gloria Hallelujah"/>
                <a:cs typeface="Gloria Hallelujah"/>
                <a:sym typeface="Gloria Hallelujah"/>
              </a:defRPr>
            </a:lvl8pPr>
            <a:lvl9pPr lvl="8" algn="ctr" rtl="0">
              <a:spcBef>
                <a:spcPts val="0"/>
              </a:spcBef>
              <a:spcAft>
                <a:spcPts val="0"/>
              </a:spcAft>
              <a:buClr>
                <a:schemeClr val="accent5"/>
              </a:buClr>
              <a:buSzPts val="3600"/>
              <a:buFont typeface="Gloria Hallelujah"/>
              <a:buNone/>
              <a:defRPr sz="4800">
                <a:solidFill>
                  <a:schemeClr val="accent5"/>
                </a:solidFill>
                <a:latin typeface="Gloria Hallelujah"/>
                <a:ea typeface="Gloria Hallelujah"/>
                <a:cs typeface="Gloria Hallelujah"/>
                <a:sym typeface="Gloria Hallelujah"/>
              </a:defRPr>
            </a:lvl9pPr>
          </a:lstStyle>
          <a:p>
            <a:r>
              <a:t>xx%</a:t>
            </a:r>
          </a:p>
        </p:txBody>
      </p:sp>
      <p:sp>
        <p:nvSpPr>
          <p:cNvPr id="119" name="Google Shape;119;p13">
            <a:hlinkClick r:id="" action="ppaction://noaction"/>
          </p:cNvPr>
          <p:cNvSpPr txBox="1">
            <a:spLocks noGrp="1"/>
          </p:cNvSpPr>
          <p:nvPr>
            <p:ph type="title" idx="3" hasCustomPrompt="1"/>
          </p:nvPr>
        </p:nvSpPr>
        <p:spPr>
          <a:xfrm>
            <a:off x="6560235" y="2782827"/>
            <a:ext cx="810800" cy="554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3600"/>
              <a:buNone/>
              <a:defRPr sz="4800" b="1">
                <a:solidFill>
                  <a:schemeClr val="accent5"/>
                </a:solidFill>
              </a:defRPr>
            </a:lvl1pPr>
            <a:lvl2pPr lvl="1" algn="ctr" rtl="0">
              <a:spcBef>
                <a:spcPts val="0"/>
              </a:spcBef>
              <a:spcAft>
                <a:spcPts val="0"/>
              </a:spcAft>
              <a:buClr>
                <a:schemeClr val="accent5"/>
              </a:buClr>
              <a:buSzPts val="3600"/>
              <a:buFont typeface="Gloria Hallelujah"/>
              <a:buNone/>
              <a:defRPr sz="4800">
                <a:solidFill>
                  <a:schemeClr val="accent5"/>
                </a:solidFill>
                <a:latin typeface="Gloria Hallelujah"/>
                <a:ea typeface="Gloria Hallelujah"/>
                <a:cs typeface="Gloria Hallelujah"/>
                <a:sym typeface="Gloria Hallelujah"/>
              </a:defRPr>
            </a:lvl2pPr>
            <a:lvl3pPr lvl="2" algn="ctr" rtl="0">
              <a:spcBef>
                <a:spcPts val="0"/>
              </a:spcBef>
              <a:spcAft>
                <a:spcPts val="0"/>
              </a:spcAft>
              <a:buClr>
                <a:schemeClr val="accent5"/>
              </a:buClr>
              <a:buSzPts val="3600"/>
              <a:buFont typeface="Gloria Hallelujah"/>
              <a:buNone/>
              <a:defRPr sz="4800">
                <a:solidFill>
                  <a:schemeClr val="accent5"/>
                </a:solidFill>
                <a:latin typeface="Gloria Hallelujah"/>
                <a:ea typeface="Gloria Hallelujah"/>
                <a:cs typeface="Gloria Hallelujah"/>
                <a:sym typeface="Gloria Hallelujah"/>
              </a:defRPr>
            </a:lvl3pPr>
            <a:lvl4pPr lvl="3" algn="ctr" rtl="0">
              <a:spcBef>
                <a:spcPts val="0"/>
              </a:spcBef>
              <a:spcAft>
                <a:spcPts val="0"/>
              </a:spcAft>
              <a:buClr>
                <a:schemeClr val="accent5"/>
              </a:buClr>
              <a:buSzPts val="3600"/>
              <a:buFont typeface="Gloria Hallelujah"/>
              <a:buNone/>
              <a:defRPr sz="4800">
                <a:solidFill>
                  <a:schemeClr val="accent5"/>
                </a:solidFill>
                <a:latin typeface="Gloria Hallelujah"/>
                <a:ea typeface="Gloria Hallelujah"/>
                <a:cs typeface="Gloria Hallelujah"/>
                <a:sym typeface="Gloria Hallelujah"/>
              </a:defRPr>
            </a:lvl4pPr>
            <a:lvl5pPr lvl="4" algn="ctr" rtl="0">
              <a:spcBef>
                <a:spcPts val="0"/>
              </a:spcBef>
              <a:spcAft>
                <a:spcPts val="0"/>
              </a:spcAft>
              <a:buClr>
                <a:schemeClr val="accent5"/>
              </a:buClr>
              <a:buSzPts val="3600"/>
              <a:buFont typeface="Gloria Hallelujah"/>
              <a:buNone/>
              <a:defRPr sz="4800">
                <a:solidFill>
                  <a:schemeClr val="accent5"/>
                </a:solidFill>
                <a:latin typeface="Gloria Hallelujah"/>
                <a:ea typeface="Gloria Hallelujah"/>
                <a:cs typeface="Gloria Hallelujah"/>
                <a:sym typeface="Gloria Hallelujah"/>
              </a:defRPr>
            </a:lvl5pPr>
            <a:lvl6pPr lvl="5" algn="ctr" rtl="0">
              <a:spcBef>
                <a:spcPts val="0"/>
              </a:spcBef>
              <a:spcAft>
                <a:spcPts val="0"/>
              </a:spcAft>
              <a:buClr>
                <a:schemeClr val="accent5"/>
              </a:buClr>
              <a:buSzPts val="3600"/>
              <a:buFont typeface="Gloria Hallelujah"/>
              <a:buNone/>
              <a:defRPr sz="4800">
                <a:solidFill>
                  <a:schemeClr val="accent5"/>
                </a:solidFill>
                <a:latin typeface="Gloria Hallelujah"/>
                <a:ea typeface="Gloria Hallelujah"/>
                <a:cs typeface="Gloria Hallelujah"/>
                <a:sym typeface="Gloria Hallelujah"/>
              </a:defRPr>
            </a:lvl6pPr>
            <a:lvl7pPr lvl="6" algn="ctr" rtl="0">
              <a:spcBef>
                <a:spcPts val="0"/>
              </a:spcBef>
              <a:spcAft>
                <a:spcPts val="0"/>
              </a:spcAft>
              <a:buClr>
                <a:schemeClr val="accent5"/>
              </a:buClr>
              <a:buSzPts val="3600"/>
              <a:buFont typeface="Gloria Hallelujah"/>
              <a:buNone/>
              <a:defRPr sz="4800">
                <a:solidFill>
                  <a:schemeClr val="accent5"/>
                </a:solidFill>
                <a:latin typeface="Gloria Hallelujah"/>
                <a:ea typeface="Gloria Hallelujah"/>
                <a:cs typeface="Gloria Hallelujah"/>
                <a:sym typeface="Gloria Hallelujah"/>
              </a:defRPr>
            </a:lvl7pPr>
            <a:lvl8pPr lvl="7" algn="ctr" rtl="0">
              <a:spcBef>
                <a:spcPts val="0"/>
              </a:spcBef>
              <a:spcAft>
                <a:spcPts val="0"/>
              </a:spcAft>
              <a:buClr>
                <a:schemeClr val="accent5"/>
              </a:buClr>
              <a:buSzPts val="3600"/>
              <a:buFont typeface="Gloria Hallelujah"/>
              <a:buNone/>
              <a:defRPr sz="4800">
                <a:solidFill>
                  <a:schemeClr val="accent5"/>
                </a:solidFill>
                <a:latin typeface="Gloria Hallelujah"/>
                <a:ea typeface="Gloria Hallelujah"/>
                <a:cs typeface="Gloria Hallelujah"/>
                <a:sym typeface="Gloria Hallelujah"/>
              </a:defRPr>
            </a:lvl8pPr>
            <a:lvl9pPr lvl="8" algn="ctr" rtl="0">
              <a:spcBef>
                <a:spcPts val="0"/>
              </a:spcBef>
              <a:spcAft>
                <a:spcPts val="0"/>
              </a:spcAft>
              <a:buClr>
                <a:schemeClr val="accent5"/>
              </a:buClr>
              <a:buSzPts val="3600"/>
              <a:buFont typeface="Gloria Hallelujah"/>
              <a:buNone/>
              <a:defRPr sz="4800">
                <a:solidFill>
                  <a:schemeClr val="accent5"/>
                </a:solidFill>
                <a:latin typeface="Gloria Hallelujah"/>
                <a:ea typeface="Gloria Hallelujah"/>
                <a:cs typeface="Gloria Hallelujah"/>
                <a:sym typeface="Gloria Hallelujah"/>
              </a:defRPr>
            </a:lvl9pPr>
          </a:lstStyle>
          <a:p>
            <a:r>
              <a:t>xx%</a:t>
            </a:r>
          </a:p>
        </p:txBody>
      </p:sp>
      <p:sp>
        <p:nvSpPr>
          <p:cNvPr id="120" name="Google Shape;120;p13"/>
          <p:cNvSpPr txBox="1">
            <a:spLocks noGrp="1"/>
          </p:cNvSpPr>
          <p:nvPr>
            <p:ph type="subTitle" idx="1"/>
          </p:nvPr>
        </p:nvSpPr>
        <p:spPr>
          <a:xfrm>
            <a:off x="3581316" y="2942477"/>
            <a:ext cx="1923200" cy="7540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
        <p:nvSpPr>
          <p:cNvPr id="121" name="Google Shape;121;p13"/>
          <p:cNvSpPr txBox="1">
            <a:spLocks noGrp="1"/>
          </p:cNvSpPr>
          <p:nvPr>
            <p:ph type="subTitle" idx="4"/>
          </p:nvPr>
        </p:nvSpPr>
        <p:spPr>
          <a:xfrm>
            <a:off x="7787583" y="2952144"/>
            <a:ext cx="1923200" cy="7540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
        <p:nvSpPr>
          <p:cNvPr id="122" name="Google Shape;122;p13">
            <a:hlinkClick r:id="" action="ppaction://noaction"/>
          </p:cNvPr>
          <p:cNvSpPr txBox="1">
            <a:spLocks noGrp="1"/>
          </p:cNvSpPr>
          <p:nvPr>
            <p:ph type="title" idx="5" hasCustomPrompt="1"/>
          </p:nvPr>
        </p:nvSpPr>
        <p:spPr>
          <a:xfrm>
            <a:off x="2355051" y="4577360"/>
            <a:ext cx="810800" cy="554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3600"/>
              <a:buNone/>
              <a:defRPr sz="4800" b="1">
                <a:solidFill>
                  <a:schemeClr val="accent5"/>
                </a:solidFill>
              </a:defRPr>
            </a:lvl1pPr>
            <a:lvl2pPr lvl="1" algn="ctr" rtl="0">
              <a:spcBef>
                <a:spcPts val="0"/>
              </a:spcBef>
              <a:spcAft>
                <a:spcPts val="0"/>
              </a:spcAft>
              <a:buClr>
                <a:schemeClr val="accent5"/>
              </a:buClr>
              <a:buSzPts val="3600"/>
              <a:buFont typeface="Gloria Hallelujah"/>
              <a:buNone/>
              <a:defRPr sz="4800">
                <a:solidFill>
                  <a:schemeClr val="accent5"/>
                </a:solidFill>
                <a:latin typeface="Gloria Hallelujah"/>
                <a:ea typeface="Gloria Hallelujah"/>
                <a:cs typeface="Gloria Hallelujah"/>
                <a:sym typeface="Gloria Hallelujah"/>
              </a:defRPr>
            </a:lvl2pPr>
            <a:lvl3pPr lvl="2" algn="ctr" rtl="0">
              <a:spcBef>
                <a:spcPts val="0"/>
              </a:spcBef>
              <a:spcAft>
                <a:spcPts val="0"/>
              </a:spcAft>
              <a:buClr>
                <a:schemeClr val="accent5"/>
              </a:buClr>
              <a:buSzPts val="3600"/>
              <a:buFont typeface="Gloria Hallelujah"/>
              <a:buNone/>
              <a:defRPr sz="4800">
                <a:solidFill>
                  <a:schemeClr val="accent5"/>
                </a:solidFill>
                <a:latin typeface="Gloria Hallelujah"/>
                <a:ea typeface="Gloria Hallelujah"/>
                <a:cs typeface="Gloria Hallelujah"/>
                <a:sym typeface="Gloria Hallelujah"/>
              </a:defRPr>
            </a:lvl3pPr>
            <a:lvl4pPr lvl="3" algn="ctr" rtl="0">
              <a:spcBef>
                <a:spcPts val="0"/>
              </a:spcBef>
              <a:spcAft>
                <a:spcPts val="0"/>
              </a:spcAft>
              <a:buClr>
                <a:schemeClr val="accent5"/>
              </a:buClr>
              <a:buSzPts val="3600"/>
              <a:buFont typeface="Gloria Hallelujah"/>
              <a:buNone/>
              <a:defRPr sz="4800">
                <a:solidFill>
                  <a:schemeClr val="accent5"/>
                </a:solidFill>
                <a:latin typeface="Gloria Hallelujah"/>
                <a:ea typeface="Gloria Hallelujah"/>
                <a:cs typeface="Gloria Hallelujah"/>
                <a:sym typeface="Gloria Hallelujah"/>
              </a:defRPr>
            </a:lvl4pPr>
            <a:lvl5pPr lvl="4" algn="ctr" rtl="0">
              <a:spcBef>
                <a:spcPts val="0"/>
              </a:spcBef>
              <a:spcAft>
                <a:spcPts val="0"/>
              </a:spcAft>
              <a:buClr>
                <a:schemeClr val="accent5"/>
              </a:buClr>
              <a:buSzPts val="3600"/>
              <a:buFont typeface="Gloria Hallelujah"/>
              <a:buNone/>
              <a:defRPr sz="4800">
                <a:solidFill>
                  <a:schemeClr val="accent5"/>
                </a:solidFill>
                <a:latin typeface="Gloria Hallelujah"/>
                <a:ea typeface="Gloria Hallelujah"/>
                <a:cs typeface="Gloria Hallelujah"/>
                <a:sym typeface="Gloria Hallelujah"/>
              </a:defRPr>
            </a:lvl5pPr>
            <a:lvl6pPr lvl="5" algn="ctr" rtl="0">
              <a:spcBef>
                <a:spcPts val="0"/>
              </a:spcBef>
              <a:spcAft>
                <a:spcPts val="0"/>
              </a:spcAft>
              <a:buClr>
                <a:schemeClr val="accent5"/>
              </a:buClr>
              <a:buSzPts val="3600"/>
              <a:buFont typeface="Gloria Hallelujah"/>
              <a:buNone/>
              <a:defRPr sz="4800">
                <a:solidFill>
                  <a:schemeClr val="accent5"/>
                </a:solidFill>
                <a:latin typeface="Gloria Hallelujah"/>
                <a:ea typeface="Gloria Hallelujah"/>
                <a:cs typeface="Gloria Hallelujah"/>
                <a:sym typeface="Gloria Hallelujah"/>
              </a:defRPr>
            </a:lvl6pPr>
            <a:lvl7pPr lvl="6" algn="ctr" rtl="0">
              <a:spcBef>
                <a:spcPts val="0"/>
              </a:spcBef>
              <a:spcAft>
                <a:spcPts val="0"/>
              </a:spcAft>
              <a:buClr>
                <a:schemeClr val="accent5"/>
              </a:buClr>
              <a:buSzPts val="3600"/>
              <a:buFont typeface="Gloria Hallelujah"/>
              <a:buNone/>
              <a:defRPr sz="4800">
                <a:solidFill>
                  <a:schemeClr val="accent5"/>
                </a:solidFill>
                <a:latin typeface="Gloria Hallelujah"/>
                <a:ea typeface="Gloria Hallelujah"/>
                <a:cs typeface="Gloria Hallelujah"/>
                <a:sym typeface="Gloria Hallelujah"/>
              </a:defRPr>
            </a:lvl7pPr>
            <a:lvl8pPr lvl="7" algn="ctr" rtl="0">
              <a:spcBef>
                <a:spcPts val="0"/>
              </a:spcBef>
              <a:spcAft>
                <a:spcPts val="0"/>
              </a:spcAft>
              <a:buClr>
                <a:schemeClr val="accent5"/>
              </a:buClr>
              <a:buSzPts val="3600"/>
              <a:buFont typeface="Gloria Hallelujah"/>
              <a:buNone/>
              <a:defRPr sz="4800">
                <a:solidFill>
                  <a:schemeClr val="accent5"/>
                </a:solidFill>
                <a:latin typeface="Gloria Hallelujah"/>
                <a:ea typeface="Gloria Hallelujah"/>
                <a:cs typeface="Gloria Hallelujah"/>
                <a:sym typeface="Gloria Hallelujah"/>
              </a:defRPr>
            </a:lvl8pPr>
            <a:lvl9pPr lvl="8" algn="ctr" rtl="0">
              <a:spcBef>
                <a:spcPts val="0"/>
              </a:spcBef>
              <a:spcAft>
                <a:spcPts val="0"/>
              </a:spcAft>
              <a:buClr>
                <a:schemeClr val="accent5"/>
              </a:buClr>
              <a:buSzPts val="3600"/>
              <a:buFont typeface="Gloria Hallelujah"/>
              <a:buNone/>
              <a:defRPr sz="4800">
                <a:solidFill>
                  <a:schemeClr val="accent5"/>
                </a:solidFill>
                <a:latin typeface="Gloria Hallelujah"/>
                <a:ea typeface="Gloria Hallelujah"/>
                <a:cs typeface="Gloria Hallelujah"/>
                <a:sym typeface="Gloria Hallelujah"/>
              </a:defRPr>
            </a:lvl9pPr>
          </a:lstStyle>
          <a:p>
            <a:r>
              <a:t>xx%</a:t>
            </a:r>
          </a:p>
        </p:txBody>
      </p:sp>
      <p:sp>
        <p:nvSpPr>
          <p:cNvPr id="123" name="Google Shape;123;p13">
            <a:hlinkClick r:id="" action="ppaction://noaction"/>
          </p:cNvPr>
          <p:cNvSpPr txBox="1">
            <a:spLocks noGrp="1"/>
          </p:cNvSpPr>
          <p:nvPr>
            <p:ph type="title" idx="6" hasCustomPrompt="1"/>
          </p:nvPr>
        </p:nvSpPr>
        <p:spPr>
          <a:xfrm>
            <a:off x="6560361" y="4577360"/>
            <a:ext cx="810800" cy="554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3600"/>
              <a:buNone/>
              <a:defRPr sz="4800" b="1">
                <a:solidFill>
                  <a:schemeClr val="accent5"/>
                </a:solidFill>
              </a:defRPr>
            </a:lvl1pPr>
            <a:lvl2pPr lvl="1" algn="ctr" rtl="0">
              <a:spcBef>
                <a:spcPts val="0"/>
              </a:spcBef>
              <a:spcAft>
                <a:spcPts val="0"/>
              </a:spcAft>
              <a:buClr>
                <a:schemeClr val="accent5"/>
              </a:buClr>
              <a:buSzPts val="3600"/>
              <a:buFont typeface="Gloria Hallelujah"/>
              <a:buNone/>
              <a:defRPr sz="4800">
                <a:solidFill>
                  <a:schemeClr val="accent5"/>
                </a:solidFill>
                <a:latin typeface="Gloria Hallelujah"/>
                <a:ea typeface="Gloria Hallelujah"/>
                <a:cs typeface="Gloria Hallelujah"/>
                <a:sym typeface="Gloria Hallelujah"/>
              </a:defRPr>
            </a:lvl2pPr>
            <a:lvl3pPr lvl="2" algn="ctr" rtl="0">
              <a:spcBef>
                <a:spcPts val="0"/>
              </a:spcBef>
              <a:spcAft>
                <a:spcPts val="0"/>
              </a:spcAft>
              <a:buClr>
                <a:schemeClr val="accent5"/>
              </a:buClr>
              <a:buSzPts val="3600"/>
              <a:buFont typeface="Gloria Hallelujah"/>
              <a:buNone/>
              <a:defRPr sz="4800">
                <a:solidFill>
                  <a:schemeClr val="accent5"/>
                </a:solidFill>
                <a:latin typeface="Gloria Hallelujah"/>
                <a:ea typeface="Gloria Hallelujah"/>
                <a:cs typeface="Gloria Hallelujah"/>
                <a:sym typeface="Gloria Hallelujah"/>
              </a:defRPr>
            </a:lvl3pPr>
            <a:lvl4pPr lvl="3" algn="ctr" rtl="0">
              <a:spcBef>
                <a:spcPts val="0"/>
              </a:spcBef>
              <a:spcAft>
                <a:spcPts val="0"/>
              </a:spcAft>
              <a:buClr>
                <a:schemeClr val="accent5"/>
              </a:buClr>
              <a:buSzPts val="3600"/>
              <a:buFont typeface="Gloria Hallelujah"/>
              <a:buNone/>
              <a:defRPr sz="4800">
                <a:solidFill>
                  <a:schemeClr val="accent5"/>
                </a:solidFill>
                <a:latin typeface="Gloria Hallelujah"/>
                <a:ea typeface="Gloria Hallelujah"/>
                <a:cs typeface="Gloria Hallelujah"/>
                <a:sym typeface="Gloria Hallelujah"/>
              </a:defRPr>
            </a:lvl4pPr>
            <a:lvl5pPr lvl="4" algn="ctr" rtl="0">
              <a:spcBef>
                <a:spcPts val="0"/>
              </a:spcBef>
              <a:spcAft>
                <a:spcPts val="0"/>
              </a:spcAft>
              <a:buClr>
                <a:schemeClr val="accent5"/>
              </a:buClr>
              <a:buSzPts val="3600"/>
              <a:buFont typeface="Gloria Hallelujah"/>
              <a:buNone/>
              <a:defRPr sz="4800">
                <a:solidFill>
                  <a:schemeClr val="accent5"/>
                </a:solidFill>
                <a:latin typeface="Gloria Hallelujah"/>
                <a:ea typeface="Gloria Hallelujah"/>
                <a:cs typeface="Gloria Hallelujah"/>
                <a:sym typeface="Gloria Hallelujah"/>
              </a:defRPr>
            </a:lvl5pPr>
            <a:lvl6pPr lvl="5" algn="ctr" rtl="0">
              <a:spcBef>
                <a:spcPts val="0"/>
              </a:spcBef>
              <a:spcAft>
                <a:spcPts val="0"/>
              </a:spcAft>
              <a:buClr>
                <a:schemeClr val="accent5"/>
              </a:buClr>
              <a:buSzPts val="3600"/>
              <a:buFont typeface="Gloria Hallelujah"/>
              <a:buNone/>
              <a:defRPr sz="4800">
                <a:solidFill>
                  <a:schemeClr val="accent5"/>
                </a:solidFill>
                <a:latin typeface="Gloria Hallelujah"/>
                <a:ea typeface="Gloria Hallelujah"/>
                <a:cs typeface="Gloria Hallelujah"/>
                <a:sym typeface="Gloria Hallelujah"/>
              </a:defRPr>
            </a:lvl6pPr>
            <a:lvl7pPr lvl="6" algn="ctr" rtl="0">
              <a:spcBef>
                <a:spcPts val="0"/>
              </a:spcBef>
              <a:spcAft>
                <a:spcPts val="0"/>
              </a:spcAft>
              <a:buClr>
                <a:schemeClr val="accent5"/>
              </a:buClr>
              <a:buSzPts val="3600"/>
              <a:buFont typeface="Gloria Hallelujah"/>
              <a:buNone/>
              <a:defRPr sz="4800">
                <a:solidFill>
                  <a:schemeClr val="accent5"/>
                </a:solidFill>
                <a:latin typeface="Gloria Hallelujah"/>
                <a:ea typeface="Gloria Hallelujah"/>
                <a:cs typeface="Gloria Hallelujah"/>
                <a:sym typeface="Gloria Hallelujah"/>
              </a:defRPr>
            </a:lvl7pPr>
            <a:lvl8pPr lvl="7" algn="ctr" rtl="0">
              <a:spcBef>
                <a:spcPts val="0"/>
              </a:spcBef>
              <a:spcAft>
                <a:spcPts val="0"/>
              </a:spcAft>
              <a:buClr>
                <a:schemeClr val="accent5"/>
              </a:buClr>
              <a:buSzPts val="3600"/>
              <a:buFont typeface="Gloria Hallelujah"/>
              <a:buNone/>
              <a:defRPr sz="4800">
                <a:solidFill>
                  <a:schemeClr val="accent5"/>
                </a:solidFill>
                <a:latin typeface="Gloria Hallelujah"/>
                <a:ea typeface="Gloria Hallelujah"/>
                <a:cs typeface="Gloria Hallelujah"/>
                <a:sym typeface="Gloria Hallelujah"/>
              </a:defRPr>
            </a:lvl8pPr>
            <a:lvl9pPr lvl="8" algn="ctr" rtl="0">
              <a:spcBef>
                <a:spcPts val="0"/>
              </a:spcBef>
              <a:spcAft>
                <a:spcPts val="0"/>
              </a:spcAft>
              <a:buClr>
                <a:schemeClr val="accent5"/>
              </a:buClr>
              <a:buSzPts val="3600"/>
              <a:buFont typeface="Gloria Hallelujah"/>
              <a:buNone/>
              <a:defRPr sz="4800">
                <a:solidFill>
                  <a:schemeClr val="accent5"/>
                </a:solidFill>
                <a:latin typeface="Gloria Hallelujah"/>
                <a:ea typeface="Gloria Hallelujah"/>
                <a:cs typeface="Gloria Hallelujah"/>
                <a:sym typeface="Gloria Hallelujah"/>
              </a:defRPr>
            </a:lvl9pPr>
          </a:lstStyle>
          <a:p>
            <a:r>
              <a:t>xx%</a:t>
            </a:r>
          </a:p>
        </p:txBody>
      </p:sp>
      <p:sp>
        <p:nvSpPr>
          <p:cNvPr id="124" name="Google Shape;124;p13"/>
          <p:cNvSpPr txBox="1">
            <a:spLocks noGrp="1"/>
          </p:cNvSpPr>
          <p:nvPr>
            <p:ph type="subTitle" idx="7"/>
          </p:nvPr>
        </p:nvSpPr>
        <p:spPr>
          <a:xfrm>
            <a:off x="3581333" y="4737011"/>
            <a:ext cx="1923200" cy="7444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
        <p:nvSpPr>
          <p:cNvPr id="125" name="Google Shape;125;p13"/>
          <p:cNvSpPr txBox="1">
            <a:spLocks noGrp="1"/>
          </p:cNvSpPr>
          <p:nvPr>
            <p:ph type="subTitle" idx="8"/>
          </p:nvPr>
        </p:nvSpPr>
        <p:spPr>
          <a:xfrm>
            <a:off x="7787583" y="4746544"/>
            <a:ext cx="1923200" cy="7444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
        <p:nvSpPr>
          <p:cNvPr id="126" name="Google Shape;126;p13"/>
          <p:cNvSpPr txBox="1">
            <a:spLocks noGrp="1"/>
          </p:cNvSpPr>
          <p:nvPr>
            <p:ph type="subTitle" idx="9"/>
          </p:nvPr>
        </p:nvSpPr>
        <p:spPr>
          <a:xfrm>
            <a:off x="3581300" y="2307265"/>
            <a:ext cx="2257200" cy="4528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b="1">
                <a:latin typeface="Gloria Hallelujah"/>
                <a:ea typeface="Gloria Hallelujah"/>
                <a:cs typeface="Gloria Hallelujah"/>
                <a:sym typeface="Gloria Hallelujah"/>
              </a:defRPr>
            </a:lvl1pPr>
            <a:lvl2pPr lvl="1" rtl="0">
              <a:lnSpc>
                <a:spcPct val="100000"/>
              </a:lnSpc>
              <a:spcBef>
                <a:spcPts val="0"/>
              </a:spcBef>
              <a:spcAft>
                <a:spcPts val="0"/>
              </a:spcAft>
              <a:buNone/>
              <a:defRPr b="1">
                <a:latin typeface="Gloria Hallelujah"/>
                <a:ea typeface="Gloria Hallelujah"/>
                <a:cs typeface="Gloria Hallelujah"/>
                <a:sym typeface="Gloria Hallelujah"/>
              </a:defRPr>
            </a:lvl2pPr>
            <a:lvl3pPr lvl="2" rtl="0">
              <a:lnSpc>
                <a:spcPct val="100000"/>
              </a:lnSpc>
              <a:spcBef>
                <a:spcPts val="0"/>
              </a:spcBef>
              <a:spcAft>
                <a:spcPts val="0"/>
              </a:spcAft>
              <a:buNone/>
              <a:defRPr b="1">
                <a:latin typeface="Gloria Hallelujah"/>
                <a:ea typeface="Gloria Hallelujah"/>
                <a:cs typeface="Gloria Hallelujah"/>
                <a:sym typeface="Gloria Hallelujah"/>
              </a:defRPr>
            </a:lvl3pPr>
            <a:lvl4pPr lvl="3" rtl="0">
              <a:lnSpc>
                <a:spcPct val="100000"/>
              </a:lnSpc>
              <a:spcBef>
                <a:spcPts val="0"/>
              </a:spcBef>
              <a:spcAft>
                <a:spcPts val="0"/>
              </a:spcAft>
              <a:buNone/>
              <a:defRPr b="1">
                <a:latin typeface="Gloria Hallelujah"/>
                <a:ea typeface="Gloria Hallelujah"/>
                <a:cs typeface="Gloria Hallelujah"/>
                <a:sym typeface="Gloria Hallelujah"/>
              </a:defRPr>
            </a:lvl4pPr>
            <a:lvl5pPr lvl="4" rtl="0">
              <a:lnSpc>
                <a:spcPct val="100000"/>
              </a:lnSpc>
              <a:spcBef>
                <a:spcPts val="0"/>
              </a:spcBef>
              <a:spcAft>
                <a:spcPts val="0"/>
              </a:spcAft>
              <a:buNone/>
              <a:defRPr b="1">
                <a:latin typeface="Gloria Hallelujah"/>
                <a:ea typeface="Gloria Hallelujah"/>
                <a:cs typeface="Gloria Hallelujah"/>
                <a:sym typeface="Gloria Hallelujah"/>
              </a:defRPr>
            </a:lvl5pPr>
            <a:lvl6pPr lvl="5" rtl="0">
              <a:lnSpc>
                <a:spcPct val="100000"/>
              </a:lnSpc>
              <a:spcBef>
                <a:spcPts val="0"/>
              </a:spcBef>
              <a:spcAft>
                <a:spcPts val="0"/>
              </a:spcAft>
              <a:buNone/>
              <a:defRPr b="1">
                <a:latin typeface="Gloria Hallelujah"/>
                <a:ea typeface="Gloria Hallelujah"/>
                <a:cs typeface="Gloria Hallelujah"/>
                <a:sym typeface="Gloria Hallelujah"/>
              </a:defRPr>
            </a:lvl6pPr>
            <a:lvl7pPr lvl="6" rtl="0">
              <a:lnSpc>
                <a:spcPct val="100000"/>
              </a:lnSpc>
              <a:spcBef>
                <a:spcPts val="0"/>
              </a:spcBef>
              <a:spcAft>
                <a:spcPts val="0"/>
              </a:spcAft>
              <a:buNone/>
              <a:defRPr b="1">
                <a:latin typeface="Gloria Hallelujah"/>
                <a:ea typeface="Gloria Hallelujah"/>
                <a:cs typeface="Gloria Hallelujah"/>
                <a:sym typeface="Gloria Hallelujah"/>
              </a:defRPr>
            </a:lvl7pPr>
            <a:lvl8pPr lvl="7" rtl="0">
              <a:lnSpc>
                <a:spcPct val="100000"/>
              </a:lnSpc>
              <a:spcBef>
                <a:spcPts val="0"/>
              </a:spcBef>
              <a:spcAft>
                <a:spcPts val="0"/>
              </a:spcAft>
              <a:buNone/>
              <a:defRPr b="1">
                <a:latin typeface="Gloria Hallelujah"/>
                <a:ea typeface="Gloria Hallelujah"/>
                <a:cs typeface="Gloria Hallelujah"/>
                <a:sym typeface="Gloria Hallelujah"/>
              </a:defRPr>
            </a:lvl8pPr>
            <a:lvl9pPr lvl="8"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127" name="Google Shape;127;p13"/>
          <p:cNvSpPr txBox="1">
            <a:spLocks noGrp="1"/>
          </p:cNvSpPr>
          <p:nvPr>
            <p:ph type="subTitle" idx="13"/>
          </p:nvPr>
        </p:nvSpPr>
        <p:spPr>
          <a:xfrm>
            <a:off x="7787567" y="2313072"/>
            <a:ext cx="2257200" cy="4528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b="1">
                <a:latin typeface="Gloria Hallelujah"/>
                <a:ea typeface="Gloria Hallelujah"/>
                <a:cs typeface="Gloria Hallelujah"/>
                <a:sym typeface="Gloria Hallelujah"/>
              </a:defRPr>
            </a:lvl1pPr>
            <a:lvl2pPr lvl="1" rtl="0">
              <a:lnSpc>
                <a:spcPct val="100000"/>
              </a:lnSpc>
              <a:spcBef>
                <a:spcPts val="0"/>
              </a:spcBef>
              <a:spcAft>
                <a:spcPts val="0"/>
              </a:spcAft>
              <a:buNone/>
              <a:defRPr b="1">
                <a:latin typeface="Gloria Hallelujah"/>
                <a:ea typeface="Gloria Hallelujah"/>
                <a:cs typeface="Gloria Hallelujah"/>
                <a:sym typeface="Gloria Hallelujah"/>
              </a:defRPr>
            </a:lvl2pPr>
            <a:lvl3pPr lvl="2" rtl="0">
              <a:lnSpc>
                <a:spcPct val="100000"/>
              </a:lnSpc>
              <a:spcBef>
                <a:spcPts val="0"/>
              </a:spcBef>
              <a:spcAft>
                <a:spcPts val="0"/>
              </a:spcAft>
              <a:buNone/>
              <a:defRPr b="1">
                <a:latin typeface="Gloria Hallelujah"/>
                <a:ea typeface="Gloria Hallelujah"/>
                <a:cs typeface="Gloria Hallelujah"/>
                <a:sym typeface="Gloria Hallelujah"/>
              </a:defRPr>
            </a:lvl3pPr>
            <a:lvl4pPr lvl="3" rtl="0">
              <a:lnSpc>
                <a:spcPct val="100000"/>
              </a:lnSpc>
              <a:spcBef>
                <a:spcPts val="0"/>
              </a:spcBef>
              <a:spcAft>
                <a:spcPts val="0"/>
              </a:spcAft>
              <a:buNone/>
              <a:defRPr b="1">
                <a:latin typeface="Gloria Hallelujah"/>
                <a:ea typeface="Gloria Hallelujah"/>
                <a:cs typeface="Gloria Hallelujah"/>
                <a:sym typeface="Gloria Hallelujah"/>
              </a:defRPr>
            </a:lvl4pPr>
            <a:lvl5pPr lvl="4" rtl="0">
              <a:lnSpc>
                <a:spcPct val="100000"/>
              </a:lnSpc>
              <a:spcBef>
                <a:spcPts val="0"/>
              </a:spcBef>
              <a:spcAft>
                <a:spcPts val="0"/>
              </a:spcAft>
              <a:buNone/>
              <a:defRPr b="1">
                <a:latin typeface="Gloria Hallelujah"/>
                <a:ea typeface="Gloria Hallelujah"/>
                <a:cs typeface="Gloria Hallelujah"/>
                <a:sym typeface="Gloria Hallelujah"/>
              </a:defRPr>
            </a:lvl5pPr>
            <a:lvl6pPr lvl="5" rtl="0">
              <a:lnSpc>
                <a:spcPct val="100000"/>
              </a:lnSpc>
              <a:spcBef>
                <a:spcPts val="0"/>
              </a:spcBef>
              <a:spcAft>
                <a:spcPts val="0"/>
              </a:spcAft>
              <a:buNone/>
              <a:defRPr b="1">
                <a:latin typeface="Gloria Hallelujah"/>
                <a:ea typeface="Gloria Hallelujah"/>
                <a:cs typeface="Gloria Hallelujah"/>
                <a:sym typeface="Gloria Hallelujah"/>
              </a:defRPr>
            </a:lvl6pPr>
            <a:lvl7pPr lvl="6" rtl="0">
              <a:lnSpc>
                <a:spcPct val="100000"/>
              </a:lnSpc>
              <a:spcBef>
                <a:spcPts val="0"/>
              </a:spcBef>
              <a:spcAft>
                <a:spcPts val="0"/>
              </a:spcAft>
              <a:buNone/>
              <a:defRPr b="1">
                <a:latin typeface="Gloria Hallelujah"/>
                <a:ea typeface="Gloria Hallelujah"/>
                <a:cs typeface="Gloria Hallelujah"/>
                <a:sym typeface="Gloria Hallelujah"/>
              </a:defRPr>
            </a:lvl7pPr>
            <a:lvl8pPr lvl="7" rtl="0">
              <a:lnSpc>
                <a:spcPct val="100000"/>
              </a:lnSpc>
              <a:spcBef>
                <a:spcPts val="0"/>
              </a:spcBef>
              <a:spcAft>
                <a:spcPts val="0"/>
              </a:spcAft>
              <a:buNone/>
              <a:defRPr b="1">
                <a:latin typeface="Gloria Hallelujah"/>
                <a:ea typeface="Gloria Hallelujah"/>
                <a:cs typeface="Gloria Hallelujah"/>
                <a:sym typeface="Gloria Hallelujah"/>
              </a:defRPr>
            </a:lvl8pPr>
            <a:lvl9pPr lvl="8"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128" name="Google Shape;128;p13"/>
          <p:cNvSpPr txBox="1">
            <a:spLocks noGrp="1"/>
          </p:cNvSpPr>
          <p:nvPr>
            <p:ph type="subTitle" idx="14"/>
          </p:nvPr>
        </p:nvSpPr>
        <p:spPr>
          <a:xfrm>
            <a:off x="3581333" y="4099881"/>
            <a:ext cx="2257200" cy="4472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b="1">
                <a:latin typeface="Gloria Hallelujah"/>
                <a:ea typeface="Gloria Hallelujah"/>
                <a:cs typeface="Gloria Hallelujah"/>
                <a:sym typeface="Gloria Hallelujah"/>
              </a:defRPr>
            </a:lvl1pPr>
            <a:lvl2pPr lvl="1" rtl="0">
              <a:lnSpc>
                <a:spcPct val="100000"/>
              </a:lnSpc>
              <a:spcBef>
                <a:spcPts val="0"/>
              </a:spcBef>
              <a:spcAft>
                <a:spcPts val="0"/>
              </a:spcAft>
              <a:buNone/>
              <a:defRPr b="1">
                <a:latin typeface="Gloria Hallelujah"/>
                <a:ea typeface="Gloria Hallelujah"/>
                <a:cs typeface="Gloria Hallelujah"/>
                <a:sym typeface="Gloria Hallelujah"/>
              </a:defRPr>
            </a:lvl2pPr>
            <a:lvl3pPr lvl="2" rtl="0">
              <a:lnSpc>
                <a:spcPct val="100000"/>
              </a:lnSpc>
              <a:spcBef>
                <a:spcPts val="0"/>
              </a:spcBef>
              <a:spcAft>
                <a:spcPts val="0"/>
              </a:spcAft>
              <a:buNone/>
              <a:defRPr b="1">
                <a:latin typeface="Gloria Hallelujah"/>
                <a:ea typeface="Gloria Hallelujah"/>
                <a:cs typeface="Gloria Hallelujah"/>
                <a:sym typeface="Gloria Hallelujah"/>
              </a:defRPr>
            </a:lvl3pPr>
            <a:lvl4pPr lvl="3" rtl="0">
              <a:lnSpc>
                <a:spcPct val="100000"/>
              </a:lnSpc>
              <a:spcBef>
                <a:spcPts val="0"/>
              </a:spcBef>
              <a:spcAft>
                <a:spcPts val="0"/>
              </a:spcAft>
              <a:buNone/>
              <a:defRPr b="1">
                <a:latin typeface="Gloria Hallelujah"/>
                <a:ea typeface="Gloria Hallelujah"/>
                <a:cs typeface="Gloria Hallelujah"/>
                <a:sym typeface="Gloria Hallelujah"/>
              </a:defRPr>
            </a:lvl4pPr>
            <a:lvl5pPr lvl="4" rtl="0">
              <a:lnSpc>
                <a:spcPct val="100000"/>
              </a:lnSpc>
              <a:spcBef>
                <a:spcPts val="0"/>
              </a:spcBef>
              <a:spcAft>
                <a:spcPts val="0"/>
              </a:spcAft>
              <a:buNone/>
              <a:defRPr b="1">
                <a:latin typeface="Gloria Hallelujah"/>
                <a:ea typeface="Gloria Hallelujah"/>
                <a:cs typeface="Gloria Hallelujah"/>
                <a:sym typeface="Gloria Hallelujah"/>
              </a:defRPr>
            </a:lvl5pPr>
            <a:lvl6pPr lvl="5" rtl="0">
              <a:lnSpc>
                <a:spcPct val="100000"/>
              </a:lnSpc>
              <a:spcBef>
                <a:spcPts val="0"/>
              </a:spcBef>
              <a:spcAft>
                <a:spcPts val="0"/>
              </a:spcAft>
              <a:buNone/>
              <a:defRPr b="1">
                <a:latin typeface="Gloria Hallelujah"/>
                <a:ea typeface="Gloria Hallelujah"/>
                <a:cs typeface="Gloria Hallelujah"/>
                <a:sym typeface="Gloria Hallelujah"/>
              </a:defRPr>
            </a:lvl6pPr>
            <a:lvl7pPr lvl="6" rtl="0">
              <a:lnSpc>
                <a:spcPct val="100000"/>
              </a:lnSpc>
              <a:spcBef>
                <a:spcPts val="0"/>
              </a:spcBef>
              <a:spcAft>
                <a:spcPts val="0"/>
              </a:spcAft>
              <a:buNone/>
              <a:defRPr b="1">
                <a:latin typeface="Gloria Hallelujah"/>
                <a:ea typeface="Gloria Hallelujah"/>
                <a:cs typeface="Gloria Hallelujah"/>
                <a:sym typeface="Gloria Hallelujah"/>
              </a:defRPr>
            </a:lvl7pPr>
            <a:lvl8pPr lvl="7" rtl="0">
              <a:lnSpc>
                <a:spcPct val="100000"/>
              </a:lnSpc>
              <a:spcBef>
                <a:spcPts val="0"/>
              </a:spcBef>
              <a:spcAft>
                <a:spcPts val="0"/>
              </a:spcAft>
              <a:buNone/>
              <a:defRPr b="1">
                <a:latin typeface="Gloria Hallelujah"/>
                <a:ea typeface="Gloria Hallelujah"/>
                <a:cs typeface="Gloria Hallelujah"/>
                <a:sym typeface="Gloria Hallelujah"/>
              </a:defRPr>
            </a:lvl8pPr>
            <a:lvl9pPr lvl="8"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129" name="Google Shape;129;p13"/>
          <p:cNvSpPr txBox="1">
            <a:spLocks noGrp="1"/>
          </p:cNvSpPr>
          <p:nvPr>
            <p:ph type="subTitle" idx="15"/>
          </p:nvPr>
        </p:nvSpPr>
        <p:spPr>
          <a:xfrm>
            <a:off x="7787565" y="4105608"/>
            <a:ext cx="2257200" cy="4472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b="1">
                <a:latin typeface="Gloria Hallelujah"/>
                <a:ea typeface="Gloria Hallelujah"/>
                <a:cs typeface="Gloria Hallelujah"/>
                <a:sym typeface="Gloria Hallelujah"/>
              </a:defRPr>
            </a:lvl1pPr>
            <a:lvl2pPr lvl="1" rtl="0">
              <a:lnSpc>
                <a:spcPct val="100000"/>
              </a:lnSpc>
              <a:spcBef>
                <a:spcPts val="0"/>
              </a:spcBef>
              <a:spcAft>
                <a:spcPts val="0"/>
              </a:spcAft>
              <a:buNone/>
              <a:defRPr b="1">
                <a:latin typeface="Gloria Hallelujah"/>
                <a:ea typeface="Gloria Hallelujah"/>
                <a:cs typeface="Gloria Hallelujah"/>
                <a:sym typeface="Gloria Hallelujah"/>
              </a:defRPr>
            </a:lvl2pPr>
            <a:lvl3pPr lvl="2" rtl="0">
              <a:lnSpc>
                <a:spcPct val="100000"/>
              </a:lnSpc>
              <a:spcBef>
                <a:spcPts val="0"/>
              </a:spcBef>
              <a:spcAft>
                <a:spcPts val="0"/>
              </a:spcAft>
              <a:buNone/>
              <a:defRPr b="1">
                <a:latin typeface="Gloria Hallelujah"/>
                <a:ea typeface="Gloria Hallelujah"/>
                <a:cs typeface="Gloria Hallelujah"/>
                <a:sym typeface="Gloria Hallelujah"/>
              </a:defRPr>
            </a:lvl3pPr>
            <a:lvl4pPr lvl="3" rtl="0">
              <a:lnSpc>
                <a:spcPct val="100000"/>
              </a:lnSpc>
              <a:spcBef>
                <a:spcPts val="0"/>
              </a:spcBef>
              <a:spcAft>
                <a:spcPts val="0"/>
              </a:spcAft>
              <a:buNone/>
              <a:defRPr b="1">
                <a:latin typeface="Gloria Hallelujah"/>
                <a:ea typeface="Gloria Hallelujah"/>
                <a:cs typeface="Gloria Hallelujah"/>
                <a:sym typeface="Gloria Hallelujah"/>
              </a:defRPr>
            </a:lvl4pPr>
            <a:lvl5pPr lvl="4" rtl="0">
              <a:lnSpc>
                <a:spcPct val="100000"/>
              </a:lnSpc>
              <a:spcBef>
                <a:spcPts val="0"/>
              </a:spcBef>
              <a:spcAft>
                <a:spcPts val="0"/>
              </a:spcAft>
              <a:buNone/>
              <a:defRPr b="1">
                <a:latin typeface="Gloria Hallelujah"/>
                <a:ea typeface="Gloria Hallelujah"/>
                <a:cs typeface="Gloria Hallelujah"/>
                <a:sym typeface="Gloria Hallelujah"/>
              </a:defRPr>
            </a:lvl5pPr>
            <a:lvl6pPr lvl="5" rtl="0">
              <a:lnSpc>
                <a:spcPct val="100000"/>
              </a:lnSpc>
              <a:spcBef>
                <a:spcPts val="0"/>
              </a:spcBef>
              <a:spcAft>
                <a:spcPts val="0"/>
              </a:spcAft>
              <a:buNone/>
              <a:defRPr b="1">
                <a:latin typeface="Gloria Hallelujah"/>
                <a:ea typeface="Gloria Hallelujah"/>
                <a:cs typeface="Gloria Hallelujah"/>
                <a:sym typeface="Gloria Hallelujah"/>
              </a:defRPr>
            </a:lvl6pPr>
            <a:lvl7pPr lvl="6" rtl="0">
              <a:lnSpc>
                <a:spcPct val="100000"/>
              </a:lnSpc>
              <a:spcBef>
                <a:spcPts val="0"/>
              </a:spcBef>
              <a:spcAft>
                <a:spcPts val="0"/>
              </a:spcAft>
              <a:buNone/>
              <a:defRPr b="1">
                <a:latin typeface="Gloria Hallelujah"/>
                <a:ea typeface="Gloria Hallelujah"/>
                <a:cs typeface="Gloria Hallelujah"/>
                <a:sym typeface="Gloria Hallelujah"/>
              </a:defRPr>
            </a:lvl7pPr>
            <a:lvl8pPr lvl="7" rtl="0">
              <a:lnSpc>
                <a:spcPct val="100000"/>
              </a:lnSpc>
              <a:spcBef>
                <a:spcPts val="0"/>
              </a:spcBef>
              <a:spcAft>
                <a:spcPts val="0"/>
              </a:spcAft>
              <a:buNone/>
              <a:defRPr b="1">
                <a:latin typeface="Gloria Hallelujah"/>
                <a:ea typeface="Gloria Hallelujah"/>
                <a:cs typeface="Gloria Hallelujah"/>
                <a:sym typeface="Gloria Hallelujah"/>
              </a:defRPr>
            </a:lvl8pPr>
            <a:lvl9pPr lvl="8"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Tree>
    <p:extLst>
      <p:ext uri="{BB962C8B-B14F-4D97-AF65-F5344CB8AC3E}">
        <p14:creationId xmlns:p14="http://schemas.microsoft.com/office/powerpoint/2010/main" val="402477430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30"/>
        <p:cNvGrpSpPr/>
        <p:nvPr/>
      </p:nvGrpSpPr>
      <p:grpSpPr>
        <a:xfrm>
          <a:off x="0" y="0"/>
          <a:ext cx="0" cy="0"/>
          <a:chOff x="0" y="0"/>
          <a:chExt cx="0" cy="0"/>
        </a:xfrm>
      </p:grpSpPr>
      <p:sp>
        <p:nvSpPr>
          <p:cNvPr id="131" name="Google Shape;131;p14"/>
          <p:cNvSpPr txBox="1">
            <a:spLocks noGrp="1"/>
          </p:cNvSpPr>
          <p:nvPr>
            <p:ph type="title"/>
          </p:nvPr>
        </p:nvSpPr>
        <p:spPr>
          <a:xfrm>
            <a:off x="3862200" y="4346400"/>
            <a:ext cx="44676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200"/>
              <a:buNone/>
              <a:defRPr sz="2667" b="1"/>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32" name="Google Shape;132;p14"/>
          <p:cNvSpPr txBox="1">
            <a:spLocks noGrp="1"/>
          </p:cNvSpPr>
          <p:nvPr>
            <p:ph type="subTitle" idx="1"/>
          </p:nvPr>
        </p:nvSpPr>
        <p:spPr>
          <a:xfrm>
            <a:off x="3862200" y="1637667"/>
            <a:ext cx="4467600" cy="255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500"/>
              <a:buNone/>
              <a:defRPr sz="2933"/>
            </a:lvl1pPr>
            <a:lvl2pPr lvl="1" algn="ctr" rtl="0">
              <a:spcBef>
                <a:spcPts val="2133"/>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grpSp>
        <p:nvGrpSpPr>
          <p:cNvPr id="133" name="Google Shape;133;p14"/>
          <p:cNvGrpSpPr/>
          <p:nvPr/>
        </p:nvGrpSpPr>
        <p:grpSpPr>
          <a:xfrm rot="-1298308">
            <a:off x="10725940" y="1058151"/>
            <a:ext cx="497280" cy="1076247"/>
            <a:chOff x="6387350" y="1078650"/>
            <a:chExt cx="317325" cy="686775"/>
          </a:xfrm>
        </p:grpSpPr>
        <p:sp>
          <p:nvSpPr>
            <p:cNvPr id="134" name="Google Shape;134;p14"/>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rgbClr val="29486D">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14"/>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6" name="Google Shape;136;p14"/>
          <p:cNvGrpSpPr/>
          <p:nvPr/>
        </p:nvGrpSpPr>
        <p:grpSpPr>
          <a:xfrm rot="-506915">
            <a:off x="11318917" y="202950"/>
            <a:ext cx="497336" cy="1076365"/>
            <a:chOff x="6387350" y="1078650"/>
            <a:chExt cx="317325" cy="686775"/>
          </a:xfrm>
        </p:grpSpPr>
        <p:sp>
          <p:nvSpPr>
            <p:cNvPr id="137" name="Google Shape;137;p14"/>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rgbClr val="29486D">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14"/>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432951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649B8-9537-4A10-B746-82FBB9C801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EA2E3D-0E41-4115-9C81-9F95152A5F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C2DA80E-BEF9-4091-9078-773DFC9EE8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D4E11D-C9D6-4E59-8F84-2D94680C862C}"/>
              </a:ext>
            </a:extLst>
          </p:cNvPr>
          <p:cNvSpPr>
            <a:spLocks noGrp="1"/>
          </p:cNvSpPr>
          <p:nvPr>
            <p:ph type="dt" sz="half" idx="10"/>
          </p:nvPr>
        </p:nvSpPr>
        <p:spPr/>
        <p:txBody>
          <a:bodyPr/>
          <a:lstStyle/>
          <a:p>
            <a:fld id="{3F550F31-06E6-4317-84EB-6EA40B7186C8}" type="datetimeFigureOut">
              <a:rPr lang="en-US" smtClean="0"/>
              <a:t>8/2/2021</a:t>
            </a:fld>
            <a:endParaRPr lang="en-US"/>
          </a:p>
        </p:txBody>
      </p:sp>
      <p:sp>
        <p:nvSpPr>
          <p:cNvPr id="6" name="Footer Placeholder 5">
            <a:extLst>
              <a:ext uri="{FF2B5EF4-FFF2-40B4-BE49-F238E27FC236}">
                <a16:creationId xmlns:a16="http://schemas.microsoft.com/office/drawing/2014/main" id="{C6520025-6CEC-4718-A109-AC81237222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A422A6-5680-4DCC-A101-419D3769EDBB}"/>
              </a:ext>
            </a:extLst>
          </p:cNvPr>
          <p:cNvSpPr>
            <a:spLocks noGrp="1"/>
          </p:cNvSpPr>
          <p:nvPr>
            <p:ph type="sldNum" sz="quarter" idx="12"/>
          </p:nvPr>
        </p:nvSpPr>
        <p:spPr/>
        <p:txBody>
          <a:bodyPr/>
          <a:lstStyle/>
          <a:p>
            <a:fld id="{2B6E7503-F2D6-41A5-8209-5E97485407BA}" type="slidenum">
              <a:rPr lang="en-US" smtClean="0"/>
              <a:t>‹#›</a:t>
            </a:fld>
            <a:endParaRPr lang="en-US"/>
          </a:p>
        </p:txBody>
      </p:sp>
    </p:spTree>
    <p:extLst>
      <p:ext uri="{BB962C8B-B14F-4D97-AF65-F5344CB8AC3E}">
        <p14:creationId xmlns:p14="http://schemas.microsoft.com/office/powerpoint/2010/main" val="241230376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39"/>
        <p:cNvGrpSpPr/>
        <p:nvPr/>
      </p:nvGrpSpPr>
      <p:grpSpPr>
        <a:xfrm>
          <a:off x="0" y="0"/>
          <a:ext cx="0" cy="0"/>
          <a:chOff x="0" y="0"/>
          <a:chExt cx="0" cy="0"/>
        </a:xfrm>
      </p:grpSpPr>
      <p:sp>
        <p:nvSpPr>
          <p:cNvPr id="140" name="Google Shape;140;p15"/>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b="1"/>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41" name="Google Shape;141;p15"/>
          <p:cNvSpPr txBox="1">
            <a:spLocks noGrp="1"/>
          </p:cNvSpPr>
          <p:nvPr>
            <p:ph type="subTitle" idx="1"/>
          </p:nvPr>
        </p:nvSpPr>
        <p:spPr>
          <a:xfrm>
            <a:off x="2257767" y="3764133"/>
            <a:ext cx="2609600" cy="1307600"/>
          </a:xfrm>
          <a:prstGeom prst="rect">
            <a:avLst/>
          </a:prstGeom>
        </p:spPr>
        <p:txBody>
          <a:bodyPr spcFirstLastPara="1" wrap="square" lIns="0" tIns="91425" rIns="0" bIns="91425" anchor="ctr" anchorCtr="0">
            <a:noAutofit/>
          </a:bodyPr>
          <a:lstStyle>
            <a:lvl1pPr lvl="0" algn="ctr" rtl="0">
              <a:lnSpc>
                <a:spcPct val="100000"/>
              </a:lnSpc>
              <a:spcBef>
                <a:spcPts val="0"/>
              </a:spcBef>
              <a:spcAft>
                <a:spcPts val="0"/>
              </a:spcAft>
              <a:buNone/>
              <a:defRPr sz="1867"/>
            </a:lvl1pPr>
            <a:lvl2pPr lvl="1" algn="ctr" rtl="0">
              <a:lnSpc>
                <a:spcPct val="100000"/>
              </a:lnSpc>
              <a:spcBef>
                <a:spcPts val="0"/>
              </a:spcBef>
              <a:spcAft>
                <a:spcPts val="0"/>
              </a:spcAft>
              <a:buNone/>
              <a:defRPr sz="1867"/>
            </a:lvl2pPr>
            <a:lvl3pPr lvl="2" algn="ctr" rtl="0">
              <a:lnSpc>
                <a:spcPct val="100000"/>
              </a:lnSpc>
              <a:spcBef>
                <a:spcPts val="0"/>
              </a:spcBef>
              <a:spcAft>
                <a:spcPts val="0"/>
              </a:spcAft>
              <a:buNone/>
              <a:defRPr sz="1867"/>
            </a:lvl3pPr>
            <a:lvl4pPr lvl="3" algn="ctr" rtl="0">
              <a:lnSpc>
                <a:spcPct val="100000"/>
              </a:lnSpc>
              <a:spcBef>
                <a:spcPts val="0"/>
              </a:spcBef>
              <a:spcAft>
                <a:spcPts val="0"/>
              </a:spcAft>
              <a:buNone/>
              <a:defRPr sz="1867"/>
            </a:lvl4pPr>
            <a:lvl5pPr lvl="4" algn="ctr" rtl="0">
              <a:lnSpc>
                <a:spcPct val="100000"/>
              </a:lnSpc>
              <a:spcBef>
                <a:spcPts val="0"/>
              </a:spcBef>
              <a:spcAft>
                <a:spcPts val="0"/>
              </a:spcAft>
              <a:buNone/>
              <a:defRPr sz="1867"/>
            </a:lvl5pPr>
            <a:lvl6pPr lvl="5" algn="ctr" rtl="0">
              <a:lnSpc>
                <a:spcPct val="100000"/>
              </a:lnSpc>
              <a:spcBef>
                <a:spcPts val="0"/>
              </a:spcBef>
              <a:spcAft>
                <a:spcPts val="0"/>
              </a:spcAft>
              <a:buNone/>
              <a:defRPr sz="1867"/>
            </a:lvl6pPr>
            <a:lvl7pPr lvl="6" algn="ctr" rtl="0">
              <a:lnSpc>
                <a:spcPct val="100000"/>
              </a:lnSpc>
              <a:spcBef>
                <a:spcPts val="0"/>
              </a:spcBef>
              <a:spcAft>
                <a:spcPts val="0"/>
              </a:spcAft>
              <a:buNone/>
              <a:defRPr sz="1867"/>
            </a:lvl7pPr>
            <a:lvl8pPr lvl="7" algn="ctr" rtl="0">
              <a:lnSpc>
                <a:spcPct val="100000"/>
              </a:lnSpc>
              <a:spcBef>
                <a:spcPts val="0"/>
              </a:spcBef>
              <a:spcAft>
                <a:spcPts val="0"/>
              </a:spcAft>
              <a:buNone/>
              <a:defRPr sz="1867"/>
            </a:lvl8pPr>
            <a:lvl9pPr lvl="8" algn="ctr" rtl="0">
              <a:lnSpc>
                <a:spcPct val="100000"/>
              </a:lnSpc>
              <a:spcBef>
                <a:spcPts val="0"/>
              </a:spcBef>
              <a:spcAft>
                <a:spcPts val="0"/>
              </a:spcAft>
              <a:buNone/>
              <a:defRPr sz="1867"/>
            </a:lvl9pPr>
          </a:lstStyle>
          <a:p>
            <a:endParaRPr/>
          </a:p>
        </p:txBody>
      </p:sp>
      <p:sp>
        <p:nvSpPr>
          <p:cNvPr id="142" name="Google Shape;142;p15"/>
          <p:cNvSpPr txBox="1">
            <a:spLocks noGrp="1"/>
          </p:cNvSpPr>
          <p:nvPr>
            <p:ph type="subTitle" idx="2"/>
          </p:nvPr>
        </p:nvSpPr>
        <p:spPr>
          <a:xfrm>
            <a:off x="2257788" y="3072628"/>
            <a:ext cx="2609600" cy="754000"/>
          </a:xfrm>
          <a:prstGeom prst="rect">
            <a:avLst/>
          </a:prstGeom>
        </p:spPr>
        <p:txBody>
          <a:bodyPr spcFirstLastPara="1" wrap="square" lIns="0" tIns="91425" rIns="0" bIns="91425" anchor="ctr" anchorCtr="0">
            <a:noAutofit/>
          </a:bodyPr>
          <a:lstStyle>
            <a:lvl1pPr lvl="0" algn="ctr" rtl="0">
              <a:lnSpc>
                <a:spcPct val="100000"/>
              </a:lnSpc>
              <a:spcBef>
                <a:spcPts val="0"/>
              </a:spcBef>
              <a:spcAft>
                <a:spcPts val="0"/>
              </a:spcAft>
              <a:buNone/>
              <a:defRPr b="1">
                <a:latin typeface="Gloria Hallelujah"/>
                <a:ea typeface="Gloria Hallelujah"/>
                <a:cs typeface="Gloria Hallelujah"/>
                <a:sym typeface="Gloria Hallelujah"/>
              </a:defRPr>
            </a:lvl1pPr>
            <a:lvl2pPr lvl="1" algn="ctr" rtl="0">
              <a:lnSpc>
                <a:spcPct val="100000"/>
              </a:lnSpc>
              <a:spcBef>
                <a:spcPts val="0"/>
              </a:spcBef>
              <a:spcAft>
                <a:spcPts val="0"/>
              </a:spcAft>
              <a:buNone/>
              <a:defRPr b="1">
                <a:latin typeface="Gloria Hallelujah"/>
                <a:ea typeface="Gloria Hallelujah"/>
                <a:cs typeface="Gloria Hallelujah"/>
                <a:sym typeface="Gloria Hallelujah"/>
              </a:defRPr>
            </a:lvl2pPr>
            <a:lvl3pPr lvl="2" algn="ctr" rtl="0">
              <a:lnSpc>
                <a:spcPct val="100000"/>
              </a:lnSpc>
              <a:spcBef>
                <a:spcPts val="0"/>
              </a:spcBef>
              <a:spcAft>
                <a:spcPts val="0"/>
              </a:spcAft>
              <a:buNone/>
              <a:defRPr b="1">
                <a:latin typeface="Gloria Hallelujah"/>
                <a:ea typeface="Gloria Hallelujah"/>
                <a:cs typeface="Gloria Hallelujah"/>
                <a:sym typeface="Gloria Hallelujah"/>
              </a:defRPr>
            </a:lvl3pPr>
            <a:lvl4pPr lvl="3" algn="ctr" rtl="0">
              <a:lnSpc>
                <a:spcPct val="100000"/>
              </a:lnSpc>
              <a:spcBef>
                <a:spcPts val="0"/>
              </a:spcBef>
              <a:spcAft>
                <a:spcPts val="0"/>
              </a:spcAft>
              <a:buNone/>
              <a:defRPr b="1">
                <a:latin typeface="Gloria Hallelujah"/>
                <a:ea typeface="Gloria Hallelujah"/>
                <a:cs typeface="Gloria Hallelujah"/>
                <a:sym typeface="Gloria Hallelujah"/>
              </a:defRPr>
            </a:lvl4pPr>
            <a:lvl5pPr lvl="4" algn="ctr" rtl="0">
              <a:lnSpc>
                <a:spcPct val="100000"/>
              </a:lnSpc>
              <a:spcBef>
                <a:spcPts val="0"/>
              </a:spcBef>
              <a:spcAft>
                <a:spcPts val="0"/>
              </a:spcAft>
              <a:buNone/>
              <a:defRPr b="1">
                <a:latin typeface="Gloria Hallelujah"/>
                <a:ea typeface="Gloria Hallelujah"/>
                <a:cs typeface="Gloria Hallelujah"/>
                <a:sym typeface="Gloria Hallelujah"/>
              </a:defRPr>
            </a:lvl5pPr>
            <a:lvl6pPr lvl="5" algn="ctr" rtl="0">
              <a:lnSpc>
                <a:spcPct val="100000"/>
              </a:lnSpc>
              <a:spcBef>
                <a:spcPts val="0"/>
              </a:spcBef>
              <a:spcAft>
                <a:spcPts val="0"/>
              </a:spcAft>
              <a:buNone/>
              <a:defRPr b="1">
                <a:latin typeface="Gloria Hallelujah"/>
                <a:ea typeface="Gloria Hallelujah"/>
                <a:cs typeface="Gloria Hallelujah"/>
                <a:sym typeface="Gloria Hallelujah"/>
              </a:defRPr>
            </a:lvl6pPr>
            <a:lvl7pPr lvl="6" algn="ctr" rtl="0">
              <a:lnSpc>
                <a:spcPct val="100000"/>
              </a:lnSpc>
              <a:spcBef>
                <a:spcPts val="0"/>
              </a:spcBef>
              <a:spcAft>
                <a:spcPts val="0"/>
              </a:spcAft>
              <a:buNone/>
              <a:defRPr b="1">
                <a:latin typeface="Gloria Hallelujah"/>
                <a:ea typeface="Gloria Hallelujah"/>
                <a:cs typeface="Gloria Hallelujah"/>
                <a:sym typeface="Gloria Hallelujah"/>
              </a:defRPr>
            </a:lvl7pPr>
            <a:lvl8pPr lvl="7" algn="ctr" rtl="0">
              <a:lnSpc>
                <a:spcPct val="100000"/>
              </a:lnSpc>
              <a:spcBef>
                <a:spcPts val="0"/>
              </a:spcBef>
              <a:spcAft>
                <a:spcPts val="0"/>
              </a:spcAft>
              <a:buNone/>
              <a:defRPr b="1">
                <a:latin typeface="Gloria Hallelujah"/>
                <a:ea typeface="Gloria Hallelujah"/>
                <a:cs typeface="Gloria Hallelujah"/>
                <a:sym typeface="Gloria Hallelujah"/>
              </a:defRPr>
            </a:lvl8pPr>
            <a:lvl9pPr lvl="8" algn="ctr"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143" name="Google Shape;143;p15"/>
          <p:cNvSpPr txBox="1">
            <a:spLocks noGrp="1"/>
          </p:cNvSpPr>
          <p:nvPr>
            <p:ph type="subTitle" idx="3"/>
          </p:nvPr>
        </p:nvSpPr>
        <p:spPr>
          <a:xfrm>
            <a:off x="7324533" y="3764133"/>
            <a:ext cx="2609600" cy="1307600"/>
          </a:xfrm>
          <a:prstGeom prst="rect">
            <a:avLst/>
          </a:prstGeom>
        </p:spPr>
        <p:txBody>
          <a:bodyPr spcFirstLastPara="1" wrap="square" lIns="0" tIns="91425" rIns="0" bIns="91425" anchor="ctr" anchorCtr="0">
            <a:noAutofit/>
          </a:bodyPr>
          <a:lstStyle>
            <a:lvl1pPr lvl="0" algn="ctr" rtl="0">
              <a:lnSpc>
                <a:spcPct val="100000"/>
              </a:lnSpc>
              <a:spcBef>
                <a:spcPts val="0"/>
              </a:spcBef>
              <a:spcAft>
                <a:spcPts val="0"/>
              </a:spcAft>
              <a:buNone/>
              <a:defRPr sz="1867"/>
            </a:lvl1pPr>
            <a:lvl2pPr lvl="1" algn="ctr" rtl="0">
              <a:lnSpc>
                <a:spcPct val="100000"/>
              </a:lnSpc>
              <a:spcBef>
                <a:spcPts val="0"/>
              </a:spcBef>
              <a:spcAft>
                <a:spcPts val="0"/>
              </a:spcAft>
              <a:buNone/>
              <a:defRPr sz="1867"/>
            </a:lvl2pPr>
            <a:lvl3pPr lvl="2" algn="ctr" rtl="0">
              <a:lnSpc>
                <a:spcPct val="100000"/>
              </a:lnSpc>
              <a:spcBef>
                <a:spcPts val="0"/>
              </a:spcBef>
              <a:spcAft>
                <a:spcPts val="0"/>
              </a:spcAft>
              <a:buNone/>
              <a:defRPr sz="1867"/>
            </a:lvl3pPr>
            <a:lvl4pPr lvl="3" algn="ctr" rtl="0">
              <a:lnSpc>
                <a:spcPct val="100000"/>
              </a:lnSpc>
              <a:spcBef>
                <a:spcPts val="0"/>
              </a:spcBef>
              <a:spcAft>
                <a:spcPts val="0"/>
              </a:spcAft>
              <a:buNone/>
              <a:defRPr sz="1867"/>
            </a:lvl4pPr>
            <a:lvl5pPr lvl="4" algn="ctr" rtl="0">
              <a:lnSpc>
                <a:spcPct val="100000"/>
              </a:lnSpc>
              <a:spcBef>
                <a:spcPts val="0"/>
              </a:spcBef>
              <a:spcAft>
                <a:spcPts val="0"/>
              </a:spcAft>
              <a:buNone/>
              <a:defRPr sz="1867"/>
            </a:lvl5pPr>
            <a:lvl6pPr lvl="5" algn="ctr" rtl="0">
              <a:lnSpc>
                <a:spcPct val="100000"/>
              </a:lnSpc>
              <a:spcBef>
                <a:spcPts val="0"/>
              </a:spcBef>
              <a:spcAft>
                <a:spcPts val="0"/>
              </a:spcAft>
              <a:buNone/>
              <a:defRPr sz="1867"/>
            </a:lvl6pPr>
            <a:lvl7pPr lvl="6" algn="ctr" rtl="0">
              <a:lnSpc>
                <a:spcPct val="100000"/>
              </a:lnSpc>
              <a:spcBef>
                <a:spcPts val="0"/>
              </a:spcBef>
              <a:spcAft>
                <a:spcPts val="0"/>
              </a:spcAft>
              <a:buNone/>
              <a:defRPr sz="1867"/>
            </a:lvl7pPr>
            <a:lvl8pPr lvl="7" algn="ctr" rtl="0">
              <a:lnSpc>
                <a:spcPct val="100000"/>
              </a:lnSpc>
              <a:spcBef>
                <a:spcPts val="0"/>
              </a:spcBef>
              <a:spcAft>
                <a:spcPts val="0"/>
              </a:spcAft>
              <a:buNone/>
              <a:defRPr sz="1867"/>
            </a:lvl8pPr>
            <a:lvl9pPr lvl="8" algn="ctr" rtl="0">
              <a:lnSpc>
                <a:spcPct val="100000"/>
              </a:lnSpc>
              <a:spcBef>
                <a:spcPts val="0"/>
              </a:spcBef>
              <a:spcAft>
                <a:spcPts val="0"/>
              </a:spcAft>
              <a:buNone/>
              <a:defRPr sz="1867"/>
            </a:lvl9pPr>
          </a:lstStyle>
          <a:p>
            <a:endParaRPr/>
          </a:p>
        </p:txBody>
      </p:sp>
      <p:sp>
        <p:nvSpPr>
          <p:cNvPr id="144" name="Google Shape;144;p15"/>
          <p:cNvSpPr txBox="1">
            <a:spLocks noGrp="1"/>
          </p:cNvSpPr>
          <p:nvPr>
            <p:ph type="subTitle" idx="4"/>
          </p:nvPr>
        </p:nvSpPr>
        <p:spPr>
          <a:xfrm>
            <a:off x="7324555" y="3072628"/>
            <a:ext cx="2609600" cy="754000"/>
          </a:xfrm>
          <a:prstGeom prst="rect">
            <a:avLst/>
          </a:prstGeom>
        </p:spPr>
        <p:txBody>
          <a:bodyPr spcFirstLastPara="1" wrap="square" lIns="0" tIns="91425" rIns="0" bIns="91425" anchor="ctr" anchorCtr="0">
            <a:noAutofit/>
          </a:bodyPr>
          <a:lstStyle>
            <a:lvl1pPr lvl="0" algn="ctr" rtl="0">
              <a:lnSpc>
                <a:spcPct val="100000"/>
              </a:lnSpc>
              <a:spcBef>
                <a:spcPts val="0"/>
              </a:spcBef>
              <a:spcAft>
                <a:spcPts val="0"/>
              </a:spcAft>
              <a:buNone/>
              <a:defRPr b="1">
                <a:latin typeface="Gloria Hallelujah"/>
                <a:ea typeface="Gloria Hallelujah"/>
                <a:cs typeface="Gloria Hallelujah"/>
                <a:sym typeface="Gloria Hallelujah"/>
              </a:defRPr>
            </a:lvl1pPr>
            <a:lvl2pPr lvl="1" algn="ctr" rtl="0">
              <a:lnSpc>
                <a:spcPct val="100000"/>
              </a:lnSpc>
              <a:spcBef>
                <a:spcPts val="0"/>
              </a:spcBef>
              <a:spcAft>
                <a:spcPts val="0"/>
              </a:spcAft>
              <a:buNone/>
              <a:defRPr b="1">
                <a:latin typeface="Gloria Hallelujah"/>
                <a:ea typeface="Gloria Hallelujah"/>
                <a:cs typeface="Gloria Hallelujah"/>
                <a:sym typeface="Gloria Hallelujah"/>
              </a:defRPr>
            </a:lvl2pPr>
            <a:lvl3pPr lvl="2" algn="ctr" rtl="0">
              <a:lnSpc>
                <a:spcPct val="100000"/>
              </a:lnSpc>
              <a:spcBef>
                <a:spcPts val="0"/>
              </a:spcBef>
              <a:spcAft>
                <a:spcPts val="0"/>
              </a:spcAft>
              <a:buNone/>
              <a:defRPr b="1">
                <a:latin typeface="Gloria Hallelujah"/>
                <a:ea typeface="Gloria Hallelujah"/>
                <a:cs typeface="Gloria Hallelujah"/>
                <a:sym typeface="Gloria Hallelujah"/>
              </a:defRPr>
            </a:lvl3pPr>
            <a:lvl4pPr lvl="3" algn="ctr" rtl="0">
              <a:lnSpc>
                <a:spcPct val="100000"/>
              </a:lnSpc>
              <a:spcBef>
                <a:spcPts val="0"/>
              </a:spcBef>
              <a:spcAft>
                <a:spcPts val="0"/>
              </a:spcAft>
              <a:buNone/>
              <a:defRPr b="1">
                <a:latin typeface="Gloria Hallelujah"/>
                <a:ea typeface="Gloria Hallelujah"/>
                <a:cs typeface="Gloria Hallelujah"/>
                <a:sym typeface="Gloria Hallelujah"/>
              </a:defRPr>
            </a:lvl4pPr>
            <a:lvl5pPr lvl="4" algn="ctr" rtl="0">
              <a:lnSpc>
                <a:spcPct val="100000"/>
              </a:lnSpc>
              <a:spcBef>
                <a:spcPts val="0"/>
              </a:spcBef>
              <a:spcAft>
                <a:spcPts val="0"/>
              </a:spcAft>
              <a:buNone/>
              <a:defRPr b="1">
                <a:latin typeface="Gloria Hallelujah"/>
                <a:ea typeface="Gloria Hallelujah"/>
                <a:cs typeface="Gloria Hallelujah"/>
                <a:sym typeface="Gloria Hallelujah"/>
              </a:defRPr>
            </a:lvl5pPr>
            <a:lvl6pPr lvl="5" algn="ctr" rtl="0">
              <a:lnSpc>
                <a:spcPct val="100000"/>
              </a:lnSpc>
              <a:spcBef>
                <a:spcPts val="0"/>
              </a:spcBef>
              <a:spcAft>
                <a:spcPts val="0"/>
              </a:spcAft>
              <a:buNone/>
              <a:defRPr b="1">
                <a:latin typeface="Gloria Hallelujah"/>
                <a:ea typeface="Gloria Hallelujah"/>
                <a:cs typeface="Gloria Hallelujah"/>
                <a:sym typeface="Gloria Hallelujah"/>
              </a:defRPr>
            </a:lvl6pPr>
            <a:lvl7pPr lvl="6" algn="ctr" rtl="0">
              <a:lnSpc>
                <a:spcPct val="100000"/>
              </a:lnSpc>
              <a:spcBef>
                <a:spcPts val="0"/>
              </a:spcBef>
              <a:spcAft>
                <a:spcPts val="0"/>
              </a:spcAft>
              <a:buNone/>
              <a:defRPr b="1">
                <a:latin typeface="Gloria Hallelujah"/>
                <a:ea typeface="Gloria Hallelujah"/>
                <a:cs typeface="Gloria Hallelujah"/>
                <a:sym typeface="Gloria Hallelujah"/>
              </a:defRPr>
            </a:lvl7pPr>
            <a:lvl8pPr lvl="7" algn="ctr" rtl="0">
              <a:lnSpc>
                <a:spcPct val="100000"/>
              </a:lnSpc>
              <a:spcBef>
                <a:spcPts val="0"/>
              </a:spcBef>
              <a:spcAft>
                <a:spcPts val="0"/>
              </a:spcAft>
              <a:buNone/>
              <a:defRPr b="1">
                <a:latin typeface="Gloria Hallelujah"/>
                <a:ea typeface="Gloria Hallelujah"/>
                <a:cs typeface="Gloria Hallelujah"/>
                <a:sym typeface="Gloria Hallelujah"/>
              </a:defRPr>
            </a:lvl8pPr>
            <a:lvl9pPr lvl="8" algn="ctr"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grpSp>
        <p:nvGrpSpPr>
          <p:cNvPr id="145" name="Google Shape;145;p15"/>
          <p:cNvGrpSpPr/>
          <p:nvPr/>
        </p:nvGrpSpPr>
        <p:grpSpPr>
          <a:xfrm rot="-1298308">
            <a:off x="11412907" y="1575851"/>
            <a:ext cx="497280" cy="1076247"/>
            <a:chOff x="6387350" y="1078650"/>
            <a:chExt cx="317325" cy="686775"/>
          </a:xfrm>
        </p:grpSpPr>
        <p:sp>
          <p:nvSpPr>
            <p:cNvPr id="146" name="Google Shape;146;p15"/>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rgbClr val="29486D">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15"/>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8" name="Google Shape;148;p15"/>
          <p:cNvGrpSpPr/>
          <p:nvPr/>
        </p:nvGrpSpPr>
        <p:grpSpPr>
          <a:xfrm rot="763719">
            <a:off x="236512" y="234639"/>
            <a:ext cx="497349" cy="1076395"/>
            <a:chOff x="6387350" y="1078650"/>
            <a:chExt cx="317325" cy="686775"/>
          </a:xfrm>
        </p:grpSpPr>
        <p:sp>
          <p:nvSpPr>
            <p:cNvPr id="149" name="Google Shape;149;p15"/>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rgbClr val="29486D">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15"/>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90783858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151"/>
        <p:cNvGrpSpPr/>
        <p:nvPr/>
      </p:nvGrpSpPr>
      <p:grpSpPr>
        <a:xfrm>
          <a:off x="0" y="0"/>
          <a:ext cx="0" cy="0"/>
          <a:chOff x="0" y="0"/>
          <a:chExt cx="0" cy="0"/>
        </a:xfrm>
      </p:grpSpPr>
      <p:sp>
        <p:nvSpPr>
          <p:cNvPr id="152" name="Google Shape;152;p16"/>
          <p:cNvSpPr txBox="1">
            <a:spLocks noGrp="1"/>
          </p:cNvSpPr>
          <p:nvPr>
            <p:ph type="title"/>
          </p:nvPr>
        </p:nvSpPr>
        <p:spPr>
          <a:xfrm>
            <a:off x="2607767" y="593367"/>
            <a:ext cx="6976400" cy="135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b="1"/>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53" name="Google Shape;153;p16"/>
          <p:cNvSpPr txBox="1">
            <a:spLocks noGrp="1"/>
          </p:cNvSpPr>
          <p:nvPr>
            <p:ph type="subTitle" idx="1"/>
          </p:nvPr>
        </p:nvSpPr>
        <p:spPr>
          <a:xfrm>
            <a:off x="1930233" y="3921567"/>
            <a:ext cx="2248800" cy="1120800"/>
          </a:xfrm>
          <a:prstGeom prst="rect">
            <a:avLst/>
          </a:prstGeom>
        </p:spPr>
        <p:txBody>
          <a:bodyPr spcFirstLastPara="1" wrap="square" lIns="0" tIns="91425" rIns="0" bIns="91425" anchor="ctr" anchorCtr="0">
            <a:noAutofit/>
          </a:bodyPr>
          <a:lstStyle>
            <a:lvl1pPr lvl="0" algn="ctr" rtl="0">
              <a:lnSpc>
                <a:spcPct val="100000"/>
              </a:lnSpc>
              <a:spcBef>
                <a:spcPts val="0"/>
              </a:spcBef>
              <a:spcAft>
                <a:spcPts val="0"/>
              </a:spcAft>
              <a:buNone/>
              <a:defRPr sz="1867"/>
            </a:lvl1pPr>
            <a:lvl2pPr lvl="1" algn="ctr" rtl="0">
              <a:lnSpc>
                <a:spcPct val="100000"/>
              </a:lnSpc>
              <a:spcBef>
                <a:spcPts val="0"/>
              </a:spcBef>
              <a:spcAft>
                <a:spcPts val="0"/>
              </a:spcAft>
              <a:buNone/>
              <a:defRPr sz="1867"/>
            </a:lvl2pPr>
            <a:lvl3pPr lvl="2" algn="ctr" rtl="0">
              <a:lnSpc>
                <a:spcPct val="100000"/>
              </a:lnSpc>
              <a:spcBef>
                <a:spcPts val="0"/>
              </a:spcBef>
              <a:spcAft>
                <a:spcPts val="0"/>
              </a:spcAft>
              <a:buNone/>
              <a:defRPr sz="1867"/>
            </a:lvl3pPr>
            <a:lvl4pPr lvl="3" algn="ctr" rtl="0">
              <a:lnSpc>
                <a:spcPct val="100000"/>
              </a:lnSpc>
              <a:spcBef>
                <a:spcPts val="0"/>
              </a:spcBef>
              <a:spcAft>
                <a:spcPts val="0"/>
              </a:spcAft>
              <a:buNone/>
              <a:defRPr sz="1867"/>
            </a:lvl4pPr>
            <a:lvl5pPr lvl="4" algn="ctr" rtl="0">
              <a:lnSpc>
                <a:spcPct val="100000"/>
              </a:lnSpc>
              <a:spcBef>
                <a:spcPts val="0"/>
              </a:spcBef>
              <a:spcAft>
                <a:spcPts val="0"/>
              </a:spcAft>
              <a:buNone/>
              <a:defRPr sz="1867"/>
            </a:lvl5pPr>
            <a:lvl6pPr lvl="5" algn="ctr" rtl="0">
              <a:lnSpc>
                <a:spcPct val="100000"/>
              </a:lnSpc>
              <a:spcBef>
                <a:spcPts val="0"/>
              </a:spcBef>
              <a:spcAft>
                <a:spcPts val="0"/>
              </a:spcAft>
              <a:buNone/>
              <a:defRPr sz="1867"/>
            </a:lvl6pPr>
            <a:lvl7pPr lvl="6" algn="ctr" rtl="0">
              <a:lnSpc>
                <a:spcPct val="100000"/>
              </a:lnSpc>
              <a:spcBef>
                <a:spcPts val="0"/>
              </a:spcBef>
              <a:spcAft>
                <a:spcPts val="0"/>
              </a:spcAft>
              <a:buNone/>
              <a:defRPr sz="1867"/>
            </a:lvl7pPr>
            <a:lvl8pPr lvl="7" algn="ctr" rtl="0">
              <a:lnSpc>
                <a:spcPct val="100000"/>
              </a:lnSpc>
              <a:spcBef>
                <a:spcPts val="0"/>
              </a:spcBef>
              <a:spcAft>
                <a:spcPts val="0"/>
              </a:spcAft>
              <a:buNone/>
              <a:defRPr sz="1867"/>
            </a:lvl8pPr>
            <a:lvl9pPr lvl="8" algn="ctr" rtl="0">
              <a:lnSpc>
                <a:spcPct val="100000"/>
              </a:lnSpc>
              <a:spcBef>
                <a:spcPts val="0"/>
              </a:spcBef>
              <a:spcAft>
                <a:spcPts val="0"/>
              </a:spcAft>
              <a:buNone/>
              <a:defRPr sz="1867"/>
            </a:lvl9pPr>
          </a:lstStyle>
          <a:p>
            <a:endParaRPr/>
          </a:p>
        </p:txBody>
      </p:sp>
      <p:sp>
        <p:nvSpPr>
          <p:cNvPr id="154" name="Google Shape;154;p16"/>
          <p:cNvSpPr txBox="1">
            <a:spLocks noGrp="1"/>
          </p:cNvSpPr>
          <p:nvPr>
            <p:ph type="subTitle" idx="2"/>
          </p:nvPr>
        </p:nvSpPr>
        <p:spPr>
          <a:xfrm>
            <a:off x="1930263" y="3397967"/>
            <a:ext cx="2248800" cy="496400"/>
          </a:xfrm>
          <a:prstGeom prst="rect">
            <a:avLst/>
          </a:prstGeom>
        </p:spPr>
        <p:txBody>
          <a:bodyPr spcFirstLastPara="1" wrap="square" lIns="0" tIns="91425" rIns="0" bIns="91425" anchor="ctr" anchorCtr="0">
            <a:noAutofit/>
          </a:bodyPr>
          <a:lstStyle>
            <a:lvl1pPr lvl="0" algn="ctr" rtl="0">
              <a:lnSpc>
                <a:spcPct val="100000"/>
              </a:lnSpc>
              <a:spcBef>
                <a:spcPts val="0"/>
              </a:spcBef>
              <a:spcAft>
                <a:spcPts val="0"/>
              </a:spcAft>
              <a:buNone/>
              <a:defRPr b="1">
                <a:latin typeface="Gloria Hallelujah"/>
                <a:ea typeface="Gloria Hallelujah"/>
                <a:cs typeface="Gloria Hallelujah"/>
                <a:sym typeface="Gloria Hallelujah"/>
              </a:defRPr>
            </a:lvl1pPr>
            <a:lvl2pPr lvl="1" algn="ctr" rtl="0">
              <a:lnSpc>
                <a:spcPct val="100000"/>
              </a:lnSpc>
              <a:spcBef>
                <a:spcPts val="0"/>
              </a:spcBef>
              <a:spcAft>
                <a:spcPts val="0"/>
              </a:spcAft>
              <a:buNone/>
              <a:defRPr b="1">
                <a:latin typeface="Gloria Hallelujah"/>
                <a:ea typeface="Gloria Hallelujah"/>
                <a:cs typeface="Gloria Hallelujah"/>
                <a:sym typeface="Gloria Hallelujah"/>
              </a:defRPr>
            </a:lvl2pPr>
            <a:lvl3pPr lvl="2" algn="ctr" rtl="0">
              <a:lnSpc>
                <a:spcPct val="100000"/>
              </a:lnSpc>
              <a:spcBef>
                <a:spcPts val="0"/>
              </a:spcBef>
              <a:spcAft>
                <a:spcPts val="0"/>
              </a:spcAft>
              <a:buNone/>
              <a:defRPr b="1">
                <a:latin typeface="Gloria Hallelujah"/>
                <a:ea typeface="Gloria Hallelujah"/>
                <a:cs typeface="Gloria Hallelujah"/>
                <a:sym typeface="Gloria Hallelujah"/>
              </a:defRPr>
            </a:lvl3pPr>
            <a:lvl4pPr lvl="3" algn="ctr" rtl="0">
              <a:lnSpc>
                <a:spcPct val="100000"/>
              </a:lnSpc>
              <a:spcBef>
                <a:spcPts val="0"/>
              </a:spcBef>
              <a:spcAft>
                <a:spcPts val="0"/>
              </a:spcAft>
              <a:buNone/>
              <a:defRPr b="1">
                <a:latin typeface="Gloria Hallelujah"/>
                <a:ea typeface="Gloria Hallelujah"/>
                <a:cs typeface="Gloria Hallelujah"/>
                <a:sym typeface="Gloria Hallelujah"/>
              </a:defRPr>
            </a:lvl4pPr>
            <a:lvl5pPr lvl="4" algn="ctr" rtl="0">
              <a:lnSpc>
                <a:spcPct val="100000"/>
              </a:lnSpc>
              <a:spcBef>
                <a:spcPts val="0"/>
              </a:spcBef>
              <a:spcAft>
                <a:spcPts val="0"/>
              </a:spcAft>
              <a:buNone/>
              <a:defRPr b="1">
                <a:latin typeface="Gloria Hallelujah"/>
                <a:ea typeface="Gloria Hallelujah"/>
                <a:cs typeface="Gloria Hallelujah"/>
                <a:sym typeface="Gloria Hallelujah"/>
              </a:defRPr>
            </a:lvl5pPr>
            <a:lvl6pPr lvl="5" algn="ctr" rtl="0">
              <a:lnSpc>
                <a:spcPct val="100000"/>
              </a:lnSpc>
              <a:spcBef>
                <a:spcPts val="0"/>
              </a:spcBef>
              <a:spcAft>
                <a:spcPts val="0"/>
              </a:spcAft>
              <a:buNone/>
              <a:defRPr b="1">
                <a:latin typeface="Gloria Hallelujah"/>
                <a:ea typeface="Gloria Hallelujah"/>
                <a:cs typeface="Gloria Hallelujah"/>
                <a:sym typeface="Gloria Hallelujah"/>
              </a:defRPr>
            </a:lvl6pPr>
            <a:lvl7pPr lvl="6" algn="ctr" rtl="0">
              <a:lnSpc>
                <a:spcPct val="100000"/>
              </a:lnSpc>
              <a:spcBef>
                <a:spcPts val="0"/>
              </a:spcBef>
              <a:spcAft>
                <a:spcPts val="0"/>
              </a:spcAft>
              <a:buNone/>
              <a:defRPr b="1">
                <a:latin typeface="Gloria Hallelujah"/>
                <a:ea typeface="Gloria Hallelujah"/>
                <a:cs typeface="Gloria Hallelujah"/>
                <a:sym typeface="Gloria Hallelujah"/>
              </a:defRPr>
            </a:lvl7pPr>
            <a:lvl8pPr lvl="7" algn="ctr" rtl="0">
              <a:lnSpc>
                <a:spcPct val="100000"/>
              </a:lnSpc>
              <a:spcBef>
                <a:spcPts val="0"/>
              </a:spcBef>
              <a:spcAft>
                <a:spcPts val="0"/>
              </a:spcAft>
              <a:buNone/>
              <a:defRPr b="1">
                <a:latin typeface="Gloria Hallelujah"/>
                <a:ea typeface="Gloria Hallelujah"/>
                <a:cs typeface="Gloria Hallelujah"/>
                <a:sym typeface="Gloria Hallelujah"/>
              </a:defRPr>
            </a:lvl8pPr>
            <a:lvl9pPr lvl="8" algn="ctr"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155" name="Google Shape;155;p16"/>
          <p:cNvSpPr txBox="1">
            <a:spLocks noGrp="1"/>
          </p:cNvSpPr>
          <p:nvPr>
            <p:ph type="subTitle" idx="3"/>
          </p:nvPr>
        </p:nvSpPr>
        <p:spPr>
          <a:xfrm>
            <a:off x="8012963" y="3921567"/>
            <a:ext cx="2248800" cy="1120800"/>
          </a:xfrm>
          <a:prstGeom prst="rect">
            <a:avLst/>
          </a:prstGeom>
        </p:spPr>
        <p:txBody>
          <a:bodyPr spcFirstLastPara="1" wrap="square" lIns="0" tIns="91425" rIns="0" bIns="91425" anchor="ctr" anchorCtr="0">
            <a:noAutofit/>
          </a:bodyPr>
          <a:lstStyle>
            <a:lvl1pPr lvl="0" algn="ctr" rtl="0">
              <a:lnSpc>
                <a:spcPct val="100000"/>
              </a:lnSpc>
              <a:spcBef>
                <a:spcPts val="0"/>
              </a:spcBef>
              <a:spcAft>
                <a:spcPts val="0"/>
              </a:spcAft>
              <a:buNone/>
              <a:defRPr sz="1867"/>
            </a:lvl1pPr>
            <a:lvl2pPr lvl="1" algn="ctr" rtl="0">
              <a:lnSpc>
                <a:spcPct val="100000"/>
              </a:lnSpc>
              <a:spcBef>
                <a:spcPts val="0"/>
              </a:spcBef>
              <a:spcAft>
                <a:spcPts val="0"/>
              </a:spcAft>
              <a:buNone/>
              <a:defRPr sz="1867"/>
            </a:lvl2pPr>
            <a:lvl3pPr lvl="2" algn="ctr" rtl="0">
              <a:lnSpc>
                <a:spcPct val="100000"/>
              </a:lnSpc>
              <a:spcBef>
                <a:spcPts val="0"/>
              </a:spcBef>
              <a:spcAft>
                <a:spcPts val="0"/>
              </a:spcAft>
              <a:buNone/>
              <a:defRPr sz="1867"/>
            </a:lvl3pPr>
            <a:lvl4pPr lvl="3" algn="ctr" rtl="0">
              <a:lnSpc>
                <a:spcPct val="100000"/>
              </a:lnSpc>
              <a:spcBef>
                <a:spcPts val="0"/>
              </a:spcBef>
              <a:spcAft>
                <a:spcPts val="0"/>
              </a:spcAft>
              <a:buNone/>
              <a:defRPr sz="1867"/>
            </a:lvl4pPr>
            <a:lvl5pPr lvl="4" algn="ctr" rtl="0">
              <a:lnSpc>
                <a:spcPct val="100000"/>
              </a:lnSpc>
              <a:spcBef>
                <a:spcPts val="0"/>
              </a:spcBef>
              <a:spcAft>
                <a:spcPts val="0"/>
              </a:spcAft>
              <a:buNone/>
              <a:defRPr sz="1867"/>
            </a:lvl5pPr>
            <a:lvl6pPr lvl="5" algn="ctr" rtl="0">
              <a:lnSpc>
                <a:spcPct val="100000"/>
              </a:lnSpc>
              <a:spcBef>
                <a:spcPts val="0"/>
              </a:spcBef>
              <a:spcAft>
                <a:spcPts val="0"/>
              </a:spcAft>
              <a:buNone/>
              <a:defRPr sz="1867"/>
            </a:lvl6pPr>
            <a:lvl7pPr lvl="6" algn="ctr" rtl="0">
              <a:lnSpc>
                <a:spcPct val="100000"/>
              </a:lnSpc>
              <a:spcBef>
                <a:spcPts val="0"/>
              </a:spcBef>
              <a:spcAft>
                <a:spcPts val="0"/>
              </a:spcAft>
              <a:buNone/>
              <a:defRPr sz="1867"/>
            </a:lvl7pPr>
            <a:lvl8pPr lvl="7" algn="ctr" rtl="0">
              <a:lnSpc>
                <a:spcPct val="100000"/>
              </a:lnSpc>
              <a:spcBef>
                <a:spcPts val="0"/>
              </a:spcBef>
              <a:spcAft>
                <a:spcPts val="0"/>
              </a:spcAft>
              <a:buNone/>
              <a:defRPr sz="1867"/>
            </a:lvl8pPr>
            <a:lvl9pPr lvl="8" algn="ctr" rtl="0">
              <a:lnSpc>
                <a:spcPct val="100000"/>
              </a:lnSpc>
              <a:spcBef>
                <a:spcPts val="0"/>
              </a:spcBef>
              <a:spcAft>
                <a:spcPts val="0"/>
              </a:spcAft>
              <a:buNone/>
              <a:defRPr sz="1867"/>
            </a:lvl9pPr>
          </a:lstStyle>
          <a:p>
            <a:endParaRPr/>
          </a:p>
        </p:txBody>
      </p:sp>
      <p:sp>
        <p:nvSpPr>
          <p:cNvPr id="156" name="Google Shape;156;p16"/>
          <p:cNvSpPr txBox="1">
            <a:spLocks noGrp="1"/>
          </p:cNvSpPr>
          <p:nvPr>
            <p:ph type="subTitle" idx="4"/>
          </p:nvPr>
        </p:nvSpPr>
        <p:spPr>
          <a:xfrm>
            <a:off x="8012979" y="3397967"/>
            <a:ext cx="2248800" cy="496400"/>
          </a:xfrm>
          <a:prstGeom prst="rect">
            <a:avLst/>
          </a:prstGeom>
        </p:spPr>
        <p:txBody>
          <a:bodyPr spcFirstLastPara="1" wrap="square" lIns="0" tIns="91425" rIns="0" bIns="91425" anchor="ctr" anchorCtr="0">
            <a:noAutofit/>
          </a:bodyPr>
          <a:lstStyle>
            <a:lvl1pPr lvl="0" algn="ctr" rtl="0">
              <a:lnSpc>
                <a:spcPct val="100000"/>
              </a:lnSpc>
              <a:spcBef>
                <a:spcPts val="0"/>
              </a:spcBef>
              <a:spcAft>
                <a:spcPts val="0"/>
              </a:spcAft>
              <a:buNone/>
              <a:defRPr b="1">
                <a:latin typeface="Gloria Hallelujah"/>
                <a:ea typeface="Gloria Hallelujah"/>
                <a:cs typeface="Gloria Hallelujah"/>
                <a:sym typeface="Gloria Hallelujah"/>
              </a:defRPr>
            </a:lvl1pPr>
            <a:lvl2pPr lvl="1" algn="ctr" rtl="0">
              <a:lnSpc>
                <a:spcPct val="100000"/>
              </a:lnSpc>
              <a:spcBef>
                <a:spcPts val="0"/>
              </a:spcBef>
              <a:spcAft>
                <a:spcPts val="0"/>
              </a:spcAft>
              <a:buNone/>
              <a:defRPr b="1">
                <a:latin typeface="Gloria Hallelujah"/>
                <a:ea typeface="Gloria Hallelujah"/>
                <a:cs typeface="Gloria Hallelujah"/>
                <a:sym typeface="Gloria Hallelujah"/>
              </a:defRPr>
            </a:lvl2pPr>
            <a:lvl3pPr lvl="2" algn="ctr" rtl="0">
              <a:lnSpc>
                <a:spcPct val="100000"/>
              </a:lnSpc>
              <a:spcBef>
                <a:spcPts val="0"/>
              </a:spcBef>
              <a:spcAft>
                <a:spcPts val="0"/>
              </a:spcAft>
              <a:buNone/>
              <a:defRPr b="1">
                <a:latin typeface="Gloria Hallelujah"/>
                <a:ea typeface="Gloria Hallelujah"/>
                <a:cs typeface="Gloria Hallelujah"/>
                <a:sym typeface="Gloria Hallelujah"/>
              </a:defRPr>
            </a:lvl3pPr>
            <a:lvl4pPr lvl="3" algn="ctr" rtl="0">
              <a:lnSpc>
                <a:spcPct val="100000"/>
              </a:lnSpc>
              <a:spcBef>
                <a:spcPts val="0"/>
              </a:spcBef>
              <a:spcAft>
                <a:spcPts val="0"/>
              </a:spcAft>
              <a:buNone/>
              <a:defRPr b="1">
                <a:latin typeface="Gloria Hallelujah"/>
                <a:ea typeface="Gloria Hallelujah"/>
                <a:cs typeface="Gloria Hallelujah"/>
                <a:sym typeface="Gloria Hallelujah"/>
              </a:defRPr>
            </a:lvl4pPr>
            <a:lvl5pPr lvl="4" algn="ctr" rtl="0">
              <a:lnSpc>
                <a:spcPct val="100000"/>
              </a:lnSpc>
              <a:spcBef>
                <a:spcPts val="0"/>
              </a:spcBef>
              <a:spcAft>
                <a:spcPts val="0"/>
              </a:spcAft>
              <a:buNone/>
              <a:defRPr b="1">
                <a:latin typeface="Gloria Hallelujah"/>
                <a:ea typeface="Gloria Hallelujah"/>
                <a:cs typeface="Gloria Hallelujah"/>
                <a:sym typeface="Gloria Hallelujah"/>
              </a:defRPr>
            </a:lvl5pPr>
            <a:lvl6pPr lvl="5" algn="ctr" rtl="0">
              <a:lnSpc>
                <a:spcPct val="100000"/>
              </a:lnSpc>
              <a:spcBef>
                <a:spcPts val="0"/>
              </a:spcBef>
              <a:spcAft>
                <a:spcPts val="0"/>
              </a:spcAft>
              <a:buNone/>
              <a:defRPr b="1">
                <a:latin typeface="Gloria Hallelujah"/>
                <a:ea typeface="Gloria Hallelujah"/>
                <a:cs typeface="Gloria Hallelujah"/>
                <a:sym typeface="Gloria Hallelujah"/>
              </a:defRPr>
            </a:lvl6pPr>
            <a:lvl7pPr lvl="6" algn="ctr" rtl="0">
              <a:lnSpc>
                <a:spcPct val="100000"/>
              </a:lnSpc>
              <a:spcBef>
                <a:spcPts val="0"/>
              </a:spcBef>
              <a:spcAft>
                <a:spcPts val="0"/>
              </a:spcAft>
              <a:buNone/>
              <a:defRPr b="1">
                <a:latin typeface="Gloria Hallelujah"/>
                <a:ea typeface="Gloria Hallelujah"/>
                <a:cs typeface="Gloria Hallelujah"/>
                <a:sym typeface="Gloria Hallelujah"/>
              </a:defRPr>
            </a:lvl7pPr>
            <a:lvl8pPr lvl="7" algn="ctr" rtl="0">
              <a:lnSpc>
                <a:spcPct val="100000"/>
              </a:lnSpc>
              <a:spcBef>
                <a:spcPts val="0"/>
              </a:spcBef>
              <a:spcAft>
                <a:spcPts val="0"/>
              </a:spcAft>
              <a:buNone/>
              <a:defRPr b="1">
                <a:latin typeface="Gloria Hallelujah"/>
                <a:ea typeface="Gloria Hallelujah"/>
                <a:cs typeface="Gloria Hallelujah"/>
                <a:sym typeface="Gloria Hallelujah"/>
              </a:defRPr>
            </a:lvl8pPr>
            <a:lvl9pPr lvl="8" algn="ctr"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157" name="Google Shape;157;p16"/>
          <p:cNvSpPr txBox="1">
            <a:spLocks noGrp="1"/>
          </p:cNvSpPr>
          <p:nvPr>
            <p:ph type="subTitle" idx="5"/>
          </p:nvPr>
        </p:nvSpPr>
        <p:spPr>
          <a:xfrm>
            <a:off x="4971573" y="3921567"/>
            <a:ext cx="2248800" cy="1120800"/>
          </a:xfrm>
          <a:prstGeom prst="rect">
            <a:avLst/>
          </a:prstGeom>
        </p:spPr>
        <p:txBody>
          <a:bodyPr spcFirstLastPara="1" wrap="square" lIns="0" tIns="91425" rIns="0" bIns="91425" anchor="ctr" anchorCtr="0">
            <a:noAutofit/>
          </a:bodyPr>
          <a:lstStyle>
            <a:lvl1pPr lvl="0" algn="ctr" rtl="0">
              <a:lnSpc>
                <a:spcPct val="100000"/>
              </a:lnSpc>
              <a:spcBef>
                <a:spcPts val="0"/>
              </a:spcBef>
              <a:spcAft>
                <a:spcPts val="0"/>
              </a:spcAft>
              <a:buNone/>
              <a:defRPr sz="1867"/>
            </a:lvl1pPr>
            <a:lvl2pPr lvl="1" algn="ctr" rtl="0">
              <a:lnSpc>
                <a:spcPct val="100000"/>
              </a:lnSpc>
              <a:spcBef>
                <a:spcPts val="0"/>
              </a:spcBef>
              <a:spcAft>
                <a:spcPts val="0"/>
              </a:spcAft>
              <a:buNone/>
              <a:defRPr sz="1867"/>
            </a:lvl2pPr>
            <a:lvl3pPr lvl="2" algn="ctr" rtl="0">
              <a:lnSpc>
                <a:spcPct val="100000"/>
              </a:lnSpc>
              <a:spcBef>
                <a:spcPts val="0"/>
              </a:spcBef>
              <a:spcAft>
                <a:spcPts val="0"/>
              </a:spcAft>
              <a:buNone/>
              <a:defRPr sz="1867"/>
            </a:lvl3pPr>
            <a:lvl4pPr lvl="3" algn="ctr" rtl="0">
              <a:lnSpc>
                <a:spcPct val="100000"/>
              </a:lnSpc>
              <a:spcBef>
                <a:spcPts val="0"/>
              </a:spcBef>
              <a:spcAft>
                <a:spcPts val="0"/>
              </a:spcAft>
              <a:buNone/>
              <a:defRPr sz="1867"/>
            </a:lvl4pPr>
            <a:lvl5pPr lvl="4" algn="ctr" rtl="0">
              <a:lnSpc>
                <a:spcPct val="100000"/>
              </a:lnSpc>
              <a:spcBef>
                <a:spcPts val="0"/>
              </a:spcBef>
              <a:spcAft>
                <a:spcPts val="0"/>
              </a:spcAft>
              <a:buNone/>
              <a:defRPr sz="1867"/>
            </a:lvl5pPr>
            <a:lvl6pPr lvl="5" algn="ctr" rtl="0">
              <a:lnSpc>
                <a:spcPct val="100000"/>
              </a:lnSpc>
              <a:spcBef>
                <a:spcPts val="0"/>
              </a:spcBef>
              <a:spcAft>
                <a:spcPts val="0"/>
              </a:spcAft>
              <a:buNone/>
              <a:defRPr sz="1867"/>
            </a:lvl6pPr>
            <a:lvl7pPr lvl="6" algn="ctr" rtl="0">
              <a:lnSpc>
                <a:spcPct val="100000"/>
              </a:lnSpc>
              <a:spcBef>
                <a:spcPts val="0"/>
              </a:spcBef>
              <a:spcAft>
                <a:spcPts val="0"/>
              </a:spcAft>
              <a:buNone/>
              <a:defRPr sz="1867"/>
            </a:lvl7pPr>
            <a:lvl8pPr lvl="7" algn="ctr" rtl="0">
              <a:lnSpc>
                <a:spcPct val="100000"/>
              </a:lnSpc>
              <a:spcBef>
                <a:spcPts val="0"/>
              </a:spcBef>
              <a:spcAft>
                <a:spcPts val="0"/>
              </a:spcAft>
              <a:buNone/>
              <a:defRPr sz="1867"/>
            </a:lvl8pPr>
            <a:lvl9pPr lvl="8" algn="ctr" rtl="0">
              <a:lnSpc>
                <a:spcPct val="100000"/>
              </a:lnSpc>
              <a:spcBef>
                <a:spcPts val="0"/>
              </a:spcBef>
              <a:spcAft>
                <a:spcPts val="0"/>
              </a:spcAft>
              <a:buNone/>
              <a:defRPr sz="1867"/>
            </a:lvl9pPr>
          </a:lstStyle>
          <a:p>
            <a:endParaRPr/>
          </a:p>
        </p:txBody>
      </p:sp>
      <p:sp>
        <p:nvSpPr>
          <p:cNvPr id="158" name="Google Shape;158;p16"/>
          <p:cNvSpPr txBox="1">
            <a:spLocks noGrp="1"/>
          </p:cNvSpPr>
          <p:nvPr>
            <p:ph type="subTitle" idx="6"/>
          </p:nvPr>
        </p:nvSpPr>
        <p:spPr>
          <a:xfrm>
            <a:off x="4971596" y="3397967"/>
            <a:ext cx="2248800" cy="496400"/>
          </a:xfrm>
          <a:prstGeom prst="rect">
            <a:avLst/>
          </a:prstGeom>
        </p:spPr>
        <p:txBody>
          <a:bodyPr spcFirstLastPara="1" wrap="square" lIns="0" tIns="91425" rIns="0" bIns="91425" anchor="ctr" anchorCtr="0">
            <a:noAutofit/>
          </a:bodyPr>
          <a:lstStyle>
            <a:lvl1pPr lvl="0" algn="ctr" rtl="0">
              <a:lnSpc>
                <a:spcPct val="100000"/>
              </a:lnSpc>
              <a:spcBef>
                <a:spcPts val="0"/>
              </a:spcBef>
              <a:spcAft>
                <a:spcPts val="0"/>
              </a:spcAft>
              <a:buNone/>
              <a:defRPr b="1">
                <a:latin typeface="Gloria Hallelujah"/>
                <a:ea typeface="Gloria Hallelujah"/>
                <a:cs typeface="Gloria Hallelujah"/>
                <a:sym typeface="Gloria Hallelujah"/>
              </a:defRPr>
            </a:lvl1pPr>
            <a:lvl2pPr lvl="1" algn="ctr" rtl="0">
              <a:lnSpc>
                <a:spcPct val="100000"/>
              </a:lnSpc>
              <a:spcBef>
                <a:spcPts val="0"/>
              </a:spcBef>
              <a:spcAft>
                <a:spcPts val="0"/>
              </a:spcAft>
              <a:buNone/>
              <a:defRPr b="1">
                <a:latin typeface="Gloria Hallelujah"/>
                <a:ea typeface="Gloria Hallelujah"/>
                <a:cs typeface="Gloria Hallelujah"/>
                <a:sym typeface="Gloria Hallelujah"/>
              </a:defRPr>
            </a:lvl2pPr>
            <a:lvl3pPr lvl="2" algn="ctr" rtl="0">
              <a:lnSpc>
                <a:spcPct val="100000"/>
              </a:lnSpc>
              <a:spcBef>
                <a:spcPts val="0"/>
              </a:spcBef>
              <a:spcAft>
                <a:spcPts val="0"/>
              </a:spcAft>
              <a:buNone/>
              <a:defRPr b="1">
                <a:latin typeface="Gloria Hallelujah"/>
                <a:ea typeface="Gloria Hallelujah"/>
                <a:cs typeface="Gloria Hallelujah"/>
                <a:sym typeface="Gloria Hallelujah"/>
              </a:defRPr>
            </a:lvl3pPr>
            <a:lvl4pPr lvl="3" algn="ctr" rtl="0">
              <a:lnSpc>
                <a:spcPct val="100000"/>
              </a:lnSpc>
              <a:spcBef>
                <a:spcPts val="0"/>
              </a:spcBef>
              <a:spcAft>
                <a:spcPts val="0"/>
              </a:spcAft>
              <a:buNone/>
              <a:defRPr b="1">
                <a:latin typeface="Gloria Hallelujah"/>
                <a:ea typeface="Gloria Hallelujah"/>
                <a:cs typeface="Gloria Hallelujah"/>
                <a:sym typeface="Gloria Hallelujah"/>
              </a:defRPr>
            </a:lvl4pPr>
            <a:lvl5pPr lvl="4" algn="ctr" rtl="0">
              <a:lnSpc>
                <a:spcPct val="100000"/>
              </a:lnSpc>
              <a:spcBef>
                <a:spcPts val="0"/>
              </a:spcBef>
              <a:spcAft>
                <a:spcPts val="0"/>
              </a:spcAft>
              <a:buNone/>
              <a:defRPr b="1">
                <a:latin typeface="Gloria Hallelujah"/>
                <a:ea typeface="Gloria Hallelujah"/>
                <a:cs typeface="Gloria Hallelujah"/>
                <a:sym typeface="Gloria Hallelujah"/>
              </a:defRPr>
            </a:lvl5pPr>
            <a:lvl6pPr lvl="5" algn="ctr" rtl="0">
              <a:lnSpc>
                <a:spcPct val="100000"/>
              </a:lnSpc>
              <a:spcBef>
                <a:spcPts val="0"/>
              </a:spcBef>
              <a:spcAft>
                <a:spcPts val="0"/>
              </a:spcAft>
              <a:buNone/>
              <a:defRPr b="1">
                <a:latin typeface="Gloria Hallelujah"/>
                <a:ea typeface="Gloria Hallelujah"/>
                <a:cs typeface="Gloria Hallelujah"/>
                <a:sym typeface="Gloria Hallelujah"/>
              </a:defRPr>
            </a:lvl6pPr>
            <a:lvl7pPr lvl="6" algn="ctr" rtl="0">
              <a:lnSpc>
                <a:spcPct val="100000"/>
              </a:lnSpc>
              <a:spcBef>
                <a:spcPts val="0"/>
              </a:spcBef>
              <a:spcAft>
                <a:spcPts val="0"/>
              </a:spcAft>
              <a:buNone/>
              <a:defRPr b="1">
                <a:latin typeface="Gloria Hallelujah"/>
                <a:ea typeface="Gloria Hallelujah"/>
                <a:cs typeface="Gloria Hallelujah"/>
                <a:sym typeface="Gloria Hallelujah"/>
              </a:defRPr>
            </a:lvl7pPr>
            <a:lvl8pPr lvl="7" algn="ctr" rtl="0">
              <a:lnSpc>
                <a:spcPct val="100000"/>
              </a:lnSpc>
              <a:spcBef>
                <a:spcPts val="0"/>
              </a:spcBef>
              <a:spcAft>
                <a:spcPts val="0"/>
              </a:spcAft>
              <a:buNone/>
              <a:defRPr b="1">
                <a:latin typeface="Gloria Hallelujah"/>
                <a:ea typeface="Gloria Hallelujah"/>
                <a:cs typeface="Gloria Hallelujah"/>
                <a:sym typeface="Gloria Hallelujah"/>
              </a:defRPr>
            </a:lvl8pPr>
            <a:lvl9pPr lvl="8" algn="ctr"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Tree>
    <p:extLst>
      <p:ext uri="{BB962C8B-B14F-4D97-AF65-F5344CB8AC3E}">
        <p14:creationId xmlns:p14="http://schemas.microsoft.com/office/powerpoint/2010/main" val="361070294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59"/>
        <p:cNvGrpSpPr/>
        <p:nvPr/>
      </p:nvGrpSpPr>
      <p:grpSpPr>
        <a:xfrm>
          <a:off x="0" y="0"/>
          <a:ext cx="0" cy="0"/>
          <a:chOff x="0" y="0"/>
          <a:chExt cx="0" cy="0"/>
        </a:xfrm>
      </p:grpSpPr>
      <p:sp>
        <p:nvSpPr>
          <p:cNvPr id="160" name="Google Shape;160;p17"/>
          <p:cNvSpPr txBox="1">
            <a:spLocks noGrp="1"/>
          </p:cNvSpPr>
          <p:nvPr>
            <p:ph type="title"/>
          </p:nvPr>
        </p:nvSpPr>
        <p:spPr>
          <a:xfrm>
            <a:off x="2607767" y="593367"/>
            <a:ext cx="6976400" cy="135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b="1"/>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61" name="Google Shape;161;p17"/>
          <p:cNvSpPr txBox="1">
            <a:spLocks noGrp="1"/>
          </p:cNvSpPr>
          <p:nvPr>
            <p:ph type="subTitle" idx="1"/>
          </p:nvPr>
        </p:nvSpPr>
        <p:spPr>
          <a:xfrm>
            <a:off x="2740351" y="2955900"/>
            <a:ext cx="1739600" cy="7660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
        <p:nvSpPr>
          <p:cNvPr id="162" name="Google Shape;162;p17"/>
          <p:cNvSpPr txBox="1">
            <a:spLocks noGrp="1"/>
          </p:cNvSpPr>
          <p:nvPr>
            <p:ph type="subTitle" idx="2"/>
          </p:nvPr>
        </p:nvSpPr>
        <p:spPr>
          <a:xfrm>
            <a:off x="2740372" y="2420067"/>
            <a:ext cx="1739600" cy="4964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b="1">
                <a:latin typeface="Gloria Hallelujah"/>
                <a:ea typeface="Gloria Hallelujah"/>
                <a:cs typeface="Gloria Hallelujah"/>
                <a:sym typeface="Gloria Hallelujah"/>
              </a:defRPr>
            </a:lvl1pPr>
            <a:lvl2pPr lvl="1" rtl="0">
              <a:lnSpc>
                <a:spcPct val="100000"/>
              </a:lnSpc>
              <a:spcBef>
                <a:spcPts val="0"/>
              </a:spcBef>
              <a:spcAft>
                <a:spcPts val="0"/>
              </a:spcAft>
              <a:buNone/>
              <a:defRPr b="1">
                <a:latin typeface="Gloria Hallelujah"/>
                <a:ea typeface="Gloria Hallelujah"/>
                <a:cs typeface="Gloria Hallelujah"/>
                <a:sym typeface="Gloria Hallelujah"/>
              </a:defRPr>
            </a:lvl2pPr>
            <a:lvl3pPr lvl="2" rtl="0">
              <a:lnSpc>
                <a:spcPct val="100000"/>
              </a:lnSpc>
              <a:spcBef>
                <a:spcPts val="0"/>
              </a:spcBef>
              <a:spcAft>
                <a:spcPts val="0"/>
              </a:spcAft>
              <a:buNone/>
              <a:defRPr b="1">
                <a:latin typeface="Gloria Hallelujah"/>
                <a:ea typeface="Gloria Hallelujah"/>
                <a:cs typeface="Gloria Hallelujah"/>
                <a:sym typeface="Gloria Hallelujah"/>
              </a:defRPr>
            </a:lvl3pPr>
            <a:lvl4pPr lvl="3" rtl="0">
              <a:lnSpc>
                <a:spcPct val="100000"/>
              </a:lnSpc>
              <a:spcBef>
                <a:spcPts val="0"/>
              </a:spcBef>
              <a:spcAft>
                <a:spcPts val="0"/>
              </a:spcAft>
              <a:buNone/>
              <a:defRPr b="1">
                <a:latin typeface="Gloria Hallelujah"/>
                <a:ea typeface="Gloria Hallelujah"/>
                <a:cs typeface="Gloria Hallelujah"/>
                <a:sym typeface="Gloria Hallelujah"/>
              </a:defRPr>
            </a:lvl4pPr>
            <a:lvl5pPr lvl="4" rtl="0">
              <a:lnSpc>
                <a:spcPct val="100000"/>
              </a:lnSpc>
              <a:spcBef>
                <a:spcPts val="0"/>
              </a:spcBef>
              <a:spcAft>
                <a:spcPts val="0"/>
              </a:spcAft>
              <a:buNone/>
              <a:defRPr b="1">
                <a:latin typeface="Gloria Hallelujah"/>
                <a:ea typeface="Gloria Hallelujah"/>
                <a:cs typeface="Gloria Hallelujah"/>
                <a:sym typeface="Gloria Hallelujah"/>
              </a:defRPr>
            </a:lvl5pPr>
            <a:lvl6pPr lvl="5" rtl="0">
              <a:lnSpc>
                <a:spcPct val="100000"/>
              </a:lnSpc>
              <a:spcBef>
                <a:spcPts val="0"/>
              </a:spcBef>
              <a:spcAft>
                <a:spcPts val="0"/>
              </a:spcAft>
              <a:buNone/>
              <a:defRPr b="1">
                <a:latin typeface="Gloria Hallelujah"/>
                <a:ea typeface="Gloria Hallelujah"/>
                <a:cs typeface="Gloria Hallelujah"/>
                <a:sym typeface="Gloria Hallelujah"/>
              </a:defRPr>
            </a:lvl6pPr>
            <a:lvl7pPr lvl="6" rtl="0">
              <a:lnSpc>
                <a:spcPct val="100000"/>
              </a:lnSpc>
              <a:spcBef>
                <a:spcPts val="0"/>
              </a:spcBef>
              <a:spcAft>
                <a:spcPts val="0"/>
              </a:spcAft>
              <a:buNone/>
              <a:defRPr b="1">
                <a:latin typeface="Gloria Hallelujah"/>
                <a:ea typeface="Gloria Hallelujah"/>
                <a:cs typeface="Gloria Hallelujah"/>
                <a:sym typeface="Gloria Hallelujah"/>
              </a:defRPr>
            </a:lvl7pPr>
            <a:lvl8pPr lvl="7" rtl="0">
              <a:lnSpc>
                <a:spcPct val="100000"/>
              </a:lnSpc>
              <a:spcBef>
                <a:spcPts val="0"/>
              </a:spcBef>
              <a:spcAft>
                <a:spcPts val="0"/>
              </a:spcAft>
              <a:buNone/>
              <a:defRPr b="1">
                <a:latin typeface="Gloria Hallelujah"/>
                <a:ea typeface="Gloria Hallelujah"/>
                <a:cs typeface="Gloria Hallelujah"/>
                <a:sym typeface="Gloria Hallelujah"/>
              </a:defRPr>
            </a:lvl8pPr>
            <a:lvl9pPr lvl="8"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163" name="Google Shape;163;p17"/>
          <p:cNvSpPr txBox="1">
            <a:spLocks noGrp="1"/>
          </p:cNvSpPr>
          <p:nvPr>
            <p:ph type="subTitle" idx="3"/>
          </p:nvPr>
        </p:nvSpPr>
        <p:spPr>
          <a:xfrm>
            <a:off x="8823083" y="2955900"/>
            <a:ext cx="1739600" cy="7660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
        <p:nvSpPr>
          <p:cNvPr id="164" name="Google Shape;164;p17"/>
          <p:cNvSpPr txBox="1">
            <a:spLocks noGrp="1"/>
          </p:cNvSpPr>
          <p:nvPr>
            <p:ph type="subTitle" idx="4"/>
          </p:nvPr>
        </p:nvSpPr>
        <p:spPr>
          <a:xfrm>
            <a:off x="8823093" y="2420067"/>
            <a:ext cx="1739600" cy="4964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b="1">
                <a:latin typeface="Gloria Hallelujah"/>
                <a:ea typeface="Gloria Hallelujah"/>
                <a:cs typeface="Gloria Hallelujah"/>
                <a:sym typeface="Gloria Hallelujah"/>
              </a:defRPr>
            </a:lvl1pPr>
            <a:lvl2pPr lvl="1" rtl="0">
              <a:lnSpc>
                <a:spcPct val="100000"/>
              </a:lnSpc>
              <a:spcBef>
                <a:spcPts val="0"/>
              </a:spcBef>
              <a:spcAft>
                <a:spcPts val="0"/>
              </a:spcAft>
              <a:buNone/>
              <a:defRPr b="1">
                <a:latin typeface="Gloria Hallelujah"/>
                <a:ea typeface="Gloria Hallelujah"/>
                <a:cs typeface="Gloria Hallelujah"/>
                <a:sym typeface="Gloria Hallelujah"/>
              </a:defRPr>
            </a:lvl2pPr>
            <a:lvl3pPr lvl="2" rtl="0">
              <a:lnSpc>
                <a:spcPct val="100000"/>
              </a:lnSpc>
              <a:spcBef>
                <a:spcPts val="0"/>
              </a:spcBef>
              <a:spcAft>
                <a:spcPts val="0"/>
              </a:spcAft>
              <a:buNone/>
              <a:defRPr b="1">
                <a:latin typeface="Gloria Hallelujah"/>
                <a:ea typeface="Gloria Hallelujah"/>
                <a:cs typeface="Gloria Hallelujah"/>
                <a:sym typeface="Gloria Hallelujah"/>
              </a:defRPr>
            </a:lvl3pPr>
            <a:lvl4pPr lvl="3" rtl="0">
              <a:lnSpc>
                <a:spcPct val="100000"/>
              </a:lnSpc>
              <a:spcBef>
                <a:spcPts val="0"/>
              </a:spcBef>
              <a:spcAft>
                <a:spcPts val="0"/>
              </a:spcAft>
              <a:buNone/>
              <a:defRPr b="1">
                <a:latin typeface="Gloria Hallelujah"/>
                <a:ea typeface="Gloria Hallelujah"/>
                <a:cs typeface="Gloria Hallelujah"/>
                <a:sym typeface="Gloria Hallelujah"/>
              </a:defRPr>
            </a:lvl4pPr>
            <a:lvl5pPr lvl="4" rtl="0">
              <a:lnSpc>
                <a:spcPct val="100000"/>
              </a:lnSpc>
              <a:spcBef>
                <a:spcPts val="0"/>
              </a:spcBef>
              <a:spcAft>
                <a:spcPts val="0"/>
              </a:spcAft>
              <a:buNone/>
              <a:defRPr b="1">
                <a:latin typeface="Gloria Hallelujah"/>
                <a:ea typeface="Gloria Hallelujah"/>
                <a:cs typeface="Gloria Hallelujah"/>
                <a:sym typeface="Gloria Hallelujah"/>
              </a:defRPr>
            </a:lvl5pPr>
            <a:lvl6pPr lvl="5" rtl="0">
              <a:lnSpc>
                <a:spcPct val="100000"/>
              </a:lnSpc>
              <a:spcBef>
                <a:spcPts val="0"/>
              </a:spcBef>
              <a:spcAft>
                <a:spcPts val="0"/>
              </a:spcAft>
              <a:buNone/>
              <a:defRPr b="1">
                <a:latin typeface="Gloria Hallelujah"/>
                <a:ea typeface="Gloria Hallelujah"/>
                <a:cs typeface="Gloria Hallelujah"/>
                <a:sym typeface="Gloria Hallelujah"/>
              </a:defRPr>
            </a:lvl6pPr>
            <a:lvl7pPr lvl="6" rtl="0">
              <a:lnSpc>
                <a:spcPct val="100000"/>
              </a:lnSpc>
              <a:spcBef>
                <a:spcPts val="0"/>
              </a:spcBef>
              <a:spcAft>
                <a:spcPts val="0"/>
              </a:spcAft>
              <a:buNone/>
              <a:defRPr b="1">
                <a:latin typeface="Gloria Hallelujah"/>
                <a:ea typeface="Gloria Hallelujah"/>
                <a:cs typeface="Gloria Hallelujah"/>
                <a:sym typeface="Gloria Hallelujah"/>
              </a:defRPr>
            </a:lvl7pPr>
            <a:lvl8pPr lvl="7" rtl="0">
              <a:lnSpc>
                <a:spcPct val="100000"/>
              </a:lnSpc>
              <a:spcBef>
                <a:spcPts val="0"/>
              </a:spcBef>
              <a:spcAft>
                <a:spcPts val="0"/>
              </a:spcAft>
              <a:buNone/>
              <a:defRPr b="1">
                <a:latin typeface="Gloria Hallelujah"/>
                <a:ea typeface="Gloria Hallelujah"/>
                <a:cs typeface="Gloria Hallelujah"/>
                <a:sym typeface="Gloria Hallelujah"/>
              </a:defRPr>
            </a:lvl8pPr>
            <a:lvl9pPr lvl="8"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165" name="Google Shape;165;p17"/>
          <p:cNvSpPr txBox="1">
            <a:spLocks noGrp="1"/>
          </p:cNvSpPr>
          <p:nvPr>
            <p:ph type="subTitle" idx="5"/>
          </p:nvPr>
        </p:nvSpPr>
        <p:spPr>
          <a:xfrm>
            <a:off x="5781684" y="2955900"/>
            <a:ext cx="1739600" cy="7660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
        <p:nvSpPr>
          <p:cNvPr id="166" name="Google Shape;166;p17"/>
          <p:cNvSpPr txBox="1">
            <a:spLocks noGrp="1"/>
          </p:cNvSpPr>
          <p:nvPr>
            <p:ph type="subTitle" idx="6"/>
          </p:nvPr>
        </p:nvSpPr>
        <p:spPr>
          <a:xfrm>
            <a:off x="5781700" y="2420067"/>
            <a:ext cx="1739600" cy="4964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b="1">
                <a:latin typeface="Gloria Hallelujah"/>
                <a:ea typeface="Gloria Hallelujah"/>
                <a:cs typeface="Gloria Hallelujah"/>
                <a:sym typeface="Gloria Hallelujah"/>
              </a:defRPr>
            </a:lvl1pPr>
            <a:lvl2pPr lvl="1" rtl="0">
              <a:lnSpc>
                <a:spcPct val="100000"/>
              </a:lnSpc>
              <a:spcBef>
                <a:spcPts val="0"/>
              </a:spcBef>
              <a:spcAft>
                <a:spcPts val="0"/>
              </a:spcAft>
              <a:buNone/>
              <a:defRPr b="1">
                <a:latin typeface="Gloria Hallelujah"/>
                <a:ea typeface="Gloria Hallelujah"/>
                <a:cs typeface="Gloria Hallelujah"/>
                <a:sym typeface="Gloria Hallelujah"/>
              </a:defRPr>
            </a:lvl2pPr>
            <a:lvl3pPr lvl="2" rtl="0">
              <a:lnSpc>
                <a:spcPct val="100000"/>
              </a:lnSpc>
              <a:spcBef>
                <a:spcPts val="0"/>
              </a:spcBef>
              <a:spcAft>
                <a:spcPts val="0"/>
              </a:spcAft>
              <a:buNone/>
              <a:defRPr b="1">
                <a:latin typeface="Gloria Hallelujah"/>
                <a:ea typeface="Gloria Hallelujah"/>
                <a:cs typeface="Gloria Hallelujah"/>
                <a:sym typeface="Gloria Hallelujah"/>
              </a:defRPr>
            </a:lvl3pPr>
            <a:lvl4pPr lvl="3" rtl="0">
              <a:lnSpc>
                <a:spcPct val="100000"/>
              </a:lnSpc>
              <a:spcBef>
                <a:spcPts val="0"/>
              </a:spcBef>
              <a:spcAft>
                <a:spcPts val="0"/>
              </a:spcAft>
              <a:buNone/>
              <a:defRPr b="1">
                <a:latin typeface="Gloria Hallelujah"/>
                <a:ea typeface="Gloria Hallelujah"/>
                <a:cs typeface="Gloria Hallelujah"/>
                <a:sym typeface="Gloria Hallelujah"/>
              </a:defRPr>
            </a:lvl4pPr>
            <a:lvl5pPr lvl="4" rtl="0">
              <a:lnSpc>
                <a:spcPct val="100000"/>
              </a:lnSpc>
              <a:spcBef>
                <a:spcPts val="0"/>
              </a:spcBef>
              <a:spcAft>
                <a:spcPts val="0"/>
              </a:spcAft>
              <a:buNone/>
              <a:defRPr b="1">
                <a:latin typeface="Gloria Hallelujah"/>
                <a:ea typeface="Gloria Hallelujah"/>
                <a:cs typeface="Gloria Hallelujah"/>
                <a:sym typeface="Gloria Hallelujah"/>
              </a:defRPr>
            </a:lvl5pPr>
            <a:lvl6pPr lvl="5" rtl="0">
              <a:lnSpc>
                <a:spcPct val="100000"/>
              </a:lnSpc>
              <a:spcBef>
                <a:spcPts val="0"/>
              </a:spcBef>
              <a:spcAft>
                <a:spcPts val="0"/>
              </a:spcAft>
              <a:buNone/>
              <a:defRPr b="1">
                <a:latin typeface="Gloria Hallelujah"/>
                <a:ea typeface="Gloria Hallelujah"/>
                <a:cs typeface="Gloria Hallelujah"/>
                <a:sym typeface="Gloria Hallelujah"/>
              </a:defRPr>
            </a:lvl6pPr>
            <a:lvl7pPr lvl="6" rtl="0">
              <a:lnSpc>
                <a:spcPct val="100000"/>
              </a:lnSpc>
              <a:spcBef>
                <a:spcPts val="0"/>
              </a:spcBef>
              <a:spcAft>
                <a:spcPts val="0"/>
              </a:spcAft>
              <a:buNone/>
              <a:defRPr b="1">
                <a:latin typeface="Gloria Hallelujah"/>
                <a:ea typeface="Gloria Hallelujah"/>
                <a:cs typeface="Gloria Hallelujah"/>
                <a:sym typeface="Gloria Hallelujah"/>
              </a:defRPr>
            </a:lvl7pPr>
            <a:lvl8pPr lvl="7" rtl="0">
              <a:lnSpc>
                <a:spcPct val="100000"/>
              </a:lnSpc>
              <a:spcBef>
                <a:spcPts val="0"/>
              </a:spcBef>
              <a:spcAft>
                <a:spcPts val="0"/>
              </a:spcAft>
              <a:buNone/>
              <a:defRPr b="1">
                <a:latin typeface="Gloria Hallelujah"/>
                <a:ea typeface="Gloria Hallelujah"/>
                <a:cs typeface="Gloria Hallelujah"/>
                <a:sym typeface="Gloria Hallelujah"/>
              </a:defRPr>
            </a:lvl8pPr>
            <a:lvl9pPr lvl="8"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167" name="Google Shape;167;p17"/>
          <p:cNvSpPr txBox="1">
            <a:spLocks noGrp="1"/>
          </p:cNvSpPr>
          <p:nvPr>
            <p:ph type="subTitle" idx="7"/>
          </p:nvPr>
        </p:nvSpPr>
        <p:spPr>
          <a:xfrm>
            <a:off x="2740351" y="4531233"/>
            <a:ext cx="1739600" cy="7660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
        <p:nvSpPr>
          <p:cNvPr id="168" name="Google Shape;168;p17"/>
          <p:cNvSpPr txBox="1">
            <a:spLocks noGrp="1"/>
          </p:cNvSpPr>
          <p:nvPr>
            <p:ph type="subTitle" idx="8"/>
          </p:nvPr>
        </p:nvSpPr>
        <p:spPr>
          <a:xfrm>
            <a:off x="2740372" y="3995400"/>
            <a:ext cx="1739600" cy="4964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b="1">
                <a:latin typeface="Gloria Hallelujah"/>
                <a:ea typeface="Gloria Hallelujah"/>
                <a:cs typeface="Gloria Hallelujah"/>
                <a:sym typeface="Gloria Hallelujah"/>
              </a:defRPr>
            </a:lvl1pPr>
            <a:lvl2pPr lvl="1" rtl="0">
              <a:lnSpc>
                <a:spcPct val="100000"/>
              </a:lnSpc>
              <a:spcBef>
                <a:spcPts val="0"/>
              </a:spcBef>
              <a:spcAft>
                <a:spcPts val="0"/>
              </a:spcAft>
              <a:buNone/>
              <a:defRPr b="1">
                <a:latin typeface="Gloria Hallelujah"/>
                <a:ea typeface="Gloria Hallelujah"/>
                <a:cs typeface="Gloria Hallelujah"/>
                <a:sym typeface="Gloria Hallelujah"/>
              </a:defRPr>
            </a:lvl2pPr>
            <a:lvl3pPr lvl="2" rtl="0">
              <a:lnSpc>
                <a:spcPct val="100000"/>
              </a:lnSpc>
              <a:spcBef>
                <a:spcPts val="0"/>
              </a:spcBef>
              <a:spcAft>
                <a:spcPts val="0"/>
              </a:spcAft>
              <a:buNone/>
              <a:defRPr b="1">
                <a:latin typeface="Gloria Hallelujah"/>
                <a:ea typeface="Gloria Hallelujah"/>
                <a:cs typeface="Gloria Hallelujah"/>
                <a:sym typeface="Gloria Hallelujah"/>
              </a:defRPr>
            </a:lvl3pPr>
            <a:lvl4pPr lvl="3" rtl="0">
              <a:lnSpc>
                <a:spcPct val="100000"/>
              </a:lnSpc>
              <a:spcBef>
                <a:spcPts val="0"/>
              </a:spcBef>
              <a:spcAft>
                <a:spcPts val="0"/>
              </a:spcAft>
              <a:buNone/>
              <a:defRPr b="1">
                <a:latin typeface="Gloria Hallelujah"/>
                <a:ea typeface="Gloria Hallelujah"/>
                <a:cs typeface="Gloria Hallelujah"/>
                <a:sym typeface="Gloria Hallelujah"/>
              </a:defRPr>
            </a:lvl4pPr>
            <a:lvl5pPr lvl="4" rtl="0">
              <a:lnSpc>
                <a:spcPct val="100000"/>
              </a:lnSpc>
              <a:spcBef>
                <a:spcPts val="0"/>
              </a:spcBef>
              <a:spcAft>
                <a:spcPts val="0"/>
              </a:spcAft>
              <a:buNone/>
              <a:defRPr b="1">
                <a:latin typeface="Gloria Hallelujah"/>
                <a:ea typeface="Gloria Hallelujah"/>
                <a:cs typeface="Gloria Hallelujah"/>
                <a:sym typeface="Gloria Hallelujah"/>
              </a:defRPr>
            </a:lvl5pPr>
            <a:lvl6pPr lvl="5" rtl="0">
              <a:lnSpc>
                <a:spcPct val="100000"/>
              </a:lnSpc>
              <a:spcBef>
                <a:spcPts val="0"/>
              </a:spcBef>
              <a:spcAft>
                <a:spcPts val="0"/>
              </a:spcAft>
              <a:buNone/>
              <a:defRPr b="1">
                <a:latin typeface="Gloria Hallelujah"/>
                <a:ea typeface="Gloria Hallelujah"/>
                <a:cs typeface="Gloria Hallelujah"/>
                <a:sym typeface="Gloria Hallelujah"/>
              </a:defRPr>
            </a:lvl6pPr>
            <a:lvl7pPr lvl="6" rtl="0">
              <a:lnSpc>
                <a:spcPct val="100000"/>
              </a:lnSpc>
              <a:spcBef>
                <a:spcPts val="0"/>
              </a:spcBef>
              <a:spcAft>
                <a:spcPts val="0"/>
              </a:spcAft>
              <a:buNone/>
              <a:defRPr b="1">
                <a:latin typeface="Gloria Hallelujah"/>
                <a:ea typeface="Gloria Hallelujah"/>
                <a:cs typeface="Gloria Hallelujah"/>
                <a:sym typeface="Gloria Hallelujah"/>
              </a:defRPr>
            </a:lvl7pPr>
            <a:lvl8pPr lvl="7" rtl="0">
              <a:lnSpc>
                <a:spcPct val="100000"/>
              </a:lnSpc>
              <a:spcBef>
                <a:spcPts val="0"/>
              </a:spcBef>
              <a:spcAft>
                <a:spcPts val="0"/>
              </a:spcAft>
              <a:buNone/>
              <a:defRPr b="1">
                <a:latin typeface="Gloria Hallelujah"/>
                <a:ea typeface="Gloria Hallelujah"/>
                <a:cs typeface="Gloria Hallelujah"/>
                <a:sym typeface="Gloria Hallelujah"/>
              </a:defRPr>
            </a:lvl8pPr>
            <a:lvl9pPr lvl="8"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169" name="Google Shape;169;p17"/>
          <p:cNvSpPr txBox="1">
            <a:spLocks noGrp="1"/>
          </p:cNvSpPr>
          <p:nvPr>
            <p:ph type="subTitle" idx="9"/>
          </p:nvPr>
        </p:nvSpPr>
        <p:spPr>
          <a:xfrm>
            <a:off x="8823083" y="4531233"/>
            <a:ext cx="1739600" cy="7660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
        <p:nvSpPr>
          <p:cNvPr id="170" name="Google Shape;170;p17"/>
          <p:cNvSpPr txBox="1">
            <a:spLocks noGrp="1"/>
          </p:cNvSpPr>
          <p:nvPr>
            <p:ph type="subTitle" idx="13"/>
          </p:nvPr>
        </p:nvSpPr>
        <p:spPr>
          <a:xfrm>
            <a:off x="8823093" y="3995400"/>
            <a:ext cx="1739600" cy="4964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b="1">
                <a:latin typeface="Gloria Hallelujah"/>
                <a:ea typeface="Gloria Hallelujah"/>
                <a:cs typeface="Gloria Hallelujah"/>
                <a:sym typeface="Gloria Hallelujah"/>
              </a:defRPr>
            </a:lvl1pPr>
            <a:lvl2pPr lvl="1" rtl="0">
              <a:lnSpc>
                <a:spcPct val="100000"/>
              </a:lnSpc>
              <a:spcBef>
                <a:spcPts val="0"/>
              </a:spcBef>
              <a:spcAft>
                <a:spcPts val="0"/>
              </a:spcAft>
              <a:buNone/>
              <a:defRPr b="1">
                <a:latin typeface="Gloria Hallelujah"/>
                <a:ea typeface="Gloria Hallelujah"/>
                <a:cs typeface="Gloria Hallelujah"/>
                <a:sym typeface="Gloria Hallelujah"/>
              </a:defRPr>
            </a:lvl2pPr>
            <a:lvl3pPr lvl="2" rtl="0">
              <a:lnSpc>
                <a:spcPct val="100000"/>
              </a:lnSpc>
              <a:spcBef>
                <a:spcPts val="0"/>
              </a:spcBef>
              <a:spcAft>
                <a:spcPts val="0"/>
              </a:spcAft>
              <a:buNone/>
              <a:defRPr b="1">
                <a:latin typeface="Gloria Hallelujah"/>
                <a:ea typeface="Gloria Hallelujah"/>
                <a:cs typeface="Gloria Hallelujah"/>
                <a:sym typeface="Gloria Hallelujah"/>
              </a:defRPr>
            </a:lvl3pPr>
            <a:lvl4pPr lvl="3" rtl="0">
              <a:lnSpc>
                <a:spcPct val="100000"/>
              </a:lnSpc>
              <a:spcBef>
                <a:spcPts val="0"/>
              </a:spcBef>
              <a:spcAft>
                <a:spcPts val="0"/>
              </a:spcAft>
              <a:buNone/>
              <a:defRPr b="1">
                <a:latin typeface="Gloria Hallelujah"/>
                <a:ea typeface="Gloria Hallelujah"/>
                <a:cs typeface="Gloria Hallelujah"/>
                <a:sym typeface="Gloria Hallelujah"/>
              </a:defRPr>
            </a:lvl4pPr>
            <a:lvl5pPr lvl="4" rtl="0">
              <a:lnSpc>
                <a:spcPct val="100000"/>
              </a:lnSpc>
              <a:spcBef>
                <a:spcPts val="0"/>
              </a:spcBef>
              <a:spcAft>
                <a:spcPts val="0"/>
              </a:spcAft>
              <a:buNone/>
              <a:defRPr b="1">
                <a:latin typeface="Gloria Hallelujah"/>
                <a:ea typeface="Gloria Hallelujah"/>
                <a:cs typeface="Gloria Hallelujah"/>
                <a:sym typeface="Gloria Hallelujah"/>
              </a:defRPr>
            </a:lvl5pPr>
            <a:lvl6pPr lvl="5" rtl="0">
              <a:lnSpc>
                <a:spcPct val="100000"/>
              </a:lnSpc>
              <a:spcBef>
                <a:spcPts val="0"/>
              </a:spcBef>
              <a:spcAft>
                <a:spcPts val="0"/>
              </a:spcAft>
              <a:buNone/>
              <a:defRPr b="1">
                <a:latin typeface="Gloria Hallelujah"/>
                <a:ea typeface="Gloria Hallelujah"/>
                <a:cs typeface="Gloria Hallelujah"/>
                <a:sym typeface="Gloria Hallelujah"/>
              </a:defRPr>
            </a:lvl6pPr>
            <a:lvl7pPr lvl="6" rtl="0">
              <a:lnSpc>
                <a:spcPct val="100000"/>
              </a:lnSpc>
              <a:spcBef>
                <a:spcPts val="0"/>
              </a:spcBef>
              <a:spcAft>
                <a:spcPts val="0"/>
              </a:spcAft>
              <a:buNone/>
              <a:defRPr b="1">
                <a:latin typeface="Gloria Hallelujah"/>
                <a:ea typeface="Gloria Hallelujah"/>
                <a:cs typeface="Gloria Hallelujah"/>
                <a:sym typeface="Gloria Hallelujah"/>
              </a:defRPr>
            </a:lvl7pPr>
            <a:lvl8pPr lvl="7" rtl="0">
              <a:lnSpc>
                <a:spcPct val="100000"/>
              </a:lnSpc>
              <a:spcBef>
                <a:spcPts val="0"/>
              </a:spcBef>
              <a:spcAft>
                <a:spcPts val="0"/>
              </a:spcAft>
              <a:buNone/>
              <a:defRPr b="1">
                <a:latin typeface="Gloria Hallelujah"/>
                <a:ea typeface="Gloria Hallelujah"/>
                <a:cs typeface="Gloria Hallelujah"/>
                <a:sym typeface="Gloria Hallelujah"/>
              </a:defRPr>
            </a:lvl8pPr>
            <a:lvl9pPr lvl="8"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171" name="Google Shape;171;p17"/>
          <p:cNvSpPr txBox="1">
            <a:spLocks noGrp="1"/>
          </p:cNvSpPr>
          <p:nvPr>
            <p:ph type="subTitle" idx="14"/>
          </p:nvPr>
        </p:nvSpPr>
        <p:spPr>
          <a:xfrm>
            <a:off x="5781684" y="4531233"/>
            <a:ext cx="1739600" cy="7660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
        <p:nvSpPr>
          <p:cNvPr id="172" name="Google Shape;172;p17"/>
          <p:cNvSpPr txBox="1">
            <a:spLocks noGrp="1"/>
          </p:cNvSpPr>
          <p:nvPr>
            <p:ph type="subTitle" idx="15"/>
          </p:nvPr>
        </p:nvSpPr>
        <p:spPr>
          <a:xfrm>
            <a:off x="5781700" y="3995400"/>
            <a:ext cx="1739600" cy="4964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b="1">
                <a:latin typeface="Gloria Hallelujah"/>
                <a:ea typeface="Gloria Hallelujah"/>
                <a:cs typeface="Gloria Hallelujah"/>
                <a:sym typeface="Gloria Hallelujah"/>
              </a:defRPr>
            </a:lvl1pPr>
            <a:lvl2pPr lvl="1" rtl="0">
              <a:lnSpc>
                <a:spcPct val="100000"/>
              </a:lnSpc>
              <a:spcBef>
                <a:spcPts val="0"/>
              </a:spcBef>
              <a:spcAft>
                <a:spcPts val="0"/>
              </a:spcAft>
              <a:buNone/>
              <a:defRPr b="1">
                <a:latin typeface="Gloria Hallelujah"/>
                <a:ea typeface="Gloria Hallelujah"/>
                <a:cs typeface="Gloria Hallelujah"/>
                <a:sym typeface="Gloria Hallelujah"/>
              </a:defRPr>
            </a:lvl2pPr>
            <a:lvl3pPr lvl="2" rtl="0">
              <a:lnSpc>
                <a:spcPct val="100000"/>
              </a:lnSpc>
              <a:spcBef>
                <a:spcPts val="0"/>
              </a:spcBef>
              <a:spcAft>
                <a:spcPts val="0"/>
              </a:spcAft>
              <a:buNone/>
              <a:defRPr b="1">
                <a:latin typeface="Gloria Hallelujah"/>
                <a:ea typeface="Gloria Hallelujah"/>
                <a:cs typeface="Gloria Hallelujah"/>
                <a:sym typeface="Gloria Hallelujah"/>
              </a:defRPr>
            </a:lvl3pPr>
            <a:lvl4pPr lvl="3" rtl="0">
              <a:lnSpc>
                <a:spcPct val="100000"/>
              </a:lnSpc>
              <a:spcBef>
                <a:spcPts val="0"/>
              </a:spcBef>
              <a:spcAft>
                <a:spcPts val="0"/>
              </a:spcAft>
              <a:buNone/>
              <a:defRPr b="1">
                <a:latin typeface="Gloria Hallelujah"/>
                <a:ea typeface="Gloria Hallelujah"/>
                <a:cs typeface="Gloria Hallelujah"/>
                <a:sym typeface="Gloria Hallelujah"/>
              </a:defRPr>
            </a:lvl4pPr>
            <a:lvl5pPr lvl="4" rtl="0">
              <a:lnSpc>
                <a:spcPct val="100000"/>
              </a:lnSpc>
              <a:spcBef>
                <a:spcPts val="0"/>
              </a:spcBef>
              <a:spcAft>
                <a:spcPts val="0"/>
              </a:spcAft>
              <a:buNone/>
              <a:defRPr b="1">
                <a:latin typeface="Gloria Hallelujah"/>
                <a:ea typeface="Gloria Hallelujah"/>
                <a:cs typeface="Gloria Hallelujah"/>
                <a:sym typeface="Gloria Hallelujah"/>
              </a:defRPr>
            </a:lvl5pPr>
            <a:lvl6pPr lvl="5" rtl="0">
              <a:lnSpc>
                <a:spcPct val="100000"/>
              </a:lnSpc>
              <a:spcBef>
                <a:spcPts val="0"/>
              </a:spcBef>
              <a:spcAft>
                <a:spcPts val="0"/>
              </a:spcAft>
              <a:buNone/>
              <a:defRPr b="1">
                <a:latin typeface="Gloria Hallelujah"/>
                <a:ea typeface="Gloria Hallelujah"/>
                <a:cs typeface="Gloria Hallelujah"/>
                <a:sym typeface="Gloria Hallelujah"/>
              </a:defRPr>
            </a:lvl6pPr>
            <a:lvl7pPr lvl="6" rtl="0">
              <a:lnSpc>
                <a:spcPct val="100000"/>
              </a:lnSpc>
              <a:spcBef>
                <a:spcPts val="0"/>
              </a:spcBef>
              <a:spcAft>
                <a:spcPts val="0"/>
              </a:spcAft>
              <a:buNone/>
              <a:defRPr b="1">
                <a:latin typeface="Gloria Hallelujah"/>
                <a:ea typeface="Gloria Hallelujah"/>
                <a:cs typeface="Gloria Hallelujah"/>
                <a:sym typeface="Gloria Hallelujah"/>
              </a:defRPr>
            </a:lvl7pPr>
            <a:lvl8pPr lvl="7" rtl="0">
              <a:lnSpc>
                <a:spcPct val="100000"/>
              </a:lnSpc>
              <a:spcBef>
                <a:spcPts val="0"/>
              </a:spcBef>
              <a:spcAft>
                <a:spcPts val="0"/>
              </a:spcAft>
              <a:buNone/>
              <a:defRPr b="1">
                <a:latin typeface="Gloria Hallelujah"/>
                <a:ea typeface="Gloria Hallelujah"/>
                <a:cs typeface="Gloria Hallelujah"/>
                <a:sym typeface="Gloria Hallelujah"/>
              </a:defRPr>
            </a:lvl8pPr>
            <a:lvl9pPr lvl="8"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Tree>
    <p:extLst>
      <p:ext uri="{BB962C8B-B14F-4D97-AF65-F5344CB8AC3E}">
        <p14:creationId xmlns:p14="http://schemas.microsoft.com/office/powerpoint/2010/main" val="43570230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73"/>
        <p:cNvGrpSpPr/>
        <p:nvPr/>
      </p:nvGrpSpPr>
      <p:grpSpPr>
        <a:xfrm>
          <a:off x="0" y="0"/>
          <a:ext cx="0" cy="0"/>
          <a:chOff x="0" y="0"/>
          <a:chExt cx="0" cy="0"/>
        </a:xfrm>
      </p:grpSpPr>
      <p:sp>
        <p:nvSpPr>
          <p:cNvPr id="174" name="Google Shape;174;p18"/>
          <p:cNvSpPr txBox="1">
            <a:spLocks noGrp="1"/>
          </p:cNvSpPr>
          <p:nvPr>
            <p:ph type="title"/>
          </p:nvPr>
        </p:nvSpPr>
        <p:spPr>
          <a:xfrm>
            <a:off x="3176517" y="593367"/>
            <a:ext cx="5839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75" name="Google Shape;175;p18"/>
          <p:cNvGrpSpPr/>
          <p:nvPr/>
        </p:nvGrpSpPr>
        <p:grpSpPr>
          <a:xfrm rot="-1298308">
            <a:off x="11577307" y="5656718"/>
            <a:ext cx="497280" cy="1076247"/>
            <a:chOff x="6387350" y="1078650"/>
            <a:chExt cx="317325" cy="686775"/>
          </a:xfrm>
        </p:grpSpPr>
        <p:sp>
          <p:nvSpPr>
            <p:cNvPr id="176" name="Google Shape;176;p18"/>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rgbClr val="29486D">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18"/>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8" name="Google Shape;178;p18"/>
          <p:cNvGrpSpPr/>
          <p:nvPr/>
        </p:nvGrpSpPr>
        <p:grpSpPr>
          <a:xfrm rot="-3008970">
            <a:off x="10794646" y="5380468"/>
            <a:ext cx="497324" cy="1076341"/>
            <a:chOff x="6387350" y="1078650"/>
            <a:chExt cx="317325" cy="686775"/>
          </a:xfrm>
        </p:grpSpPr>
        <p:sp>
          <p:nvSpPr>
            <p:cNvPr id="179" name="Google Shape;179;p18"/>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rgbClr val="29486D">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18"/>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1" name="Google Shape;181;p18"/>
          <p:cNvGrpSpPr/>
          <p:nvPr/>
        </p:nvGrpSpPr>
        <p:grpSpPr>
          <a:xfrm rot="1134957">
            <a:off x="851690" y="179485"/>
            <a:ext cx="497257" cy="1076195"/>
            <a:chOff x="6387350" y="1078650"/>
            <a:chExt cx="317325" cy="686775"/>
          </a:xfrm>
        </p:grpSpPr>
        <p:sp>
          <p:nvSpPr>
            <p:cNvPr id="182" name="Google Shape;182;p18"/>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rgbClr val="29486D">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8"/>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 name="Google Shape;184;p18"/>
          <p:cNvGrpSpPr/>
          <p:nvPr/>
        </p:nvGrpSpPr>
        <p:grpSpPr>
          <a:xfrm rot="-1065772">
            <a:off x="184806" y="501239"/>
            <a:ext cx="497327" cy="1076347"/>
            <a:chOff x="6387350" y="1078650"/>
            <a:chExt cx="317325" cy="686775"/>
          </a:xfrm>
        </p:grpSpPr>
        <p:sp>
          <p:nvSpPr>
            <p:cNvPr id="185" name="Google Shape;185;p18"/>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rgbClr val="29486D">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8"/>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59431372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187"/>
        <p:cNvGrpSpPr/>
        <p:nvPr/>
      </p:nvGrpSpPr>
      <p:grpSpPr>
        <a:xfrm>
          <a:off x="0" y="0"/>
          <a:ext cx="0" cy="0"/>
          <a:chOff x="0" y="0"/>
          <a:chExt cx="0" cy="0"/>
        </a:xfrm>
      </p:grpSpPr>
      <p:sp>
        <p:nvSpPr>
          <p:cNvPr id="188" name="Google Shape;188;p19"/>
          <p:cNvSpPr txBox="1">
            <a:spLocks noGrp="1"/>
          </p:cNvSpPr>
          <p:nvPr>
            <p:ph type="title"/>
          </p:nvPr>
        </p:nvSpPr>
        <p:spPr>
          <a:xfrm>
            <a:off x="3176533" y="593367"/>
            <a:ext cx="5839200" cy="1329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extLst>
      <p:ext uri="{BB962C8B-B14F-4D97-AF65-F5344CB8AC3E}">
        <p14:creationId xmlns:p14="http://schemas.microsoft.com/office/powerpoint/2010/main" val="262411711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89"/>
        <p:cNvGrpSpPr/>
        <p:nvPr/>
      </p:nvGrpSpPr>
      <p:grpSpPr>
        <a:xfrm>
          <a:off x="0" y="0"/>
          <a:ext cx="0" cy="0"/>
          <a:chOff x="0" y="0"/>
          <a:chExt cx="0" cy="0"/>
        </a:xfrm>
      </p:grpSpPr>
      <p:sp>
        <p:nvSpPr>
          <p:cNvPr id="190" name="Google Shape;190;p20"/>
          <p:cNvSpPr txBox="1">
            <a:spLocks noGrp="1"/>
          </p:cNvSpPr>
          <p:nvPr>
            <p:ph type="title"/>
          </p:nvPr>
        </p:nvSpPr>
        <p:spPr>
          <a:xfrm flipH="1">
            <a:off x="4793700" y="2047617"/>
            <a:ext cx="3966400" cy="1715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500"/>
              <a:buNone/>
              <a:defRPr sz="4667" b="1"/>
            </a:lvl1pPr>
            <a:lvl2pPr lvl="1" algn="ctr" rtl="0">
              <a:spcBef>
                <a:spcPts val="0"/>
              </a:spcBef>
              <a:spcAft>
                <a:spcPts val="0"/>
              </a:spcAft>
              <a:buSzPts val="3500"/>
              <a:buNone/>
              <a:defRPr sz="4667" b="1"/>
            </a:lvl2pPr>
            <a:lvl3pPr lvl="2" algn="ctr" rtl="0">
              <a:spcBef>
                <a:spcPts val="0"/>
              </a:spcBef>
              <a:spcAft>
                <a:spcPts val="0"/>
              </a:spcAft>
              <a:buSzPts val="3500"/>
              <a:buNone/>
              <a:defRPr sz="4667" b="1"/>
            </a:lvl3pPr>
            <a:lvl4pPr lvl="3" algn="ctr" rtl="0">
              <a:spcBef>
                <a:spcPts val="0"/>
              </a:spcBef>
              <a:spcAft>
                <a:spcPts val="0"/>
              </a:spcAft>
              <a:buSzPts val="3500"/>
              <a:buNone/>
              <a:defRPr sz="4667" b="1"/>
            </a:lvl4pPr>
            <a:lvl5pPr lvl="4" algn="ctr" rtl="0">
              <a:spcBef>
                <a:spcPts val="0"/>
              </a:spcBef>
              <a:spcAft>
                <a:spcPts val="0"/>
              </a:spcAft>
              <a:buSzPts val="3500"/>
              <a:buNone/>
              <a:defRPr sz="4667" b="1"/>
            </a:lvl5pPr>
            <a:lvl6pPr lvl="5" algn="ctr" rtl="0">
              <a:spcBef>
                <a:spcPts val="0"/>
              </a:spcBef>
              <a:spcAft>
                <a:spcPts val="0"/>
              </a:spcAft>
              <a:buSzPts val="3500"/>
              <a:buNone/>
              <a:defRPr sz="4667" b="1"/>
            </a:lvl6pPr>
            <a:lvl7pPr lvl="6" algn="ctr" rtl="0">
              <a:spcBef>
                <a:spcPts val="0"/>
              </a:spcBef>
              <a:spcAft>
                <a:spcPts val="0"/>
              </a:spcAft>
              <a:buSzPts val="3500"/>
              <a:buNone/>
              <a:defRPr sz="4667" b="1"/>
            </a:lvl7pPr>
            <a:lvl8pPr lvl="7" algn="ctr" rtl="0">
              <a:spcBef>
                <a:spcPts val="0"/>
              </a:spcBef>
              <a:spcAft>
                <a:spcPts val="0"/>
              </a:spcAft>
              <a:buSzPts val="3500"/>
              <a:buNone/>
              <a:defRPr sz="4667" b="1"/>
            </a:lvl8pPr>
            <a:lvl9pPr lvl="8" algn="ctr" rtl="0">
              <a:spcBef>
                <a:spcPts val="0"/>
              </a:spcBef>
              <a:spcAft>
                <a:spcPts val="0"/>
              </a:spcAft>
              <a:buSzPts val="3500"/>
              <a:buNone/>
              <a:defRPr sz="4667" b="1"/>
            </a:lvl9pPr>
          </a:lstStyle>
          <a:p>
            <a:endParaRPr/>
          </a:p>
        </p:txBody>
      </p:sp>
      <p:sp>
        <p:nvSpPr>
          <p:cNvPr id="191" name="Google Shape;191;p20"/>
          <p:cNvSpPr txBox="1">
            <a:spLocks noGrp="1"/>
          </p:cNvSpPr>
          <p:nvPr>
            <p:ph type="title" idx="2" hasCustomPrompt="1"/>
          </p:nvPr>
        </p:nvSpPr>
        <p:spPr>
          <a:xfrm flipH="1">
            <a:off x="2079267" y="2053500"/>
            <a:ext cx="2310000" cy="2618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5"/>
              </a:buClr>
              <a:buSzPts val="14000"/>
              <a:buNone/>
              <a:defRPr sz="13333" b="1">
                <a:solidFill>
                  <a:schemeClr val="accent5"/>
                </a:solidFill>
              </a:defRPr>
            </a:lvl1pPr>
            <a:lvl2pPr lvl="1" algn="ctr" rtl="0">
              <a:spcBef>
                <a:spcPts val="0"/>
              </a:spcBef>
              <a:spcAft>
                <a:spcPts val="0"/>
              </a:spcAft>
              <a:buClr>
                <a:schemeClr val="accent5"/>
              </a:buClr>
              <a:buSzPts val="12000"/>
              <a:buNone/>
              <a:defRPr sz="16000" b="1">
                <a:solidFill>
                  <a:schemeClr val="accent5"/>
                </a:solidFill>
              </a:defRPr>
            </a:lvl2pPr>
            <a:lvl3pPr lvl="2" algn="ctr" rtl="0">
              <a:spcBef>
                <a:spcPts val="0"/>
              </a:spcBef>
              <a:spcAft>
                <a:spcPts val="0"/>
              </a:spcAft>
              <a:buClr>
                <a:schemeClr val="accent5"/>
              </a:buClr>
              <a:buSzPts val="12000"/>
              <a:buNone/>
              <a:defRPr sz="16000" b="1">
                <a:solidFill>
                  <a:schemeClr val="accent5"/>
                </a:solidFill>
              </a:defRPr>
            </a:lvl3pPr>
            <a:lvl4pPr lvl="3" algn="ctr" rtl="0">
              <a:spcBef>
                <a:spcPts val="0"/>
              </a:spcBef>
              <a:spcAft>
                <a:spcPts val="0"/>
              </a:spcAft>
              <a:buClr>
                <a:schemeClr val="accent5"/>
              </a:buClr>
              <a:buSzPts val="12000"/>
              <a:buNone/>
              <a:defRPr sz="16000" b="1">
                <a:solidFill>
                  <a:schemeClr val="accent5"/>
                </a:solidFill>
              </a:defRPr>
            </a:lvl4pPr>
            <a:lvl5pPr lvl="4" algn="ctr" rtl="0">
              <a:spcBef>
                <a:spcPts val="0"/>
              </a:spcBef>
              <a:spcAft>
                <a:spcPts val="0"/>
              </a:spcAft>
              <a:buClr>
                <a:schemeClr val="accent5"/>
              </a:buClr>
              <a:buSzPts val="12000"/>
              <a:buNone/>
              <a:defRPr sz="16000" b="1">
                <a:solidFill>
                  <a:schemeClr val="accent5"/>
                </a:solidFill>
              </a:defRPr>
            </a:lvl5pPr>
            <a:lvl6pPr lvl="5" algn="ctr" rtl="0">
              <a:spcBef>
                <a:spcPts val="0"/>
              </a:spcBef>
              <a:spcAft>
                <a:spcPts val="0"/>
              </a:spcAft>
              <a:buClr>
                <a:schemeClr val="accent5"/>
              </a:buClr>
              <a:buSzPts val="12000"/>
              <a:buNone/>
              <a:defRPr sz="16000" b="1">
                <a:solidFill>
                  <a:schemeClr val="accent5"/>
                </a:solidFill>
              </a:defRPr>
            </a:lvl6pPr>
            <a:lvl7pPr lvl="6" algn="ctr" rtl="0">
              <a:spcBef>
                <a:spcPts val="0"/>
              </a:spcBef>
              <a:spcAft>
                <a:spcPts val="0"/>
              </a:spcAft>
              <a:buClr>
                <a:schemeClr val="accent5"/>
              </a:buClr>
              <a:buSzPts val="12000"/>
              <a:buNone/>
              <a:defRPr sz="16000" b="1">
                <a:solidFill>
                  <a:schemeClr val="accent5"/>
                </a:solidFill>
              </a:defRPr>
            </a:lvl7pPr>
            <a:lvl8pPr lvl="7" algn="ctr" rtl="0">
              <a:spcBef>
                <a:spcPts val="0"/>
              </a:spcBef>
              <a:spcAft>
                <a:spcPts val="0"/>
              </a:spcAft>
              <a:buClr>
                <a:schemeClr val="accent5"/>
              </a:buClr>
              <a:buSzPts val="12000"/>
              <a:buNone/>
              <a:defRPr sz="16000" b="1">
                <a:solidFill>
                  <a:schemeClr val="accent5"/>
                </a:solidFill>
              </a:defRPr>
            </a:lvl8pPr>
            <a:lvl9pPr lvl="8" algn="ctr" rtl="0">
              <a:spcBef>
                <a:spcPts val="0"/>
              </a:spcBef>
              <a:spcAft>
                <a:spcPts val="0"/>
              </a:spcAft>
              <a:buClr>
                <a:schemeClr val="accent5"/>
              </a:buClr>
              <a:buSzPts val="12000"/>
              <a:buNone/>
              <a:defRPr sz="16000" b="1">
                <a:solidFill>
                  <a:schemeClr val="accent5"/>
                </a:solidFill>
              </a:defRPr>
            </a:lvl9pPr>
          </a:lstStyle>
          <a:p>
            <a:r>
              <a:t>xx%</a:t>
            </a:r>
          </a:p>
        </p:txBody>
      </p:sp>
      <p:sp>
        <p:nvSpPr>
          <p:cNvPr id="192" name="Google Shape;192;p20"/>
          <p:cNvSpPr txBox="1">
            <a:spLocks noGrp="1"/>
          </p:cNvSpPr>
          <p:nvPr>
            <p:ph type="subTitle" idx="1"/>
          </p:nvPr>
        </p:nvSpPr>
        <p:spPr>
          <a:xfrm flipH="1">
            <a:off x="4961700" y="3691384"/>
            <a:ext cx="3798400" cy="986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grpSp>
        <p:nvGrpSpPr>
          <p:cNvPr id="193" name="Google Shape;193;p20"/>
          <p:cNvGrpSpPr/>
          <p:nvPr/>
        </p:nvGrpSpPr>
        <p:grpSpPr>
          <a:xfrm rot="1298308" flipH="1">
            <a:off x="229769" y="325901"/>
            <a:ext cx="497280" cy="1076247"/>
            <a:chOff x="6387350" y="1078650"/>
            <a:chExt cx="317325" cy="686775"/>
          </a:xfrm>
        </p:grpSpPr>
        <p:sp>
          <p:nvSpPr>
            <p:cNvPr id="194" name="Google Shape;194;p20"/>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rgbClr val="29486D">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0"/>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6" name="Google Shape;196;p20"/>
          <p:cNvGrpSpPr/>
          <p:nvPr/>
        </p:nvGrpSpPr>
        <p:grpSpPr>
          <a:xfrm rot="3008970" flipH="1">
            <a:off x="701953" y="1204818"/>
            <a:ext cx="497324" cy="1076341"/>
            <a:chOff x="6387350" y="1078650"/>
            <a:chExt cx="317325" cy="686775"/>
          </a:xfrm>
        </p:grpSpPr>
        <p:sp>
          <p:nvSpPr>
            <p:cNvPr id="197" name="Google Shape;197;p20"/>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rgbClr val="29486D">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0"/>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9" name="Google Shape;199;p20"/>
          <p:cNvGrpSpPr/>
          <p:nvPr/>
        </p:nvGrpSpPr>
        <p:grpSpPr>
          <a:xfrm rot="1298308" flipH="1">
            <a:off x="11100403" y="5599885"/>
            <a:ext cx="497280" cy="1076247"/>
            <a:chOff x="6387350" y="1078650"/>
            <a:chExt cx="317325" cy="686775"/>
          </a:xfrm>
        </p:grpSpPr>
        <p:sp>
          <p:nvSpPr>
            <p:cNvPr id="200" name="Google Shape;200;p20"/>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rgbClr val="29486D">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20"/>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2" name="Google Shape;202;p20"/>
          <p:cNvGrpSpPr/>
          <p:nvPr/>
        </p:nvGrpSpPr>
        <p:grpSpPr>
          <a:xfrm rot="3320677" flipH="1">
            <a:off x="11100372" y="4542318"/>
            <a:ext cx="497328" cy="1076348"/>
            <a:chOff x="6387350" y="1078650"/>
            <a:chExt cx="317325" cy="686775"/>
          </a:xfrm>
        </p:grpSpPr>
        <p:sp>
          <p:nvSpPr>
            <p:cNvPr id="203" name="Google Shape;203;p20"/>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rgbClr val="29486D">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20"/>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85162123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205"/>
        <p:cNvGrpSpPr/>
        <p:nvPr/>
      </p:nvGrpSpPr>
      <p:grpSpPr>
        <a:xfrm>
          <a:off x="0" y="0"/>
          <a:ext cx="0" cy="0"/>
          <a:chOff x="0" y="0"/>
          <a:chExt cx="0" cy="0"/>
        </a:xfrm>
      </p:grpSpPr>
      <p:sp>
        <p:nvSpPr>
          <p:cNvPr id="206" name="Google Shape;206;p21"/>
          <p:cNvSpPr txBox="1">
            <a:spLocks noGrp="1"/>
          </p:cNvSpPr>
          <p:nvPr>
            <p:ph type="subTitle" idx="1"/>
          </p:nvPr>
        </p:nvSpPr>
        <p:spPr>
          <a:xfrm>
            <a:off x="3597984" y="2651100"/>
            <a:ext cx="1739600" cy="7660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
        <p:nvSpPr>
          <p:cNvPr id="207" name="Google Shape;207;p21"/>
          <p:cNvSpPr txBox="1">
            <a:spLocks noGrp="1"/>
          </p:cNvSpPr>
          <p:nvPr>
            <p:ph type="subTitle" idx="2"/>
          </p:nvPr>
        </p:nvSpPr>
        <p:spPr>
          <a:xfrm>
            <a:off x="3598005" y="2115267"/>
            <a:ext cx="1739600" cy="4964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b="1">
                <a:latin typeface="Gloria Hallelujah"/>
                <a:ea typeface="Gloria Hallelujah"/>
                <a:cs typeface="Gloria Hallelujah"/>
                <a:sym typeface="Gloria Hallelujah"/>
              </a:defRPr>
            </a:lvl1pPr>
            <a:lvl2pPr lvl="1" rtl="0">
              <a:lnSpc>
                <a:spcPct val="100000"/>
              </a:lnSpc>
              <a:spcBef>
                <a:spcPts val="0"/>
              </a:spcBef>
              <a:spcAft>
                <a:spcPts val="0"/>
              </a:spcAft>
              <a:buNone/>
              <a:defRPr b="1">
                <a:latin typeface="Gloria Hallelujah"/>
                <a:ea typeface="Gloria Hallelujah"/>
                <a:cs typeface="Gloria Hallelujah"/>
                <a:sym typeface="Gloria Hallelujah"/>
              </a:defRPr>
            </a:lvl2pPr>
            <a:lvl3pPr lvl="2" rtl="0">
              <a:lnSpc>
                <a:spcPct val="100000"/>
              </a:lnSpc>
              <a:spcBef>
                <a:spcPts val="0"/>
              </a:spcBef>
              <a:spcAft>
                <a:spcPts val="0"/>
              </a:spcAft>
              <a:buNone/>
              <a:defRPr b="1">
                <a:latin typeface="Gloria Hallelujah"/>
                <a:ea typeface="Gloria Hallelujah"/>
                <a:cs typeface="Gloria Hallelujah"/>
                <a:sym typeface="Gloria Hallelujah"/>
              </a:defRPr>
            </a:lvl3pPr>
            <a:lvl4pPr lvl="3" rtl="0">
              <a:lnSpc>
                <a:spcPct val="100000"/>
              </a:lnSpc>
              <a:spcBef>
                <a:spcPts val="0"/>
              </a:spcBef>
              <a:spcAft>
                <a:spcPts val="0"/>
              </a:spcAft>
              <a:buNone/>
              <a:defRPr b="1">
                <a:latin typeface="Gloria Hallelujah"/>
                <a:ea typeface="Gloria Hallelujah"/>
                <a:cs typeface="Gloria Hallelujah"/>
                <a:sym typeface="Gloria Hallelujah"/>
              </a:defRPr>
            </a:lvl4pPr>
            <a:lvl5pPr lvl="4" rtl="0">
              <a:lnSpc>
                <a:spcPct val="100000"/>
              </a:lnSpc>
              <a:spcBef>
                <a:spcPts val="0"/>
              </a:spcBef>
              <a:spcAft>
                <a:spcPts val="0"/>
              </a:spcAft>
              <a:buNone/>
              <a:defRPr b="1">
                <a:latin typeface="Gloria Hallelujah"/>
                <a:ea typeface="Gloria Hallelujah"/>
                <a:cs typeface="Gloria Hallelujah"/>
                <a:sym typeface="Gloria Hallelujah"/>
              </a:defRPr>
            </a:lvl5pPr>
            <a:lvl6pPr lvl="5" rtl="0">
              <a:lnSpc>
                <a:spcPct val="100000"/>
              </a:lnSpc>
              <a:spcBef>
                <a:spcPts val="0"/>
              </a:spcBef>
              <a:spcAft>
                <a:spcPts val="0"/>
              </a:spcAft>
              <a:buNone/>
              <a:defRPr b="1">
                <a:latin typeface="Gloria Hallelujah"/>
                <a:ea typeface="Gloria Hallelujah"/>
                <a:cs typeface="Gloria Hallelujah"/>
                <a:sym typeface="Gloria Hallelujah"/>
              </a:defRPr>
            </a:lvl6pPr>
            <a:lvl7pPr lvl="6" rtl="0">
              <a:lnSpc>
                <a:spcPct val="100000"/>
              </a:lnSpc>
              <a:spcBef>
                <a:spcPts val="0"/>
              </a:spcBef>
              <a:spcAft>
                <a:spcPts val="0"/>
              </a:spcAft>
              <a:buNone/>
              <a:defRPr b="1">
                <a:latin typeface="Gloria Hallelujah"/>
                <a:ea typeface="Gloria Hallelujah"/>
                <a:cs typeface="Gloria Hallelujah"/>
                <a:sym typeface="Gloria Hallelujah"/>
              </a:defRPr>
            </a:lvl7pPr>
            <a:lvl8pPr lvl="7" rtl="0">
              <a:lnSpc>
                <a:spcPct val="100000"/>
              </a:lnSpc>
              <a:spcBef>
                <a:spcPts val="0"/>
              </a:spcBef>
              <a:spcAft>
                <a:spcPts val="0"/>
              </a:spcAft>
              <a:buNone/>
              <a:defRPr b="1">
                <a:latin typeface="Gloria Hallelujah"/>
                <a:ea typeface="Gloria Hallelujah"/>
                <a:cs typeface="Gloria Hallelujah"/>
                <a:sym typeface="Gloria Hallelujah"/>
              </a:defRPr>
            </a:lvl8pPr>
            <a:lvl9pPr lvl="8"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208" name="Google Shape;208;p21"/>
          <p:cNvSpPr txBox="1">
            <a:spLocks noGrp="1"/>
          </p:cNvSpPr>
          <p:nvPr>
            <p:ph type="subTitle" idx="3"/>
          </p:nvPr>
        </p:nvSpPr>
        <p:spPr>
          <a:xfrm>
            <a:off x="7933983" y="2651100"/>
            <a:ext cx="1739600" cy="7660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
        <p:nvSpPr>
          <p:cNvPr id="209" name="Google Shape;209;p21"/>
          <p:cNvSpPr txBox="1">
            <a:spLocks noGrp="1"/>
          </p:cNvSpPr>
          <p:nvPr>
            <p:ph type="subTitle" idx="4"/>
          </p:nvPr>
        </p:nvSpPr>
        <p:spPr>
          <a:xfrm>
            <a:off x="7934000" y="2115267"/>
            <a:ext cx="1739600" cy="4964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b="1">
                <a:latin typeface="Gloria Hallelujah"/>
                <a:ea typeface="Gloria Hallelujah"/>
                <a:cs typeface="Gloria Hallelujah"/>
                <a:sym typeface="Gloria Hallelujah"/>
              </a:defRPr>
            </a:lvl1pPr>
            <a:lvl2pPr lvl="1" rtl="0">
              <a:lnSpc>
                <a:spcPct val="100000"/>
              </a:lnSpc>
              <a:spcBef>
                <a:spcPts val="0"/>
              </a:spcBef>
              <a:spcAft>
                <a:spcPts val="0"/>
              </a:spcAft>
              <a:buNone/>
              <a:defRPr b="1">
                <a:latin typeface="Gloria Hallelujah"/>
                <a:ea typeface="Gloria Hallelujah"/>
                <a:cs typeface="Gloria Hallelujah"/>
                <a:sym typeface="Gloria Hallelujah"/>
              </a:defRPr>
            </a:lvl2pPr>
            <a:lvl3pPr lvl="2" rtl="0">
              <a:lnSpc>
                <a:spcPct val="100000"/>
              </a:lnSpc>
              <a:spcBef>
                <a:spcPts val="0"/>
              </a:spcBef>
              <a:spcAft>
                <a:spcPts val="0"/>
              </a:spcAft>
              <a:buNone/>
              <a:defRPr b="1">
                <a:latin typeface="Gloria Hallelujah"/>
                <a:ea typeface="Gloria Hallelujah"/>
                <a:cs typeface="Gloria Hallelujah"/>
                <a:sym typeface="Gloria Hallelujah"/>
              </a:defRPr>
            </a:lvl3pPr>
            <a:lvl4pPr lvl="3" rtl="0">
              <a:lnSpc>
                <a:spcPct val="100000"/>
              </a:lnSpc>
              <a:spcBef>
                <a:spcPts val="0"/>
              </a:spcBef>
              <a:spcAft>
                <a:spcPts val="0"/>
              </a:spcAft>
              <a:buNone/>
              <a:defRPr b="1">
                <a:latin typeface="Gloria Hallelujah"/>
                <a:ea typeface="Gloria Hallelujah"/>
                <a:cs typeface="Gloria Hallelujah"/>
                <a:sym typeface="Gloria Hallelujah"/>
              </a:defRPr>
            </a:lvl4pPr>
            <a:lvl5pPr lvl="4" rtl="0">
              <a:lnSpc>
                <a:spcPct val="100000"/>
              </a:lnSpc>
              <a:spcBef>
                <a:spcPts val="0"/>
              </a:spcBef>
              <a:spcAft>
                <a:spcPts val="0"/>
              </a:spcAft>
              <a:buNone/>
              <a:defRPr b="1">
                <a:latin typeface="Gloria Hallelujah"/>
                <a:ea typeface="Gloria Hallelujah"/>
                <a:cs typeface="Gloria Hallelujah"/>
                <a:sym typeface="Gloria Hallelujah"/>
              </a:defRPr>
            </a:lvl5pPr>
            <a:lvl6pPr lvl="5" rtl="0">
              <a:lnSpc>
                <a:spcPct val="100000"/>
              </a:lnSpc>
              <a:spcBef>
                <a:spcPts val="0"/>
              </a:spcBef>
              <a:spcAft>
                <a:spcPts val="0"/>
              </a:spcAft>
              <a:buNone/>
              <a:defRPr b="1">
                <a:latin typeface="Gloria Hallelujah"/>
                <a:ea typeface="Gloria Hallelujah"/>
                <a:cs typeface="Gloria Hallelujah"/>
                <a:sym typeface="Gloria Hallelujah"/>
              </a:defRPr>
            </a:lvl6pPr>
            <a:lvl7pPr lvl="6" rtl="0">
              <a:lnSpc>
                <a:spcPct val="100000"/>
              </a:lnSpc>
              <a:spcBef>
                <a:spcPts val="0"/>
              </a:spcBef>
              <a:spcAft>
                <a:spcPts val="0"/>
              </a:spcAft>
              <a:buNone/>
              <a:defRPr b="1">
                <a:latin typeface="Gloria Hallelujah"/>
                <a:ea typeface="Gloria Hallelujah"/>
                <a:cs typeface="Gloria Hallelujah"/>
                <a:sym typeface="Gloria Hallelujah"/>
              </a:defRPr>
            </a:lvl7pPr>
            <a:lvl8pPr lvl="7" rtl="0">
              <a:lnSpc>
                <a:spcPct val="100000"/>
              </a:lnSpc>
              <a:spcBef>
                <a:spcPts val="0"/>
              </a:spcBef>
              <a:spcAft>
                <a:spcPts val="0"/>
              </a:spcAft>
              <a:buNone/>
              <a:defRPr b="1">
                <a:latin typeface="Gloria Hallelujah"/>
                <a:ea typeface="Gloria Hallelujah"/>
                <a:cs typeface="Gloria Hallelujah"/>
                <a:sym typeface="Gloria Hallelujah"/>
              </a:defRPr>
            </a:lvl8pPr>
            <a:lvl9pPr lvl="8"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210" name="Google Shape;210;p21"/>
          <p:cNvSpPr txBox="1">
            <a:spLocks noGrp="1"/>
          </p:cNvSpPr>
          <p:nvPr>
            <p:ph type="subTitle" idx="5"/>
          </p:nvPr>
        </p:nvSpPr>
        <p:spPr>
          <a:xfrm>
            <a:off x="3597984" y="4226433"/>
            <a:ext cx="1739600" cy="7660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
        <p:nvSpPr>
          <p:cNvPr id="211" name="Google Shape;211;p21"/>
          <p:cNvSpPr txBox="1">
            <a:spLocks noGrp="1"/>
          </p:cNvSpPr>
          <p:nvPr>
            <p:ph type="subTitle" idx="6"/>
          </p:nvPr>
        </p:nvSpPr>
        <p:spPr>
          <a:xfrm>
            <a:off x="3598005" y="3690600"/>
            <a:ext cx="1739600" cy="4964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b="1">
                <a:latin typeface="Gloria Hallelujah"/>
                <a:ea typeface="Gloria Hallelujah"/>
                <a:cs typeface="Gloria Hallelujah"/>
                <a:sym typeface="Gloria Hallelujah"/>
              </a:defRPr>
            </a:lvl1pPr>
            <a:lvl2pPr lvl="1" rtl="0">
              <a:lnSpc>
                <a:spcPct val="100000"/>
              </a:lnSpc>
              <a:spcBef>
                <a:spcPts val="0"/>
              </a:spcBef>
              <a:spcAft>
                <a:spcPts val="0"/>
              </a:spcAft>
              <a:buNone/>
              <a:defRPr b="1">
                <a:latin typeface="Gloria Hallelujah"/>
                <a:ea typeface="Gloria Hallelujah"/>
                <a:cs typeface="Gloria Hallelujah"/>
                <a:sym typeface="Gloria Hallelujah"/>
              </a:defRPr>
            </a:lvl2pPr>
            <a:lvl3pPr lvl="2" rtl="0">
              <a:lnSpc>
                <a:spcPct val="100000"/>
              </a:lnSpc>
              <a:spcBef>
                <a:spcPts val="0"/>
              </a:spcBef>
              <a:spcAft>
                <a:spcPts val="0"/>
              </a:spcAft>
              <a:buNone/>
              <a:defRPr b="1">
                <a:latin typeface="Gloria Hallelujah"/>
                <a:ea typeface="Gloria Hallelujah"/>
                <a:cs typeface="Gloria Hallelujah"/>
                <a:sym typeface="Gloria Hallelujah"/>
              </a:defRPr>
            </a:lvl3pPr>
            <a:lvl4pPr lvl="3" rtl="0">
              <a:lnSpc>
                <a:spcPct val="100000"/>
              </a:lnSpc>
              <a:spcBef>
                <a:spcPts val="0"/>
              </a:spcBef>
              <a:spcAft>
                <a:spcPts val="0"/>
              </a:spcAft>
              <a:buNone/>
              <a:defRPr b="1">
                <a:latin typeface="Gloria Hallelujah"/>
                <a:ea typeface="Gloria Hallelujah"/>
                <a:cs typeface="Gloria Hallelujah"/>
                <a:sym typeface="Gloria Hallelujah"/>
              </a:defRPr>
            </a:lvl4pPr>
            <a:lvl5pPr lvl="4" rtl="0">
              <a:lnSpc>
                <a:spcPct val="100000"/>
              </a:lnSpc>
              <a:spcBef>
                <a:spcPts val="0"/>
              </a:spcBef>
              <a:spcAft>
                <a:spcPts val="0"/>
              </a:spcAft>
              <a:buNone/>
              <a:defRPr b="1">
                <a:latin typeface="Gloria Hallelujah"/>
                <a:ea typeface="Gloria Hallelujah"/>
                <a:cs typeface="Gloria Hallelujah"/>
                <a:sym typeface="Gloria Hallelujah"/>
              </a:defRPr>
            </a:lvl5pPr>
            <a:lvl6pPr lvl="5" rtl="0">
              <a:lnSpc>
                <a:spcPct val="100000"/>
              </a:lnSpc>
              <a:spcBef>
                <a:spcPts val="0"/>
              </a:spcBef>
              <a:spcAft>
                <a:spcPts val="0"/>
              </a:spcAft>
              <a:buNone/>
              <a:defRPr b="1">
                <a:latin typeface="Gloria Hallelujah"/>
                <a:ea typeface="Gloria Hallelujah"/>
                <a:cs typeface="Gloria Hallelujah"/>
                <a:sym typeface="Gloria Hallelujah"/>
              </a:defRPr>
            </a:lvl6pPr>
            <a:lvl7pPr lvl="6" rtl="0">
              <a:lnSpc>
                <a:spcPct val="100000"/>
              </a:lnSpc>
              <a:spcBef>
                <a:spcPts val="0"/>
              </a:spcBef>
              <a:spcAft>
                <a:spcPts val="0"/>
              </a:spcAft>
              <a:buNone/>
              <a:defRPr b="1">
                <a:latin typeface="Gloria Hallelujah"/>
                <a:ea typeface="Gloria Hallelujah"/>
                <a:cs typeface="Gloria Hallelujah"/>
                <a:sym typeface="Gloria Hallelujah"/>
              </a:defRPr>
            </a:lvl7pPr>
            <a:lvl8pPr lvl="7" rtl="0">
              <a:lnSpc>
                <a:spcPct val="100000"/>
              </a:lnSpc>
              <a:spcBef>
                <a:spcPts val="0"/>
              </a:spcBef>
              <a:spcAft>
                <a:spcPts val="0"/>
              </a:spcAft>
              <a:buNone/>
              <a:defRPr b="1">
                <a:latin typeface="Gloria Hallelujah"/>
                <a:ea typeface="Gloria Hallelujah"/>
                <a:cs typeface="Gloria Hallelujah"/>
                <a:sym typeface="Gloria Hallelujah"/>
              </a:defRPr>
            </a:lvl8pPr>
            <a:lvl9pPr lvl="8"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212" name="Google Shape;212;p21"/>
          <p:cNvSpPr txBox="1">
            <a:spLocks noGrp="1"/>
          </p:cNvSpPr>
          <p:nvPr>
            <p:ph type="subTitle" idx="7"/>
          </p:nvPr>
        </p:nvSpPr>
        <p:spPr>
          <a:xfrm>
            <a:off x="7933983" y="4226433"/>
            <a:ext cx="1739600" cy="7660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
        <p:nvSpPr>
          <p:cNvPr id="213" name="Google Shape;213;p21"/>
          <p:cNvSpPr txBox="1">
            <a:spLocks noGrp="1"/>
          </p:cNvSpPr>
          <p:nvPr>
            <p:ph type="subTitle" idx="8"/>
          </p:nvPr>
        </p:nvSpPr>
        <p:spPr>
          <a:xfrm>
            <a:off x="7934000" y="3690600"/>
            <a:ext cx="1739600" cy="4964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b="1">
                <a:latin typeface="Gloria Hallelujah"/>
                <a:ea typeface="Gloria Hallelujah"/>
                <a:cs typeface="Gloria Hallelujah"/>
                <a:sym typeface="Gloria Hallelujah"/>
              </a:defRPr>
            </a:lvl1pPr>
            <a:lvl2pPr lvl="1" rtl="0">
              <a:lnSpc>
                <a:spcPct val="100000"/>
              </a:lnSpc>
              <a:spcBef>
                <a:spcPts val="0"/>
              </a:spcBef>
              <a:spcAft>
                <a:spcPts val="0"/>
              </a:spcAft>
              <a:buNone/>
              <a:defRPr b="1">
                <a:latin typeface="Gloria Hallelujah"/>
                <a:ea typeface="Gloria Hallelujah"/>
                <a:cs typeface="Gloria Hallelujah"/>
                <a:sym typeface="Gloria Hallelujah"/>
              </a:defRPr>
            </a:lvl2pPr>
            <a:lvl3pPr lvl="2" rtl="0">
              <a:lnSpc>
                <a:spcPct val="100000"/>
              </a:lnSpc>
              <a:spcBef>
                <a:spcPts val="0"/>
              </a:spcBef>
              <a:spcAft>
                <a:spcPts val="0"/>
              </a:spcAft>
              <a:buNone/>
              <a:defRPr b="1">
                <a:latin typeface="Gloria Hallelujah"/>
                <a:ea typeface="Gloria Hallelujah"/>
                <a:cs typeface="Gloria Hallelujah"/>
                <a:sym typeface="Gloria Hallelujah"/>
              </a:defRPr>
            </a:lvl3pPr>
            <a:lvl4pPr lvl="3" rtl="0">
              <a:lnSpc>
                <a:spcPct val="100000"/>
              </a:lnSpc>
              <a:spcBef>
                <a:spcPts val="0"/>
              </a:spcBef>
              <a:spcAft>
                <a:spcPts val="0"/>
              </a:spcAft>
              <a:buNone/>
              <a:defRPr b="1">
                <a:latin typeface="Gloria Hallelujah"/>
                <a:ea typeface="Gloria Hallelujah"/>
                <a:cs typeface="Gloria Hallelujah"/>
                <a:sym typeface="Gloria Hallelujah"/>
              </a:defRPr>
            </a:lvl4pPr>
            <a:lvl5pPr lvl="4" rtl="0">
              <a:lnSpc>
                <a:spcPct val="100000"/>
              </a:lnSpc>
              <a:spcBef>
                <a:spcPts val="0"/>
              </a:spcBef>
              <a:spcAft>
                <a:spcPts val="0"/>
              </a:spcAft>
              <a:buNone/>
              <a:defRPr b="1">
                <a:latin typeface="Gloria Hallelujah"/>
                <a:ea typeface="Gloria Hallelujah"/>
                <a:cs typeface="Gloria Hallelujah"/>
                <a:sym typeface="Gloria Hallelujah"/>
              </a:defRPr>
            </a:lvl5pPr>
            <a:lvl6pPr lvl="5" rtl="0">
              <a:lnSpc>
                <a:spcPct val="100000"/>
              </a:lnSpc>
              <a:spcBef>
                <a:spcPts val="0"/>
              </a:spcBef>
              <a:spcAft>
                <a:spcPts val="0"/>
              </a:spcAft>
              <a:buNone/>
              <a:defRPr b="1">
                <a:latin typeface="Gloria Hallelujah"/>
                <a:ea typeface="Gloria Hallelujah"/>
                <a:cs typeface="Gloria Hallelujah"/>
                <a:sym typeface="Gloria Hallelujah"/>
              </a:defRPr>
            </a:lvl6pPr>
            <a:lvl7pPr lvl="6" rtl="0">
              <a:lnSpc>
                <a:spcPct val="100000"/>
              </a:lnSpc>
              <a:spcBef>
                <a:spcPts val="0"/>
              </a:spcBef>
              <a:spcAft>
                <a:spcPts val="0"/>
              </a:spcAft>
              <a:buNone/>
              <a:defRPr b="1">
                <a:latin typeface="Gloria Hallelujah"/>
                <a:ea typeface="Gloria Hallelujah"/>
                <a:cs typeface="Gloria Hallelujah"/>
                <a:sym typeface="Gloria Hallelujah"/>
              </a:defRPr>
            </a:lvl7pPr>
            <a:lvl8pPr lvl="7" rtl="0">
              <a:lnSpc>
                <a:spcPct val="100000"/>
              </a:lnSpc>
              <a:spcBef>
                <a:spcPts val="0"/>
              </a:spcBef>
              <a:spcAft>
                <a:spcPts val="0"/>
              </a:spcAft>
              <a:buNone/>
              <a:defRPr b="1">
                <a:latin typeface="Gloria Hallelujah"/>
                <a:ea typeface="Gloria Hallelujah"/>
                <a:cs typeface="Gloria Hallelujah"/>
                <a:sym typeface="Gloria Hallelujah"/>
              </a:defRPr>
            </a:lvl8pPr>
            <a:lvl9pPr lvl="8"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214" name="Google Shape;214;p21"/>
          <p:cNvSpPr txBox="1">
            <a:spLocks noGrp="1"/>
          </p:cNvSpPr>
          <p:nvPr>
            <p:ph type="title"/>
          </p:nvPr>
        </p:nvSpPr>
        <p:spPr>
          <a:xfrm>
            <a:off x="1947567" y="593367"/>
            <a:ext cx="8296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extLst>
      <p:ext uri="{BB962C8B-B14F-4D97-AF65-F5344CB8AC3E}">
        <p14:creationId xmlns:p14="http://schemas.microsoft.com/office/powerpoint/2010/main" val="281041516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215"/>
        <p:cNvGrpSpPr/>
        <p:nvPr/>
      </p:nvGrpSpPr>
      <p:grpSpPr>
        <a:xfrm>
          <a:off x="0" y="0"/>
          <a:ext cx="0" cy="0"/>
          <a:chOff x="0" y="0"/>
          <a:chExt cx="0" cy="0"/>
        </a:xfrm>
      </p:grpSpPr>
      <p:sp>
        <p:nvSpPr>
          <p:cNvPr id="216" name="Google Shape;216;p22"/>
          <p:cNvSpPr txBox="1">
            <a:spLocks noGrp="1"/>
          </p:cNvSpPr>
          <p:nvPr>
            <p:ph type="title" hasCustomPrompt="1"/>
          </p:nvPr>
        </p:nvSpPr>
        <p:spPr>
          <a:xfrm>
            <a:off x="3175200" y="984133"/>
            <a:ext cx="5841600" cy="97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000"/>
              <a:buNone/>
              <a:defRPr sz="6400"/>
            </a:lvl1pPr>
            <a:lvl2pPr lvl="1" algn="ctr" rtl="0">
              <a:spcBef>
                <a:spcPts val="0"/>
              </a:spcBef>
              <a:spcAft>
                <a:spcPts val="0"/>
              </a:spcAft>
              <a:buSzPts val="5000"/>
              <a:buNone/>
              <a:defRPr sz="6667"/>
            </a:lvl2pPr>
            <a:lvl3pPr lvl="2" algn="ctr" rtl="0">
              <a:spcBef>
                <a:spcPts val="0"/>
              </a:spcBef>
              <a:spcAft>
                <a:spcPts val="0"/>
              </a:spcAft>
              <a:buSzPts val="5000"/>
              <a:buNone/>
              <a:defRPr sz="6667"/>
            </a:lvl3pPr>
            <a:lvl4pPr lvl="3" algn="ctr" rtl="0">
              <a:spcBef>
                <a:spcPts val="0"/>
              </a:spcBef>
              <a:spcAft>
                <a:spcPts val="0"/>
              </a:spcAft>
              <a:buSzPts val="5000"/>
              <a:buNone/>
              <a:defRPr sz="6667"/>
            </a:lvl4pPr>
            <a:lvl5pPr lvl="4" algn="ctr" rtl="0">
              <a:spcBef>
                <a:spcPts val="0"/>
              </a:spcBef>
              <a:spcAft>
                <a:spcPts val="0"/>
              </a:spcAft>
              <a:buSzPts val="5000"/>
              <a:buNone/>
              <a:defRPr sz="6667"/>
            </a:lvl5pPr>
            <a:lvl6pPr lvl="5" algn="ctr" rtl="0">
              <a:spcBef>
                <a:spcPts val="0"/>
              </a:spcBef>
              <a:spcAft>
                <a:spcPts val="0"/>
              </a:spcAft>
              <a:buSzPts val="5000"/>
              <a:buNone/>
              <a:defRPr sz="6667"/>
            </a:lvl6pPr>
            <a:lvl7pPr lvl="6" algn="ctr" rtl="0">
              <a:spcBef>
                <a:spcPts val="0"/>
              </a:spcBef>
              <a:spcAft>
                <a:spcPts val="0"/>
              </a:spcAft>
              <a:buSzPts val="5000"/>
              <a:buNone/>
              <a:defRPr sz="6667"/>
            </a:lvl7pPr>
            <a:lvl8pPr lvl="7" algn="ctr" rtl="0">
              <a:spcBef>
                <a:spcPts val="0"/>
              </a:spcBef>
              <a:spcAft>
                <a:spcPts val="0"/>
              </a:spcAft>
              <a:buSzPts val="5000"/>
              <a:buNone/>
              <a:defRPr sz="6667"/>
            </a:lvl8pPr>
            <a:lvl9pPr lvl="8" algn="ctr" rtl="0">
              <a:spcBef>
                <a:spcPts val="0"/>
              </a:spcBef>
              <a:spcAft>
                <a:spcPts val="0"/>
              </a:spcAft>
              <a:buSzPts val="5000"/>
              <a:buNone/>
              <a:defRPr sz="6667"/>
            </a:lvl9pPr>
          </a:lstStyle>
          <a:p>
            <a:r>
              <a:t>xx%</a:t>
            </a:r>
          </a:p>
        </p:txBody>
      </p:sp>
      <p:sp>
        <p:nvSpPr>
          <p:cNvPr id="217" name="Google Shape;217;p22"/>
          <p:cNvSpPr txBox="1">
            <a:spLocks noGrp="1"/>
          </p:cNvSpPr>
          <p:nvPr>
            <p:ph type="subTitle" idx="1"/>
          </p:nvPr>
        </p:nvSpPr>
        <p:spPr>
          <a:xfrm>
            <a:off x="3175200" y="1925891"/>
            <a:ext cx="5841600" cy="530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867"/>
            </a:lvl1pPr>
            <a:lvl2pPr lvl="1" algn="ctr" rtl="0">
              <a:spcBef>
                <a:spcPts val="2133"/>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218" name="Google Shape;218;p22"/>
          <p:cNvSpPr txBox="1">
            <a:spLocks noGrp="1"/>
          </p:cNvSpPr>
          <p:nvPr>
            <p:ph type="title" idx="2" hasCustomPrompt="1"/>
          </p:nvPr>
        </p:nvSpPr>
        <p:spPr>
          <a:xfrm>
            <a:off x="3175200" y="2899451"/>
            <a:ext cx="5841600" cy="97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000"/>
              <a:buNone/>
              <a:defRPr sz="6400"/>
            </a:lvl1pPr>
            <a:lvl2pPr lvl="1" algn="ctr" rtl="0">
              <a:spcBef>
                <a:spcPts val="0"/>
              </a:spcBef>
              <a:spcAft>
                <a:spcPts val="0"/>
              </a:spcAft>
              <a:buSzPts val="5000"/>
              <a:buNone/>
              <a:defRPr sz="6667"/>
            </a:lvl2pPr>
            <a:lvl3pPr lvl="2" algn="ctr" rtl="0">
              <a:spcBef>
                <a:spcPts val="0"/>
              </a:spcBef>
              <a:spcAft>
                <a:spcPts val="0"/>
              </a:spcAft>
              <a:buSzPts val="5000"/>
              <a:buNone/>
              <a:defRPr sz="6667"/>
            </a:lvl3pPr>
            <a:lvl4pPr lvl="3" algn="ctr" rtl="0">
              <a:spcBef>
                <a:spcPts val="0"/>
              </a:spcBef>
              <a:spcAft>
                <a:spcPts val="0"/>
              </a:spcAft>
              <a:buSzPts val="5000"/>
              <a:buNone/>
              <a:defRPr sz="6667"/>
            </a:lvl4pPr>
            <a:lvl5pPr lvl="4" algn="ctr" rtl="0">
              <a:spcBef>
                <a:spcPts val="0"/>
              </a:spcBef>
              <a:spcAft>
                <a:spcPts val="0"/>
              </a:spcAft>
              <a:buSzPts val="5000"/>
              <a:buNone/>
              <a:defRPr sz="6667"/>
            </a:lvl5pPr>
            <a:lvl6pPr lvl="5" algn="ctr" rtl="0">
              <a:spcBef>
                <a:spcPts val="0"/>
              </a:spcBef>
              <a:spcAft>
                <a:spcPts val="0"/>
              </a:spcAft>
              <a:buSzPts val="5000"/>
              <a:buNone/>
              <a:defRPr sz="6667"/>
            </a:lvl6pPr>
            <a:lvl7pPr lvl="6" algn="ctr" rtl="0">
              <a:spcBef>
                <a:spcPts val="0"/>
              </a:spcBef>
              <a:spcAft>
                <a:spcPts val="0"/>
              </a:spcAft>
              <a:buSzPts val="5000"/>
              <a:buNone/>
              <a:defRPr sz="6667"/>
            </a:lvl7pPr>
            <a:lvl8pPr lvl="7" algn="ctr" rtl="0">
              <a:spcBef>
                <a:spcPts val="0"/>
              </a:spcBef>
              <a:spcAft>
                <a:spcPts val="0"/>
              </a:spcAft>
              <a:buSzPts val="5000"/>
              <a:buNone/>
              <a:defRPr sz="6667"/>
            </a:lvl8pPr>
            <a:lvl9pPr lvl="8" algn="ctr" rtl="0">
              <a:spcBef>
                <a:spcPts val="0"/>
              </a:spcBef>
              <a:spcAft>
                <a:spcPts val="0"/>
              </a:spcAft>
              <a:buSzPts val="5000"/>
              <a:buNone/>
              <a:defRPr sz="6667"/>
            </a:lvl9pPr>
          </a:lstStyle>
          <a:p>
            <a:r>
              <a:t>xx%</a:t>
            </a:r>
          </a:p>
        </p:txBody>
      </p:sp>
      <p:sp>
        <p:nvSpPr>
          <p:cNvPr id="219" name="Google Shape;219;p22"/>
          <p:cNvSpPr txBox="1">
            <a:spLocks noGrp="1"/>
          </p:cNvSpPr>
          <p:nvPr>
            <p:ph type="subTitle" idx="3"/>
          </p:nvPr>
        </p:nvSpPr>
        <p:spPr>
          <a:xfrm>
            <a:off x="3175200" y="3841221"/>
            <a:ext cx="5841600" cy="530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867"/>
            </a:lvl1pPr>
            <a:lvl2pPr lvl="1" algn="ctr" rtl="0">
              <a:spcBef>
                <a:spcPts val="2133"/>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220" name="Google Shape;220;p22"/>
          <p:cNvSpPr txBox="1">
            <a:spLocks noGrp="1"/>
          </p:cNvSpPr>
          <p:nvPr>
            <p:ph type="title" idx="4" hasCustomPrompt="1"/>
          </p:nvPr>
        </p:nvSpPr>
        <p:spPr>
          <a:xfrm>
            <a:off x="3175200" y="4814784"/>
            <a:ext cx="5841600" cy="97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000"/>
              <a:buNone/>
              <a:defRPr sz="6400"/>
            </a:lvl1pPr>
            <a:lvl2pPr lvl="1" algn="ctr" rtl="0">
              <a:spcBef>
                <a:spcPts val="0"/>
              </a:spcBef>
              <a:spcAft>
                <a:spcPts val="0"/>
              </a:spcAft>
              <a:buSzPts val="5000"/>
              <a:buNone/>
              <a:defRPr sz="6667"/>
            </a:lvl2pPr>
            <a:lvl3pPr lvl="2" algn="ctr" rtl="0">
              <a:spcBef>
                <a:spcPts val="0"/>
              </a:spcBef>
              <a:spcAft>
                <a:spcPts val="0"/>
              </a:spcAft>
              <a:buSzPts val="5000"/>
              <a:buNone/>
              <a:defRPr sz="6667"/>
            </a:lvl3pPr>
            <a:lvl4pPr lvl="3" algn="ctr" rtl="0">
              <a:spcBef>
                <a:spcPts val="0"/>
              </a:spcBef>
              <a:spcAft>
                <a:spcPts val="0"/>
              </a:spcAft>
              <a:buSzPts val="5000"/>
              <a:buNone/>
              <a:defRPr sz="6667"/>
            </a:lvl4pPr>
            <a:lvl5pPr lvl="4" algn="ctr" rtl="0">
              <a:spcBef>
                <a:spcPts val="0"/>
              </a:spcBef>
              <a:spcAft>
                <a:spcPts val="0"/>
              </a:spcAft>
              <a:buSzPts val="5000"/>
              <a:buNone/>
              <a:defRPr sz="6667"/>
            </a:lvl5pPr>
            <a:lvl6pPr lvl="5" algn="ctr" rtl="0">
              <a:spcBef>
                <a:spcPts val="0"/>
              </a:spcBef>
              <a:spcAft>
                <a:spcPts val="0"/>
              </a:spcAft>
              <a:buSzPts val="5000"/>
              <a:buNone/>
              <a:defRPr sz="6667"/>
            </a:lvl6pPr>
            <a:lvl7pPr lvl="6" algn="ctr" rtl="0">
              <a:spcBef>
                <a:spcPts val="0"/>
              </a:spcBef>
              <a:spcAft>
                <a:spcPts val="0"/>
              </a:spcAft>
              <a:buSzPts val="5000"/>
              <a:buNone/>
              <a:defRPr sz="6667"/>
            </a:lvl7pPr>
            <a:lvl8pPr lvl="7" algn="ctr" rtl="0">
              <a:spcBef>
                <a:spcPts val="0"/>
              </a:spcBef>
              <a:spcAft>
                <a:spcPts val="0"/>
              </a:spcAft>
              <a:buSzPts val="5000"/>
              <a:buNone/>
              <a:defRPr sz="6667"/>
            </a:lvl8pPr>
            <a:lvl9pPr lvl="8" algn="ctr" rtl="0">
              <a:spcBef>
                <a:spcPts val="0"/>
              </a:spcBef>
              <a:spcAft>
                <a:spcPts val="0"/>
              </a:spcAft>
              <a:buSzPts val="5000"/>
              <a:buNone/>
              <a:defRPr sz="6667"/>
            </a:lvl9pPr>
          </a:lstStyle>
          <a:p>
            <a:r>
              <a:t>xx%</a:t>
            </a:r>
          </a:p>
        </p:txBody>
      </p:sp>
      <p:sp>
        <p:nvSpPr>
          <p:cNvPr id="221" name="Google Shape;221;p22"/>
          <p:cNvSpPr txBox="1">
            <a:spLocks noGrp="1"/>
          </p:cNvSpPr>
          <p:nvPr>
            <p:ph type="subTitle" idx="5"/>
          </p:nvPr>
        </p:nvSpPr>
        <p:spPr>
          <a:xfrm>
            <a:off x="3175200" y="5756556"/>
            <a:ext cx="5841600" cy="530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867"/>
            </a:lvl1pPr>
            <a:lvl2pPr lvl="1" algn="ctr" rtl="0">
              <a:spcBef>
                <a:spcPts val="2133"/>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grpSp>
        <p:nvGrpSpPr>
          <p:cNvPr id="222" name="Google Shape;222;p22"/>
          <p:cNvGrpSpPr/>
          <p:nvPr/>
        </p:nvGrpSpPr>
        <p:grpSpPr>
          <a:xfrm rot="-291672">
            <a:off x="11322668" y="688108"/>
            <a:ext cx="497281" cy="1076248"/>
            <a:chOff x="6387350" y="1078650"/>
            <a:chExt cx="317325" cy="686775"/>
          </a:xfrm>
        </p:grpSpPr>
        <p:sp>
          <p:nvSpPr>
            <p:cNvPr id="223" name="Google Shape;223;p22"/>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rgbClr val="29486D">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22"/>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5" name="Google Shape;225;p22"/>
          <p:cNvGrpSpPr/>
          <p:nvPr/>
        </p:nvGrpSpPr>
        <p:grpSpPr>
          <a:xfrm rot="-2002423">
            <a:off x="10652879" y="197461"/>
            <a:ext cx="497324" cy="1076339"/>
            <a:chOff x="6387350" y="1078650"/>
            <a:chExt cx="317325" cy="686775"/>
          </a:xfrm>
        </p:grpSpPr>
        <p:sp>
          <p:nvSpPr>
            <p:cNvPr id="226" name="Google Shape;226;p22"/>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rgbClr val="29486D">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2"/>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8" name="Google Shape;228;p22"/>
          <p:cNvGrpSpPr/>
          <p:nvPr/>
        </p:nvGrpSpPr>
        <p:grpSpPr>
          <a:xfrm rot="-291672">
            <a:off x="10863234" y="5483841"/>
            <a:ext cx="497281" cy="1076248"/>
            <a:chOff x="6387350" y="1078650"/>
            <a:chExt cx="317325" cy="686775"/>
          </a:xfrm>
        </p:grpSpPr>
        <p:sp>
          <p:nvSpPr>
            <p:cNvPr id="229" name="Google Shape;229;p22"/>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rgbClr val="29486D">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2"/>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1" name="Google Shape;231;p22"/>
          <p:cNvGrpSpPr/>
          <p:nvPr/>
        </p:nvGrpSpPr>
        <p:grpSpPr>
          <a:xfrm rot="-1766229">
            <a:off x="11322651" y="5008908"/>
            <a:ext cx="497336" cy="1076365"/>
            <a:chOff x="6387350" y="1078650"/>
            <a:chExt cx="317325" cy="686775"/>
          </a:xfrm>
        </p:grpSpPr>
        <p:sp>
          <p:nvSpPr>
            <p:cNvPr id="232" name="Google Shape;232;p22"/>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rgbClr val="29486D">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2"/>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12098282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spTree>
      <p:nvGrpSpPr>
        <p:cNvPr id="1" name="Shape 234"/>
        <p:cNvGrpSpPr/>
        <p:nvPr/>
      </p:nvGrpSpPr>
      <p:grpSpPr>
        <a:xfrm>
          <a:off x="0" y="0"/>
          <a:ext cx="0" cy="0"/>
          <a:chOff x="0" y="0"/>
          <a:chExt cx="0" cy="0"/>
        </a:xfrm>
      </p:grpSpPr>
      <p:sp>
        <p:nvSpPr>
          <p:cNvPr id="235" name="Google Shape;235;p23"/>
          <p:cNvSpPr txBox="1">
            <a:spLocks noGrp="1"/>
          </p:cNvSpPr>
          <p:nvPr>
            <p:ph type="subTitle" idx="1"/>
          </p:nvPr>
        </p:nvSpPr>
        <p:spPr>
          <a:xfrm>
            <a:off x="2550400" y="2817533"/>
            <a:ext cx="1739600" cy="7660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
        <p:nvSpPr>
          <p:cNvPr id="236" name="Google Shape;236;p23"/>
          <p:cNvSpPr txBox="1">
            <a:spLocks noGrp="1"/>
          </p:cNvSpPr>
          <p:nvPr>
            <p:ph type="subTitle" idx="2"/>
          </p:nvPr>
        </p:nvSpPr>
        <p:spPr>
          <a:xfrm>
            <a:off x="2550423" y="2281700"/>
            <a:ext cx="1739600" cy="4964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b="1">
                <a:latin typeface="Gloria Hallelujah"/>
                <a:ea typeface="Gloria Hallelujah"/>
                <a:cs typeface="Gloria Hallelujah"/>
                <a:sym typeface="Gloria Hallelujah"/>
              </a:defRPr>
            </a:lvl1pPr>
            <a:lvl2pPr lvl="1" rtl="0">
              <a:lnSpc>
                <a:spcPct val="100000"/>
              </a:lnSpc>
              <a:spcBef>
                <a:spcPts val="0"/>
              </a:spcBef>
              <a:spcAft>
                <a:spcPts val="0"/>
              </a:spcAft>
              <a:buNone/>
              <a:defRPr b="1">
                <a:latin typeface="Gloria Hallelujah"/>
                <a:ea typeface="Gloria Hallelujah"/>
                <a:cs typeface="Gloria Hallelujah"/>
                <a:sym typeface="Gloria Hallelujah"/>
              </a:defRPr>
            </a:lvl2pPr>
            <a:lvl3pPr lvl="2" rtl="0">
              <a:lnSpc>
                <a:spcPct val="100000"/>
              </a:lnSpc>
              <a:spcBef>
                <a:spcPts val="0"/>
              </a:spcBef>
              <a:spcAft>
                <a:spcPts val="0"/>
              </a:spcAft>
              <a:buNone/>
              <a:defRPr b="1">
                <a:latin typeface="Gloria Hallelujah"/>
                <a:ea typeface="Gloria Hallelujah"/>
                <a:cs typeface="Gloria Hallelujah"/>
                <a:sym typeface="Gloria Hallelujah"/>
              </a:defRPr>
            </a:lvl3pPr>
            <a:lvl4pPr lvl="3" rtl="0">
              <a:lnSpc>
                <a:spcPct val="100000"/>
              </a:lnSpc>
              <a:spcBef>
                <a:spcPts val="0"/>
              </a:spcBef>
              <a:spcAft>
                <a:spcPts val="0"/>
              </a:spcAft>
              <a:buNone/>
              <a:defRPr b="1">
                <a:latin typeface="Gloria Hallelujah"/>
                <a:ea typeface="Gloria Hallelujah"/>
                <a:cs typeface="Gloria Hallelujah"/>
                <a:sym typeface="Gloria Hallelujah"/>
              </a:defRPr>
            </a:lvl4pPr>
            <a:lvl5pPr lvl="4" rtl="0">
              <a:lnSpc>
                <a:spcPct val="100000"/>
              </a:lnSpc>
              <a:spcBef>
                <a:spcPts val="0"/>
              </a:spcBef>
              <a:spcAft>
                <a:spcPts val="0"/>
              </a:spcAft>
              <a:buNone/>
              <a:defRPr b="1">
                <a:latin typeface="Gloria Hallelujah"/>
                <a:ea typeface="Gloria Hallelujah"/>
                <a:cs typeface="Gloria Hallelujah"/>
                <a:sym typeface="Gloria Hallelujah"/>
              </a:defRPr>
            </a:lvl5pPr>
            <a:lvl6pPr lvl="5" rtl="0">
              <a:lnSpc>
                <a:spcPct val="100000"/>
              </a:lnSpc>
              <a:spcBef>
                <a:spcPts val="0"/>
              </a:spcBef>
              <a:spcAft>
                <a:spcPts val="0"/>
              </a:spcAft>
              <a:buNone/>
              <a:defRPr b="1">
                <a:latin typeface="Gloria Hallelujah"/>
                <a:ea typeface="Gloria Hallelujah"/>
                <a:cs typeface="Gloria Hallelujah"/>
                <a:sym typeface="Gloria Hallelujah"/>
              </a:defRPr>
            </a:lvl6pPr>
            <a:lvl7pPr lvl="6" rtl="0">
              <a:lnSpc>
                <a:spcPct val="100000"/>
              </a:lnSpc>
              <a:spcBef>
                <a:spcPts val="0"/>
              </a:spcBef>
              <a:spcAft>
                <a:spcPts val="0"/>
              </a:spcAft>
              <a:buNone/>
              <a:defRPr b="1">
                <a:latin typeface="Gloria Hallelujah"/>
                <a:ea typeface="Gloria Hallelujah"/>
                <a:cs typeface="Gloria Hallelujah"/>
                <a:sym typeface="Gloria Hallelujah"/>
              </a:defRPr>
            </a:lvl7pPr>
            <a:lvl8pPr lvl="7" rtl="0">
              <a:lnSpc>
                <a:spcPct val="100000"/>
              </a:lnSpc>
              <a:spcBef>
                <a:spcPts val="0"/>
              </a:spcBef>
              <a:spcAft>
                <a:spcPts val="0"/>
              </a:spcAft>
              <a:buNone/>
              <a:defRPr b="1">
                <a:latin typeface="Gloria Hallelujah"/>
                <a:ea typeface="Gloria Hallelujah"/>
                <a:cs typeface="Gloria Hallelujah"/>
                <a:sym typeface="Gloria Hallelujah"/>
              </a:defRPr>
            </a:lvl8pPr>
            <a:lvl9pPr lvl="8"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237" name="Google Shape;237;p23"/>
          <p:cNvSpPr txBox="1">
            <a:spLocks noGrp="1"/>
          </p:cNvSpPr>
          <p:nvPr>
            <p:ph type="subTitle" idx="3"/>
          </p:nvPr>
        </p:nvSpPr>
        <p:spPr>
          <a:xfrm>
            <a:off x="7927233" y="2817533"/>
            <a:ext cx="1739600" cy="766000"/>
          </a:xfrm>
          <a:prstGeom prst="rect">
            <a:avLst/>
          </a:prstGeom>
        </p:spPr>
        <p:txBody>
          <a:bodyPr spcFirstLastPara="1" wrap="square" lIns="0" tIns="91425" rIns="0" bIns="91425" anchor="ctr" anchorCtr="0">
            <a:noAutofit/>
          </a:bodyPr>
          <a:lstStyle>
            <a:lvl1pPr lvl="0" algn="r" rtl="0">
              <a:lnSpc>
                <a:spcPct val="100000"/>
              </a:lnSpc>
              <a:spcBef>
                <a:spcPts val="0"/>
              </a:spcBef>
              <a:spcAft>
                <a:spcPts val="0"/>
              </a:spcAft>
              <a:buNone/>
              <a:defRPr sz="1867"/>
            </a:lvl1pPr>
            <a:lvl2pPr lvl="1" algn="r" rtl="0">
              <a:lnSpc>
                <a:spcPct val="100000"/>
              </a:lnSpc>
              <a:spcBef>
                <a:spcPts val="0"/>
              </a:spcBef>
              <a:spcAft>
                <a:spcPts val="0"/>
              </a:spcAft>
              <a:buNone/>
              <a:defRPr sz="1867"/>
            </a:lvl2pPr>
            <a:lvl3pPr lvl="2" algn="r" rtl="0">
              <a:lnSpc>
                <a:spcPct val="100000"/>
              </a:lnSpc>
              <a:spcBef>
                <a:spcPts val="0"/>
              </a:spcBef>
              <a:spcAft>
                <a:spcPts val="0"/>
              </a:spcAft>
              <a:buNone/>
              <a:defRPr sz="1867"/>
            </a:lvl3pPr>
            <a:lvl4pPr lvl="3" algn="r" rtl="0">
              <a:lnSpc>
                <a:spcPct val="100000"/>
              </a:lnSpc>
              <a:spcBef>
                <a:spcPts val="0"/>
              </a:spcBef>
              <a:spcAft>
                <a:spcPts val="0"/>
              </a:spcAft>
              <a:buNone/>
              <a:defRPr sz="1867"/>
            </a:lvl4pPr>
            <a:lvl5pPr lvl="4" algn="r" rtl="0">
              <a:lnSpc>
                <a:spcPct val="100000"/>
              </a:lnSpc>
              <a:spcBef>
                <a:spcPts val="0"/>
              </a:spcBef>
              <a:spcAft>
                <a:spcPts val="0"/>
              </a:spcAft>
              <a:buNone/>
              <a:defRPr sz="1867"/>
            </a:lvl5pPr>
            <a:lvl6pPr lvl="5" algn="r" rtl="0">
              <a:lnSpc>
                <a:spcPct val="100000"/>
              </a:lnSpc>
              <a:spcBef>
                <a:spcPts val="0"/>
              </a:spcBef>
              <a:spcAft>
                <a:spcPts val="0"/>
              </a:spcAft>
              <a:buNone/>
              <a:defRPr sz="1867"/>
            </a:lvl6pPr>
            <a:lvl7pPr lvl="6" algn="r" rtl="0">
              <a:lnSpc>
                <a:spcPct val="100000"/>
              </a:lnSpc>
              <a:spcBef>
                <a:spcPts val="0"/>
              </a:spcBef>
              <a:spcAft>
                <a:spcPts val="0"/>
              </a:spcAft>
              <a:buNone/>
              <a:defRPr sz="1867"/>
            </a:lvl7pPr>
            <a:lvl8pPr lvl="7" algn="r" rtl="0">
              <a:lnSpc>
                <a:spcPct val="100000"/>
              </a:lnSpc>
              <a:spcBef>
                <a:spcPts val="0"/>
              </a:spcBef>
              <a:spcAft>
                <a:spcPts val="0"/>
              </a:spcAft>
              <a:buNone/>
              <a:defRPr sz="1867"/>
            </a:lvl8pPr>
            <a:lvl9pPr lvl="8" algn="r" rtl="0">
              <a:lnSpc>
                <a:spcPct val="100000"/>
              </a:lnSpc>
              <a:spcBef>
                <a:spcPts val="0"/>
              </a:spcBef>
              <a:spcAft>
                <a:spcPts val="0"/>
              </a:spcAft>
              <a:buNone/>
              <a:defRPr sz="1867"/>
            </a:lvl9pPr>
          </a:lstStyle>
          <a:p>
            <a:endParaRPr/>
          </a:p>
        </p:txBody>
      </p:sp>
      <p:sp>
        <p:nvSpPr>
          <p:cNvPr id="238" name="Google Shape;238;p23"/>
          <p:cNvSpPr txBox="1">
            <a:spLocks noGrp="1"/>
          </p:cNvSpPr>
          <p:nvPr>
            <p:ph type="subTitle" idx="4"/>
          </p:nvPr>
        </p:nvSpPr>
        <p:spPr>
          <a:xfrm>
            <a:off x="7927249" y="2281700"/>
            <a:ext cx="1739600" cy="496400"/>
          </a:xfrm>
          <a:prstGeom prst="rect">
            <a:avLst/>
          </a:prstGeom>
        </p:spPr>
        <p:txBody>
          <a:bodyPr spcFirstLastPara="1" wrap="square" lIns="0" tIns="91425" rIns="0" bIns="91425" anchor="ctr" anchorCtr="0">
            <a:noAutofit/>
          </a:bodyPr>
          <a:lstStyle>
            <a:lvl1pPr lvl="0" algn="r" rtl="0">
              <a:lnSpc>
                <a:spcPct val="100000"/>
              </a:lnSpc>
              <a:spcBef>
                <a:spcPts val="0"/>
              </a:spcBef>
              <a:spcAft>
                <a:spcPts val="0"/>
              </a:spcAft>
              <a:buNone/>
              <a:defRPr b="1">
                <a:latin typeface="Gloria Hallelujah"/>
                <a:ea typeface="Gloria Hallelujah"/>
                <a:cs typeface="Gloria Hallelujah"/>
                <a:sym typeface="Gloria Hallelujah"/>
              </a:defRPr>
            </a:lvl1pPr>
            <a:lvl2pPr lvl="1" algn="r" rtl="0">
              <a:lnSpc>
                <a:spcPct val="100000"/>
              </a:lnSpc>
              <a:spcBef>
                <a:spcPts val="0"/>
              </a:spcBef>
              <a:spcAft>
                <a:spcPts val="0"/>
              </a:spcAft>
              <a:buNone/>
              <a:defRPr b="1">
                <a:latin typeface="Gloria Hallelujah"/>
                <a:ea typeface="Gloria Hallelujah"/>
                <a:cs typeface="Gloria Hallelujah"/>
                <a:sym typeface="Gloria Hallelujah"/>
              </a:defRPr>
            </a:lvl2pPr>
            <a:lvl3pPr lvl="2" algn="r" rtl="0">
              <a:lnSpc>
                <a:spcPct val="100000"/>
              </a:lnSpc>
              <a:spcBef>
                <a:spcPts val="0"/>
              </a:spcBef>
              <a:spcAft>
                <a:spcPts val="0"/>
              </a:spcAft>
              <a:buNone/>
              <a:defRPr b="1">
                <a:latin typeface="Gloria Hallelujah"/>
                <a:ea typeface="Gloria Hallelujah"/>
                <a:cs typeface="Gloria Hallelujah"/>
                <a:sym typeface="Gloria Hallelujah"/>
              </a:defRPr>
            </a:lvl3pPr>
            <a:lvl4pPr lvl="3" algn="r" rtl="0">
              <a:lnSpc>
                <a:spcPct val="100000"/>
              </a:lnSpc>
              <a:spcBef>
                <a:spcPts val="0"/>
              </a:spcBef>
              <a:spcAft>
                <a:spcPts val="0"/>
              </a:spcAft>
              <a:buNone/>
              <a:defRPr b="1">
                <a:latin typeface="Gloria Hallelujah"/>
                <a:ea typeface="Gloria Hallelujah"/>
                <a:cs typeface="Gloria Hallelujah"/>
                <a:sym typeface="Gloria Hallelujah"/>
              </a:defRPr>
            </a:lvl4pPr>
            <a:lvl5pPr lvl="4" algn="r" rtl="0">
              <a:lnSpc>
                <a:spcPct val="100000"/>
              </a:lnSpc>
              <a:spcBef>
                <a:spcPts val="0"/>
              </a:spcBef>
              <a:spcAft>
                <a:spcPts val="0"/>
              </a:spcAft>
              <a:buNone/>
              <a:defRPr b="1">
                <a:latin typeface="Gloria Hallelujah"/>
                <a:ea typeface="Gloria Hallelujah"/>
                <a:cs typeface="Gloria Hallelujah"/>
                <a:sym typeface="Gloria Hallelujah"/>
              </a:defRPr>
            </a:lvl5pPr>
            <a:lvl6pPr lvl="5" algn="r" rtl="0">
              <a:lnSpc>
                <a:spcPct val="100000"/>
              </a:lnSpc>
              <a:spcBef>
                <a:spcPts val="0"/>
              </a:spcBef>
              <a:spcAft>
                <a:spcPts val="0"/>
              </a:spcAft>
              <a:buNone/>
              <a:defRPr b="1">
                <a:latin typeface="Gloria Hallelujah"/>
                <a:ea typeface="Gloria Hallelujah"/>
                <a:cs typeface="Gloria Hallelujah"/>
                <a:sym typeface="Gloria Hallelujah"/>
              </a:defRPr>
            </a:lvl6pPr>
            <a:lvl7pPr lvl="6" algn="r" rtl="0">
              <a:lnSpc>
                <a:spcPct val="100000"/>
              </a:lnSpc>
              <a:spcBef>
                <a:spcPts val="0"/>
              </a:spcBef>
              <a:spcAft>
                <a:spcPts val="0"/>
              </a:spcAft>
              <a:buNone/>
              <a:defRPr b="1">
                <a:latin typeface="Gloria Hallelujah"/>
                <a:ea typeface="Gloria Hallelujah"/>
                <a:cs typeface="Gloria Hallelujah"/>
                <a:sym typeface="Gloria Hallelujah"/>
              </a:defRPr>
            </a:lvl7pPr>
            <a:lvl8pPr lvl="7" algn="r" rtl="0">
              <a:lnSpc>
                <a:spcPct val="100000"/>
              </a:lnSpc>
              <a:spcBef>
                <a:spcPts val="0"/>
              </a:spcBef>
              <a:spcAft>
                <a:spcPts val="0"/>
              </a:spcAft>
              <a:buNone/>
              <a:defRPr b="1">
                <a:latin typeface="Gloria Hallelujah"/>
                <a:ea typeface="Gloria Hallelujah"/>
                <a:cs typeface="Gloria Hallelujah"/>
                <a:sym typeface="Gloria Hallelujah"/>
              </a:defRPr>
            </a:lvl8pPr>
            <a:lvl9pPr lvl="8" algn="r"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239" name="Google Shape;239;p23"/>
          <p:cNvSpPr txBox="1">
            <a:spLocks noGrp="1"/>
          </p:cNvSpPr>
          <p:nvPr>
            <p:ph type="subTitle" idx="5"/>
          </p:nvPr>
        </p:nvSpPr>
        <p:spPr>
          <a:xfrm>
            <a:off x="2550400" y="4596067"/>
            <a:ext cx="1739600" cy="7660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
        <p:nvSpPr>
          <p:cNvPr id="240" name="Google Shape;240;p23"/>
          <p:cNvSpPr txBox="1">
            <a:spLocks noGrp="1"/>
          </p:cNvSpPr>
          <p:nvPr>
            <p:ph type="subTitle" idx="6"/>
          </p:nvPr>
        </p:nvSpPr>
        <p:spPr>
          <a:xfrm>
            <a:off x="2550423" y="4060233"/>
            <a:ext cx="1739600" cy="4964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b="1">
                <a:latin typeface="Gloria Hallelujah"/>
                <a:ea typeface="Gloria Hallelujah"/>
                <a:cs typeface="Gloria Hallelujah"/>
                <a:sym typeface="Gloria Hallelujah"/>
              </a:defRPr>
            </a:lvl1pPr>
            <a:lvl2pPr lvl="1" rtl="0">
              <a:lnSpc>
                <a:spcPct val="100000"/>
              </a:lnSpc>
              <a:spcBef>
                <a:spcPts val="0"/>
              </a:spcBef>
              <a:spcAft>
                <a:spcPts val="0"/>
              </a:spcAft>
              <a:buNone/>
              <a:defRPr b="1">
                <a:latin typeface="Gloria Hallelujah"/>
                <a:ea typeface="Gloria Hallelujah"/>
                <a:cs typeface="Gloria Hallelujah"/>
                <a:sym typeface="Gloria Hallelujah"/>
              </a:defRPr>
            </a:lvl2pPr>
            <a:lvl3pPr lvl="2" rtl="0">
              <a:lnSpc>
                <a:spcPct val="100000"/>
              </a:lnSpc>
              <a:spcBef>
                <a:spcPts val="0"/>
              </a:spcBef>
              <a:spcAft>
                <a:spcPts val="0"/>
              </a:spcAft>
              <a:buNone/>
              <a:defRPr b="1">
                <a:latin typeface="Gloria Hallelujah"/>
                <a:ea typeface="Gloria Hallelujah"/>
                <a:cs typeface="Gloria Hallelujah"/>
                <a:sym typeface="Gloria Hallelujah"/>
              </a:defRPr>
            </a:lvl3pPr>
            <a:lvl4pPr lvl="3" rtl="0">
              <a:lnSpc>
                <a:spcPct val="100000"/>
              </a:lnSpc>
              <a:spcBef>
                <a:spcPts val="0"/>
              </a:spcBef>
              <a:spcAft>
                <a:spcPts val="0"/>
              </a:spcAft>
              <a:buNone/>
              <a:defRPr b="1">
                <a:latin typeface="Gloria Hallelujah"/>
                <a:ea typeface="Gloria Hallelujah"/>
                <a:cs typeface="Gloria Hallelujah"/>
                <a:sym typeface="Gloria Hallelujah"/>
              </a:defRPr>
            </a:lvl4pPr>
            <a:lvl5pPr lvl="4" rtl="0">
              <a:lnSpc>
                <a:spcPct val="100000"/>
              </a:lnSpc>
              <a:spcBef>
                <a:spcPts val="0"/>
              </a:spcBef>
              <a:spcAft>
                <a:spcPts val="0"/>
              </a:spcAft>
              <a:buNone/>
              <a:defRPr b="1">
                <a:latin typeface="Gloria Hallelujah"/>
                <a:ea typeface="Gloria Hallelujah"/>
                <a:cs typeface="Gloria Hallelujah"/>
                <a:sym typeface="Gloria Hallelujah"/>
              </a:defRPr>
            </a:lvl5pPr>
            <a:lvl6pPr lvl="5" rtl="0">
              <a:lnSpc>
                <a:spcPct val="100000"/>
              </a:lnSpc>
              <a:spcBef>
                <a:spcPts val="0"/>
              </a:spcBef>
              <a:spcAft>
                <a:spcPts val="0"/>
              </a:spcAft>
              <a:buNone/>
              <a:defRPr b="1">
                <a:latin typeface="Gloria Hallelujah"/>
                <a:ea typeface="Gloria Hallelujah"/>
                <a:cs typeface="Gloria Hallelujah"/>
                <a:sym typeface="Gloria Hallelujah"/>
              </a:defRPr>
            </a:lvl6pPr>
            <a:lvl7pPr lvl="6" rtl="0">
              <a:lnSpc>
                <a:spcPct val="100000"/>
              </a:lnSpc>
              <a:spcBef>
                <a:spcPts val="0"/>
              </a:spcBef>
              <a:spcAft>
                <a:spcPts val="0"/>
              </a:spcAft>
              <a:buNone/>
              <a:defRPr b="1">
                <a:latin typeface="Gloria Hallelujah"/>
                <a:ea typeface="Gloria Hallelujah"/>
                <a:cs typeface="Gloria Hallelujah"/>
                <a:sym typeface="Gloria Hallelujah"/>
              </a:defRPr>
            </a:lvl7pPr>
            <a:lvl8pPr lvl="7" rtl="0">
              <a:lnSpc>
                <a:spcPct val="100000"/>
              </a:lnSpc>
              <a:spcBef>
                <a:spcPts val="0"/>
              </a:spcBef>
              <a:spcAft>
                <a:spcPts val="0"/>
              </a:spcAft>
              <a:buNone/>
              <a:defRPr b="1">
                <a:latin typeface="Gloria Hallelujah"/>
                <a:ea typeface="Gloria Hallelujah"/>
                <a:cs typeface="Gloria Hallelujah"/>
                <a:sym typeface="Gloria Hallelujah"/>
              </a:defRPr>
            </a:lvl8pPr>
            <a:lvl9pPr lvl="8"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241" name="Google Shape;241;p23"/>
          <p:cNvSpPr txBox="1">
            <a:spLocks noGrp="1"/>
          </p:cNvSpPr>
          <p:nvPr>
            <p:ph type="subTitle" idx="7"/>
          </p:nvPr>
        </p:nvSpPr>
        <p:spPr>
          <a:xfrm>
            <a:off x="7927233" y="4596067"/>
            <a:ext cx="1739600" cy="766000"/>
          </a:xfrm>
          <a:prstGeom prst="rect">
            <a:avLst/>
          </a:prstGeom>
        </p:spPr>
        <p:txBody>
          <a:bodyPr spcFirstLastPara="1" wrap="square" lIns="0" tIns="91425" rIns="0" bIns="91425" anchor="ctr" anchorCtr="0">
            <a:noAutofit/>
          </a:bodyPr>
          <a:lstStyle>
            <a:lvl1pPr lvl="0" algn="r" rtl="0">
              <a:lnSpc>
                <a:spcPct val="100000"/>
              </a:lnSpc>
              <a:spcBef>
                <a:spcPts val="0"/>
              </a:spcBef>
              <a:spcAft>
                <a:spcPts val="0"/>
              </a:spcAft>
              <a:buNone/>
              <a:defRPr sz="1867"/>
            </a:lvl1pPr>
            <a:lvl2pPr lvl="1" algn="r" rtl="0">
              <a:lnSpc>
                <a:spcPct val="100000"/>
              </a:lnSpc>
              <a:spcBef>
                <a:spcPts val="0"/>
              </a:spcBef>
              <a:spcAft>
                <a:spcPts val="0"/>
              </a:spcAft>
              <a:buNone/>
              <a:defRPr sz="1867"/>
            </a:lvl2pPr>
            <a:lvl3pPr lvl="2" algn="r" rtl="0">
              <a:lnSpc>
                <a:spcPct val="100000"/>
              </a:lnSpc>
              <a:spcBef>
                <a:spcPts val="0"/>
              </a:spcBef>
              <a:spcAft>
                <a:spcPts val="0"/>
              </a:spcAft>
              <a:buNone/>
              <a:defRPr sz="1867"/>
            </a:lvl3pPr>
            <a:lvl4pPr lvl="3" algn="r" rtl="0">
              <a:lnSpc>
                <a:spcPct val="100000"/>
              </a:lnSpc>
              <a:spcBef>
                <a:spcPts val="0"/>
              </a:spcBef>
              <a:spcAft>
                <a:spcPts val="0"/>
              </a:spcAft>
              <a:buNone/>
              <a:defRPr sz="1867"/>
            </a:lvl4pPr>
            <a:lvl5pPr lvl="4" algn="r" rtl="0">
              <a:lnSpc>
                <a:spcPct val="100000"/>
              </a:lnSpc>
              <a:spcBef>
                <a:spcPts val="0"/>
              </a:spcBef>
              <a:spcAft>
                <a:spcPts val="0"/>
              </a:spcAft>
              <a:buNone/>
              <a:defRPr sz="1867"/>
            </a:lvl5pPr>
            <a:lvl6pPr lvl="5" algn="r" rtl="0">
              <a:lnSpc>
                <a:spcPct val="100000"/>
              </a:lnSpc>
              <a:spcBef>
                <a:spcPts val="0"/>
              </a:spcBef>
              <a:spcAft>
                <a:spcPts val="0"/>
              </a:spcAft>
              <a:buNone/>
              <a:defRPr sz="1867"/>
            </a:lvl6pPr>
            <a:lvl7pPr lvl="6" algn="r" rtl="0">
              <a:lnSpc>
                <a:spcPct val="100000"/>
              </a:lnSpc>
              <a:spcBef>
                <a:spcPts val="0"/>
              </a:spcBef>
              <a:spcAft>
                <a:spcPts val="0"/>
              </a:spcAft>
              <a:buNone/>
              <a:defRPr sz="1867"/>
            </a:lvl7pPr>
            <a:lvl8pPr lvl="7" algn="r" rtl="0">
              <a:lnSpc>
                <a:spcPct val="100000"/>
              </a:lnSpc>
              <a:spcBef>
                <a:spcPts val="0"/>
              </a:spcBef>
              <a:spcAft>
                <a:spcPts val="0"/>
              </a:spcAft>
              <a:buNone/>
              <a:defRPr sz="1867"/>
            </a:lvl8pPr>
            <a:lvl9pPr lvl="8" algn="r" rtl="0">
              <a:lnSpc>
                <a:spcPct val="100000"/>
              </a:lnSpc>
              <a:spcBef>
                <a:spcPts val="0"/>
              </a:spcBef>
              <a:spcAft>
                <a:spcPts val="0"/>
              </a:spcAft>
              <a:buNone/>
              <a:defRPr sz="1867"/>
            </a:lvl9pPr>
          </a:lstStyle>
          <a:p>
            <a:endParaRPr/>
          </a:p>
        </p:txBody>
      </p:sp>
      <p:sp>
        <p:nvSpPr>
          <p:cNvPr id="242" name="Google Shape;242;p23"/>
          <p:cNvSpPr txBox="1">
            <a:spLocks noGrp="1"/>
          </p:cNvSpPr>
          <p:nvPr>
            <p:ph type="subTitle" idx="8"/>
          </p:nvPr>
        </p:nvSpPr>
        <p:spPr>
          <a:xfrm>
            <a:off x="7927249" y="4060233"/>
            <a:ext cx="1739600" cy="496400"/>
          </a:xfrm>
          <a:prstGeom prst="rect">
            <a:avLst/>
          </a:prstGeom>
        </p:spPr>
        <p:txBody>
          <a:bodyPr spcFirstLastPara="1" wrap="square" lIns="0" tIns="91425" rIns="0" bIns="91425" anchor="ctr" anchorCtr="0">
            <a:noAutofit/>
          </a:bodyPr>
          <a:lstStyle>
            <a:lvl1pPr lvl="0" algn="r" rtl="0">
              <a:lnSpc>
                <a:spcPct val="100000"/>
              </a:lnSpc>
              <a:spcBef>
                <a:spcPts val="0"/>
              </a:spcBef>
              <a:spcAft>
                <a:spcPts val="0"/>
              </a:spcAft>
              <a:buNone/>
              <a:defRPr b="1">
                <a:latin typeface="Gloria Hallelujah"/>
                <a:ea typeface="Gloria Hallelujah"/>
                <a:cs typeface="Gloria Hallelujah"/>
                <a:sym typeface="Gloria Hallelujah"/>
              </a:defRPr>
            </a:lvl1pPr>
            <a:lvl2pPr lvl="1" algn="r" rtl="0">
              <a:lnSpc>
                <a:spcPct val="100000"/>
              </a:lnSpc>
              <a:spcBef>
                <a:spcPts val="0"/>
              </a:spcBef>
              <a:spcAft>
                <a:spcPts val="0"/>
              </a:spcAft>
              <a:buNone/>
              <a:defRPr b="1">
                <a:latin typeface="Gloria Hallelujah"/>
                <a:ea typeface="Gloria Hallelujah"/>
                <a:cs typeface="Gloria Hallelujah"/>
                <a:sym typeface="Gloria Hallelujah"/>
              </a:defRPr>
            </a:lvl2pPr>
            <a:lvl3pPr lvl="2" algn="r" rtl="0">
              <a:lnSpc>
                <a:spcPct val="100000"/>
              </a:lnSpc>
              <a:spcBef>
                <a:spcPts val="0"/>
              </a:spcBef>
              <a:spcAft>
                <a:spcPts val="0"/>
              </a:spcAft>
              <a:buNone/>
              <a:defRPr b="1">
                <a:latin typeface="Gloria Hallelujah"/>
                <a:ea typeface="Gloria Hallelujah"/>
                <a:cs typeface="Gloria Hallelujah"/>
                <a:sym typeface="Gloria Hallelujah"/>
              </a:defRPr>
            </a:lvl3pPr>
            <a:lvl4pPr lvl="3" algn="r" rtl="0">
              <a:lnSpc>
                <a:spcPct val="100000"/>
              </a:lnSpc>
              <a:spcBef>
                <a:spcPts val="0"/>
              </a:spcBef>
              <a:spcAft>
                <a:spcPts val="0"/>
              </a:spcAft>
              <a:buNone/>
              <a:defRPr b="1">
                <a:latin typeface="Gloria Hallelujah"/>
                <a:ea typeface="Gloria Hallelujah"/>
                <a:cs typeface="Gloria Hallelujah"/>
                <a:sym typeface="Gloria Hallelujah"/>
              </a:defRPr>
            </a:lvl4pPr>
            <a:lvl5pPr lvl="4" algn="r" rtl="0">
              <a:lnSpc>
                <a:spcPct val="100000"/>
              </a:lnSpc>
              <a:spcBef>
                <a:spcPts val="0"/>
              </a:spcBef>
              <a:spcAft>
                <a:spcPts val="0"/>
              </a:spcAft>
              <a:buNone/>
              <a:defRPr b="1">
                <a:latin typeface="Gloria Hallelujah"/>
                <a:ea typeface="Gloria Hallelujah"/>
                <a:cs typeface="Gloria Hallelujah"/>
                <a:sym typeface="Gloria Hallelujah"/>
              </a:defRPr>
            </a:lvl5pPr>
            <a:lvl6pPr lvl="5" algn="r" rtl="0">
              <a:lnSpc>
                <a:spcPct val="100000"/>
              </a:lnSpc>
              <a:spcBef>
                <a:spcPts val="0"/>
              </a:spcBef>
              <a:spcAft>
                <a:spcPts val="0"/>
              </a:spcAft>
              <a:buNone/>
              <a:defRPr b="1">
                <a:latin typeface="Gloria Hallelujah"/>
                <a:ea typeface="Gloria Hallelujah"/>
                <a:cs typeface="Gloria Hallelujah"/>
                <a:sym typeface="Gloria Hallelujah"/>
              </a:defRPr>
            </a:lvl6pPr>
            <a:lvl7pPr lvl="6" algn="r" rtl="0">
              <a:lnSpc>
                <a:spcPct val="100000"/>
              </a:lnSpc>
              <a:spcBef>
                <a:spcPts val="0"/>
              </a:spcBef>
              <a:spcAft>
                <a:spcPts val="0"/>
              </a:spcAft>
              <a:buNone/>
              <a:defRPr b="1">
                <a:latin typeface="Gloria Hallelujah"/>
                <a:ea typeface="Gloria Hallelujah"/>
                <a:cs typeface="Gloria Hallelujah"/>
                <a:sym typeface="Gloria Hallelujah"/>
              </a:defRPr>
            </a:lvl7pPr>
            <a:lvl8pPr lvl="7" algn="r" rtl="0">
              <a:lnSpc>
                <a:spcPct val="100000"/>
              </a:lnSpc>
              <a:spcBef>
                <a:spcPts val="0"/>
              </a:spcBef>
              <a:spcAft>
                <a:spcPts val="0"/>
              </a:spcAft>
              <a:buNone/>
              <a:defRPr b="1">
                <a:latin typeface="Gloria Hallelujah"/>
                <a:ea typeface="Gloria Hallelujah"/>
                <a:cs typeface="Gloria Hallelujah"/>
                <a:sym typeface="Gloria Hallelujah"/>
              </a:defRPr>
            </a:lvl8pPr>
            <a:lvl9pPr lvl="8" algn="r"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243" name="Google Shape;243;p23"/>
          <p:cNvSpPr txBox="1">
            <a:spLocks noGrp="1"/>
          </p:cNvSpPr>
          <p:nvPr>
            <p:ph type="title"/>
          </p:nvPr>
        </p:nvSpPr>
        <p:spPr>
          <a:xfrm>
            <a:off x="3915684" y="593367"/>
            <a:ext cx="4360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extLst>
      <p:ext uri="{BB962C8B-B14F-4D97-AF65-F5344CB8AC3E}">
        <p14:creationId xmlns:p14="http://schemas.microsoft.com/office/powerpoint/2010/main" val="378360531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244"/>
        <p:cNvGrpSpPr/>
        <p:nvPr/>
      </p:nvGrpSpPr>
      <p:grpSpPr>
        <a:xfrm>
          <a:off x="0" y="0"/>
          <a:ext cx="0" cy="0"/>
          <a:chOff x="0" y="0"/>
          <a:chExt cx="0" cy="0"/>
        </a:xfrm>
      </p:grpSpPr>
      <p:sp>
        <p:nvSpPr>
          <p:cNvPr id="245" name="Google Shape;245;p24"/>
          <p:cNvSpPr txBox="1">
            <a:spLocks noGrp="1"/>
          </p:cNvSpPr>
          <p:nvPr>
            <p:ph type="title"/>
          </p:nvPr>
        </p:nvSpPr>
        <p:spPr>
          <a:xfrm>
            <a:off x="3176517" y="593367"/>
            <a:ext cx="5839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246" name="Google Shape;246;p24"/>
          <p:cNvGrpSpPr/>
          <p:nvPr/>
        </p:nvGrpSpPr>
        <p:grpSpPr>
          <a:xfrm rot="-1298308">
            <a:off x="11577307" y="5656718"/>
            <a:ext cx="497280" cy="1076247"/>
            <a:chOff x="6387350" y="1078650"/>
            <a:chExt cx="317325" cy="686775"/>
          </a:xfrm>
        </p:grpSpPr>
        <p:sp>
          <p:nvSpPr>
            <p:cNvPr id="247" name="Google Shape;247;p24"/>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rgbClr val="29486D">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24"/>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9" name="Google Shape;249;p24"/>
          <p:cNvGrpSpPr/>
          <p:nvPr/>
        </p:nvGrpSpPr>
        <p:grpSpPr>
          <a:xfrm rot="1134957">
            <a:off x="851690" y="179485"/>
            <a:ext cx="497257" cy="1076195"/>
            <a:chOff x="6387350" y="1078650"/>
            <a:chExt cx="317325" cy="686775"/>
          </a:xfrm>
        </p:grpSpPr>
        <p:sp>
          <p:nvSpPr>
            <p:cNvPr id="250" name="Google Shape;250;p24"/>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rgbClr val="29486D">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4"/>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4"/>
          <p:cNvGrpSpPr/>
          <p:nvPr/>
        </p:nvGrpSpPr>
        <p:grpSpPr>
          <a:xfrm rot="-1065772">
            <a:off x="184806" y="501239"/>
            <a:ext cx="497327" cy="1076347"/>
            <a:chOff x="6387350" y="1078650"/>
            <a:chExt cx="317325" cy="686775"/>
          </a:xfrm>
        </p:grpSpPr>
        <p:sp>
          <p:nvSpPr>
            <p:cNvPr id="253" name="Google Shape;253;p24"/>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rgbClr val="29486D">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4"/>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669877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slideLayout" Target="../slideLayouts/slideLayout63.xml"/><Relationship Id="rId3" Type="http://schemas.openxmlformats.org/officeDocument/2006/relationships/slideLayout" Target="../slideLayouts/slideLayout40.xml"/><Relationship Id="rId21" Type="http://schemas.openxmlformats.org/officeDocument/2006/relationships/slideLayout" Target="../slideLayouts/slideLayout58.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29" Type="http://schemas.openxmlformats.org/officeDocument/2006/relationships/theme" Target="../theme/theme3.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28" Type="http://schemas.openxmlformats.org/officeDocument/2006/relationships/slideLayout" Target="../slideLayouts/slideLayout65.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slideLayout" Target="../slideLayouts/slideLayout6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4.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18" Type="http://schemas.openxmlformats.org/officeDocument/2006/relationships/slideLayout" Target="../slideLayouts/slideLayout94.xml"/><Relationship Id="rId26" Type="http://schemas.openxmlformats.org/officeDocument/2006/relationships/slideLayout" Target="../slideLayouts/slideLayout102.xml"/><Relationship Id="rId3" Type="http://schemas.openxmlformats.org/officeDocument/2006/relationships/slideLayout" Target="../slideLayouts/slideLayout79.xml"/><Relationship Id="rId21" Type="http://schemas.openxmlformats.org/officeDocument/2006/relationships/slideLayout" Target="../slideLayouts/slideLayout97.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17" Type="http://schemas.openxmlformats.org/officeDocument/2006/relationships/slideLayout" Target="../slideLayouts/slideLayout93.xml"/><Relationship Id="rId25" Type="http://schemas.openxmlformats.org/officeDocument/2006/relationships/slideLayout" Target="../slideLayouts/slideLayout101.xml"/><Relationship Id="rId2" Type="http://schemas.openxmlformats.org/officeDocument/2006/relationships/slideLayout" Target="../slideLayouts/slideLayout78.xml"/><Relationship Id="rId16" Type="http://schemas.openxmlformats.org/officeDocument/2006/relationships/slideLayout" Target="../slideLayouts/slideLayout92.xml"/><Relationship Id="rId20" Type="http://schemas.openxmlformats.org/officeDocument/2006/relationships/slideLayout" Target="../slideLayouts/slideLayout96.xml"/><Relationship Id="rId29" Type="http://schemas.openxmlformats.org/officeDocument/2006/relationships/slideLayout" Target="../slideLayouts/slideLayout105.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24" Type="http://schemas.openxmlformats.org/officeDocument/2006/relationships/slideLayout" Target="../slideLayouts/slideLayout100.xml"/><Relationship Id="rId5" Type="http://schemas.openxmlformats.org/officeDocument/2006/relationships/slideLayout" Target="../slideLayouts/slideLayout81.xml"/><Relationship Id="rId15" Type="http://schemas.openxmlformats.org/officeDocument/2006/relationships/slideLayout" Target="../slideLayouts/slideLayout91.xml"/><Relationship Id="rId23" Type="http://schemas.openxmlformats.org/officeDocument/2006/relationships/slideLayout" Target="../slideLayouts/slideLayout99.xml"/><Relationship Id="rId28" Type="http://schemas.openxmlformats.org/officeDocument/2006/relationships/slideLayout" Target="../slideLayouts/slideLayout104.xml"/><Relationship Id="rId10" Type="http://schemas.openxmlformats.org/officeDocument/2006/relationships/slideLayout" Target="../slideLayouts/slideLayout86.xml"/><Relationship Id="rId19" Type="http://schemas.openxmlformats.org/officeDocument/2006/relationships/slideLayout" Target="../slideLayouts/slideLayout95.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 Id="rId22" Type="http://schemas.openxmlformats.org/officeDocument/2006/relationships/slideLayout" Target="../slideLayouts/slideLayout98.xml"/><Relationship Id="rId27" Type="http://schemas.openxmlformats.org/officeDocument/2006/relationships/slideLayout" Target="../slideLayouts/slideLayout103.xml"/><Relationship Id="rId30"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D1CBC4-5E4C-45E3-9D0E-26535C6DF1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BC03B44-70B7-4EE8-83C4-E50109FBA0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B7267D-BF65-415F-874B-A0F7CD0DFD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550F31-06E6-4317-84EB-6EA40B7186C8}" type="datetimeFigureOut">
              <a:rPr lang="en-US" smtClean="0"/>
              <a:t>8/2/2021</a:t>
            </a:fld>
            <a:endParaRPr lang="en-US"/>
          </a:p>
        </p:txBody>
      </p:sp>
      <p:sp>
        <p:nvSpPr>
          <p:cNvPr id="5" name="Footer Placeholder 4">
            <a:extLst>
              <a:ext uri="{FF2B5EF4-FFF2-40B4-BE49-F238E27FC236}">
                <a16:creationId xmlns:a16="http://schemas.microsoft.com/office/drawing/2014/main" id="{DB1AEB4C-23EF-4D1E-AC9C-91405C1CDE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050CB6C-1114-48BD-AAC6-55E2E891AD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6E7503-F2D6-41A5-8209-5E97485407BA}" type="slidenum">
              <a:rPr lang="en-US" smtClean="0"/>
              <a:t>‹#›</a:t>
            </a:fld>
            <a:endParaRPr lang="en-US"/>
          </a:p>
        </p:txBody>
      </p:sp>
    </p:spTree>
    <p:extLst>
      <p:ext uri="{BB962C8B-B14F-4D97-AF65-F5344CB8AC3E}">
        <p14:creationId xmlns:p14="http://schemas.microsoft.com/office/powerpoint/2010/main" val="23118021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800" y="593367"/>
            <a:ext cx="102904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1pPr>
            <a:lvl2pPr lvl="1">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2pPr>
            <a:lvl3pPr lvl="2">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3pPr>
            <a:lvl4pPr lvl="3">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4pPr>
            <a:lvl5pPr lvl="4">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5pPr>
            <a:lvl6pPr lvl="5">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6pPr>
            <a:lvl7pPr lvl="6">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7pPr>
            <a:lvl8pPr lvl="7">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8pPr>
            <a:lvl9pPr lvl="8">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9pPr>
          </a:lstStyle>
          <a:p>
            <a:endParaRPr/>
          </a:p>
        </p:txBody>
      </p:sp>
      <p:sp>
        <p:nvSpPr>
          <p:cNvPr id="7" name="Google Shape;7;p1"/>
          <p:cNvSpPr txBox="1">
            <a:spLocks noGrp="1"/>
          </p:cNvSpPr>
          <p:nvPr>
            <p:ph type="body" idx="1"/>
          </p:nvPr>
        </p:nvSpPr>
        <p:spPr>
          <a:xfrm>
            <a:off x="950800" y="1536633"/>
            <a:ext cx="102904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extLst>
      <p:ext uri="{BB962C8B-B14F-4D97-AF65-F5344CB8AC3E}">
        <p14:creationId xmlns:p14="http://schemas.microsoft.com/office/powerpoint/2010/main" val="328544976"/>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800" y="593367"/>
            <a:ext cx="102904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1pPr>
            <a:lvl2pPr lvl="1">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2pPr>
            <a:lvl3pPr lvl="2">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3pPr>
            <a:lvl4pPr lvl="3">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4pPr>
            <a:lvl5pPr lvl="4">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5pPr>
            <a:lvl6pPr lvl="5">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6pPr>
            <a:lvl7pPr lvl="6">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7pPr>
            <a:lvl8pPr lvl="7">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8pPr>
            <a:lvl9pPr lvl="8">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9pPr>
          </a:lstStyle>
          <a:p>
            <a:endParaRPr/>
          </a:p>
        </p:txBody>
      </p:sp>
      <p:sp>
        <p:nvSpPr>
          <p:cNvPr id="7" name="Google Shape;7;p1"/>
          <p:cNvSpPr txBox="1">
            <a:spLocks noGrp="1"/>
          </p:cNvSpPr>
          <p:nvPr>
            <p:ph type="body" idx="1"/>
          </p:nvPr>
        </p:nvSpPr>
        <p:spPr>
          <a:xfrm>
            <a:off x="950800" y="1536633"/>
            <a:ext cx="102904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extLst>
      <p:ext uri="{BB962C8B-B14F-4D97-AF65-F5344CB8AC3E}">
        <p14:creationId xmlns:p14="http://schemas.microsoft.com/office/powerpoint/2010/main" val="1172474926"/>
      </p:ext>
    </p:extLst>
  </p:cSld>
  <p:clrMap bg1="lt1" tx1="dk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09" r:id="rId20"/>
    <p:sldLayoutId id="2147483710" r:id="rId21"/>
    <p:sldLayoutId id="2147483711" r:id="rId22"/>
    <p:sldLayoutId id="2147483712" r:id="rId23"/>
    <p:sldLayoutId id="2147483713" r:id="rId24"/>
    <p:sldLayoutId id="2147483714" r:id="rId25"/>
    <p:sldLayoutId id="2147483715" r:id="rId26"/>
    <p:sldLayoutId id="2147483716" r:id="rId27"/>
    <p:sldLayoutId id="2147483717" r:id="rId2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914500" y="1212067"/>
            <a:ext cx="7034000" cy="8548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1pPr>
            <a:lvl2pPr lvl="1">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2pPr>
            <a:lvl3pPr lvl="2">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3pPr>
            <a:lvl4pPr lvl="3">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4pPr>
            <a:lvl5pPr lvl="4">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5pPr>
            <a:lvl6pPr lvl="5">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6pPr>
            <a:lvl7pPr lvl="6">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7pPr>
            <a:lvl8pPr lvl="7">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8pPr>
            <a:lvl9pPr lvl="8">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9pPr>
          </a:lstStyle>
          <a:p>
            <a:endParaRPr/>
          </a:p>
        </p:txBody>
      </p:sp>
      <p:sp>
        <p:nvSpPr>
          <p:cNvPr id="7" name="Google Shape;7;p1"/>
          <p:cNvSpPr txBox="1">
            <a:spLocks noGrp="1"/>
          </p:cNvSpPr>
          <p:nvPr>
            <p:ph type="body" idx="1"/>
          </p:nvPr>
        </p:nvSpPr>
        <p:spPr>
          <a:xfrm>
            <a:off x="3914500" y="2034344"/>
            <a:ext cx="7034000" cy="37148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1pPr>
            <a:lvl2pPr marL="914400" lvl="1"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2pPr>
            <a:lvl3pPr marL="1371600" lvl="2"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3pPr>
            <a:lvl4pPr marL="1828800" lvl="3"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4pPr>
            <a:lvl5pPr marL="2286000" lvl="4"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5pPr>
            <a:lvl6pPr marL="2743200" lvl="5"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6pPr>
            <a:lvl7pPr marL="3200400" lvl="6"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7pPr>
            <a:lvl8pPr marL="3657600" lvl="7"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8pPr>
            <a:lvl9pPr marL="4114800" lvl="8"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9pPr>
          </a:lstStyle>
          <a:p>
            <a:endParaRPr/>
          </a:p>
        </p:txBody>
      </p:sp>
      <p:sp>
        <p:nvSpPr>
          <p:cNvPr id="8" name="Google Shape;8;p1"/>
          <p:cNvSpPr txBox="1">
            <a:spLocks noGrp="1"/>
          </p:cNvSpPr>
          <p:nvPr>
            <p:ph type="sldNum" idx="12"/>
          </p:nvPr>
        </p:nvSpPr>
        <p:spPr>
          <a:xfrm>
            <a:off x="11514167" y="6335500"/>
            <a:ext cx="626400" cy="522000"/>
          </a:xfrm>
          <a:prstGeom prst="rect">
            <a:avLst/>
          </a:prstGeom>
          <a:noFill/>
          <a:ln>
            <a:noFill/>
          </a:ln>
        </p:spPr>
        <p:txBody>
          <a:bodyPr spcFirstLastPara="1" wrap="square" lIns="91425" tIns="91425" rIns="91425" bIns="91425" anchor="t" anchorCtr="0">
            <a:noAutofit/>
          </a:bodyPr>
          <a:lstStyle>
            <a:lvl1pPr lvl="0" algn="r">
              <a:buNone/>
              <a:defRPr sz="1596">
                <a:solidFill>
                  <a:srgbClr val="A1BECC"/>
                </a:solidFill>
                <a:latin typeface="Nixie One"/>
                <a:ea typeface="Nixie One"/>
                <a:cs typeface="Nixie One"/>
                <a:sym typeface="Nixie One"/>
              </a:defRPr>
            </a:lvl1pPr>
            <a:lvl2pPr lvl="1" algn="r">
              <a:buNone/>
              <a:defRPr sz="1596">
                <a:solidFill>
                  <a:srgbClr val="A1BECC"/>
                </a:solidFill>
                <a:latin typeface="Nixie One"/>
                <a:ea typeface="Nixie One"/>
                <a:cs typeface="Nixie One"/>
                <a:sym typeface="Nixie One"/>
              </a:defRPr>
            </a:lvl2pPr>
            <a:lvl3pPr lvl="2" algn="r">
              <a:buNone/>
              <a:defRPr sz="1596">
                <a:solidFill>
                  <a:srgbClr val="A1BECC"/>
                </a:solidFill>
                <a:latin typeface="Nixie One"/>
                <a:ea typeface="Nixie One"/>
                <a:cs typeface="Nixie One"/>
                <a:sym typeface="Nixie One"/>
              </a:defRPr>
            </a:lvl3pPr>
            <a:lvl4pPr lvl="3" algn="r">
              <a:buNone/>
              <a:defRPr sz="1596">
                <a:solidFill>
                  <a:srgbClr val="A1BECC"/>
                </a:solidFill>
                <a:latin typeface="Nixie One"/>
                <a:ea typeface="Nixie One"/>
                <a:cs typeface="Nixie One"/>
                <a:sym typeface="Nixie One"/>
              </a:defRPr>
            </a:lvl4pPr>
            <a:lvl5pPr lvl="4" algn="r">
              <a:buNone/>
              <a:defRPr sz="1596">
                <a:solidFill>
                  <a:srgbClr val="A1BECC"/>
                </a:solidFill>
                <a:latin typeface="Nixie One"/>
                <a:ea typeface="Nixie One"/>
                <a:cs typeface="Nixie One"/>
                <a:sym typeface="Nixie One"/>
              </a:defRPr>
            </a:lvl5pPr>
            <a:lvl6pPr lvl="5" algn="r">
              <a:buNone/>
              <a:defRPr sz="1596">
                <a:solidFill>
                  <a:srgbClr val="A1BECC"/>
                </a:solidFill>
                <a:latin typeface="Nixie One"/>
                <a:ea typeface="Nixie One"/>
                <a:cs typeface="Nixie One"/>
                <a:sym typeface="Nixie One"/>
              </a:defRPr>
            </a:lvl6pPr>
            <a:lvl7pPr lvl="6" algn="r">
              <a:buNone/>
              <a:defRPr sz="1596">
                <a:solidFill>
                  <a:srgbClr val="A1BECC"/>
                </a:solidFill>
                <a:latin typeface="Nixie One"/>
                <a:ea typeface="Nixie One"/>
                <a:cs typeface="Nixie One"/>
                <a:sym typeface="Nixie One"/>
              </a:defRPr>
            </a:lvl7pPr>
            <a:lvl8pPr lvl="7" algn="r">
              <a:buNone/>
              <a:defRPr sz="1596">
                <a:solidFill>
                  <a:srgbClr val="A1BECC"/>
                </a:solidFill>
                <a:latin typeface="Nixie One"/>
                <a:ea typeface="Nixie One"/>
                <a:cs typeface="Nixie One"/>
                <a:sym typeface="Nixie One"/>
              </a:defRPr>
            </a:lvl8pPr>
            <a:lvl9pPr lvl="8" algn="r">
              <a:buNone/>
              <a:defRPr sz="1596">
                <a:solidFill>
                  <a:srgbClr val="A1BECC"/>
                </a:solidFill>
                <a:latin typeface="Nixie One"/>
                <a:ea typeface="Nixie One"/>
                <a:cs typeface="Nixie One"/>
                <a:sym typeface="Nixie 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29122682"/>
      </p:ext>
    </p:extLst>
  </p:cSld>
  <p:clrMap bg1="lt1" tx1="dk1" bg2="dk2" tx2="lt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133" y="593367"/>
            <a:ext cx="102720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Gloria Hallelujah"/>
              <a:buNone/>
              <a:defRPr sz="2800" b="1">
                <a:solidFill>
                  <a:schemeClr val="dk1"/>
                </a:solidFill>
                <a:latin typeface="Gloria Hallelujah"/>
                <a:ea typeface="Gloria Hallelujah"/>
                <a:cs typeface="Gloria Hallelujah"/>
                <a:sym typeface="Gloria Hallelujah"/>
              </a:defRPr>
            </a:lvl1pPr>
            <a:lvl2pPr lvl="1">
              <a:spcBef>
                <a:spcPts val="0"/>
              </a:spcBef>
              <a:spcAft>
                <a:spcPts val="0"/>
              </a:spcAft>
              <a:buClr>
                <a:schemeClr val="dk1"/>
              </a:buClr>
              <a:buSzPts val="2800"/>
              <a:buFont typeface="Gloria Hallelujah"/>
              <a:buNone/>
              <a:defRPr sz="2800" b="1">
                <a:solidFill>
                  <a:schemeClr val="dk1"/>
                </a:solidFill>
                <a:latin typeface="Gloria Hallelujah"/>
                <a:ea typeface="Gloria Hallelujah"/>
                <a:cs typeface="Gloria Hallelujah"/>
                <a:sym typeface="Gloria Hallelujah"/>
              </a:defRPr>
            </a:lvl2pPr>
            <a:lvl3pPr lvl="2">
              <a:spcBef>
                <a:spcPts val="0"/>
              </a:spcBef>
              <a:spcAft>
                <a:spcPts val="0"/>
              </a:spcAft>
              <a:buClr>
                <a:schemeClr val="dk1"/>
              </a:buClr>
              <a:buSzPts val="2800"/>
              <a:buFont typeface="Gloria Hallelujah"/>
              <a:buNone/>
              <a:defRPr sz="2800" b="1">
                <a:solidFill>
                  <a:schemeClr val="dk1"/>
                </a:solidFill>
                <a:latin typeface="Gloria Hallelujah"/>
                <a:ea typeface="Gloria Hallelujah"/>
                <a:cs typeface="Gloria Hallelujah"/>
                <a:sym typeface="Gloria Hallelujah"/>
              </a:defRPr>
            </a:lvl3pPr>
            <a:lvl4pPr lvl="3">
              <a:spcBef>
                <a:spcPts val="0"/>
              </a:spcBef>
              <a:spcAft>
                <a:spcPts val="0"/>
              </a:spcAft>
              <a:buClr>
                <a:schemeClr val="dk1"/>
              </a:buClr>
              <a:buSzPts val="2800"/>
              <a:buFont typeface="Gloria Hallelujah"/>
              <a:buNone/>
              <a:defRPr sz="2800" b="1">
                <a:solidFill>
                  <a:schemeClr val="dk1"/>
                </a:solidFill>
                <a:latin typeface="Gloria Hallelujah"/>
                <a:ea typeface="Gloria Hallelujah"/>
                <a:cs typeface="Gloria Hallelujah"/>
                <a:sym typeface="Gloria Hallelujah"/>
              </a:defRPr>
            </a:lvl4pPr>
            <a:lvl5pPr lvl="4">
              <a:spcBef>
                <a:spcPts val="0"/>
              </a:spcBef>
              <a:spcAft>
                <a:spcPts val="0"/>
              </a:spcAft>
              <a:buClr>
                <a:schemeClr val="dk1"/>
              </a:buClr>
              <a:buSzPts val="2800"/>
              <a:buFont typeface="Gloria Hallelujah"/>
              <a:buNone/>
              <a:defRPr sz="2800" b="1">
                <a:solidFill>
                  <a:schemeClr val="dk1"/>
                </a:solidFill>
                <a:latin typeface="Gloria Hallelujah"/>
                <a:ea typeface="Gloria Hallelujah"/>
                <a:cs typeface="Gloria Hallelujah"/>
                <a:sym typeface="Gloria Hallelujah"/>
              </a:defRPr>
            </a:lvl5pPr>
            <a:lvl6pPr lvl="5">
              <a:spcBef>
                <a:spcPts val="0"/>
              </a:spcBef>
              <a:spcAft>
                <a:spcPts val="0"/>
              </a:spcAft>
              <a:buClr>
                <a:schemeClr val="dk1"/>
              </a:buClr>
              <a:buSzPts val="2800"/>
              <a:buFont typeface="Gloria Hallelujah"/>
              <a:buNone/>
              <a:defRPr sz="2800" b="1">
                <a:solidFill>
                  <a:schemeClr val="dk1"/>
                </a:solidFill>
                <a:latin typeface="Gloria Hallelujah"/>
                <a:ea typeface="Gloria Hallelujah"/>
                <a:cs typeface="Gloria Hallelujah"/>
                <a:sym typeface="Gloria Hallelujah"/>
              </a:defRPr>
            </a:lvl6pPr>
            <a:lvl7pPr lvl="6">
              <a:spcBef>
                <a:spcPts val="0"/>
              </a:spcBef>
              <a:spcAft>
                <a:spcPts val="0"/>
              </a:spcAft>
              <a:buClr>
                <a:schemeClr val="dk1"/>
              </a:buClr>
              <a:buSzPts val="2800"/>
              <a:buFont typeface="Gloria Hallelujah"/>
              <a:buNone/>
              <a:defRPr sz="2800" b="1">
                <a:solidFill>
                  <a:schemeClr val="dk1"/>
                </a:solidFill>
                <a:latin typeface="Gloria Hallelujah"/>
                <a:ea typeface="Gloria Hallelujah"/>
                <a:cs typeface="Gloria Hallelujah"/>
                <a:sym typeface="Gloria Hallelujah"/>
              </a:defRPr>
            </a:lvl7pPr>
            <a:lvl8pPr lvl="7">
              <a:spcBef>
                <a:spcPts val="0"/>
              </a:spcBef>
              <a:spcAft>
                <a:spcPts val="0"/>
              </a:spcAft>
              <a:buClr>
                <a:schemeClr val="dk1"/>
              </a:buClr>
              <a:buSzPts val="2800"/>
              <a:buFont typeface="Gloria Hallelujah"/>
              <a:buNone/>
              <a:defRPr sz="2800" b="1">
                <a:solidFill>
                  <a:schemeClr val="dk1"/>
                </a:solidFill>
                <a:latin typeface="Gloria Hallelujah"/>
                <a:ea typeface="Gloria Hallelujah"/>
                <a:cs typeface="Gloria Hallelujah"/>
                <a:sym typeface="Gloria Hallelujah"/>
              </a:defRPr>
            </a:lvl8pPr>
            <a:lvl9pPr lvl="8">
              <a:spcBef>
                <a:spcPts val="0"/>
              </a:spcBef>
              <a:spcAft>
                <a:spcPts val="0"/>
              </a:spcAft>
              <a:buClr>
                <a:schemeClr val="dk1"/>
              </a:buClr>
              <a:buSzPts val="2800"/>
              <a:buFont typeface="Gloria Hallelujah"/>
              <a:buNone/>
              <a:defRPr sz="2800" b="1">
                <a:solidFill>
                  <a:schemeClr val="dk1"/>
                </a:solidFill>
                <a:latin typeface="Gloria Hallelujah"/>
                <a:ea typeface="Gloria Hallelujah"/>
                <a:cs typeface="Gloria Hallelujah"/>
                <a:sym typeface="Gloria Hallelujah"/>
              </a:defRPr>
            </a:lvl9pPr>
          </a:lstStyle>
          <a:p>
            <a:endParaRPr/>
          </a:p>
        </p:txBody>
      </p:sp>
      <p:sp>
        <p:nvSpPr>
          <p:cNvPr id="7" name="Google Shape;7;p1"/>
          <p:cNvSpPr txBox="1">
            <a:spLocks noGrp="1"/>
          </p:cNvSpPr>
          <p:nvPr>
            <p:ph type="body" idx="1"/>
          </p:nvPr>
        </p:nvSpPr>
        <p:spPr>
          <a:xfrm>
            <a:off x="960133" y="1536633"/>
            <a:ext cx="10272000" cy="4601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Nunito"/>
              <a:buChar char="●"/>
              <a:defRPr sz="1800">
                <a:solidFill>
                  <a:schemeClr val="dk2"/>
                </a:solidFill>
                <a:latin typeface="Nunito"/>
                <a:ea typeface="Nunito"/>
                <a:cs typeface="Nunito"/>
                <a:sym typeface="Nunito"/>
              </a:defRPr>
            </a:lvl1pPr>
            <a:lvl2pPr marL="914400" lvl="1" indent="-317500">
              <a:lnSpc>
                <a:spcPct val="115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2pPr>
            <a:lvl3pPr marL="1371600" lvl="2" indent="-317500">
              <a:lnSpc>
                <a:spcPct val="115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3pPr>
            <a:lvl4pPr marL="1828800" lvl="3" indent="-317500">
              <a:lnSpc>
                <a:spcPct val="115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4pPr>
            <a:lvl5pPr marL="2286000" lvl="4" indent="-317500">
              <a:lnSpc>
                <a:spcPct val="115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5pPr>
            <a:lvl6pPr marL="2743200" lvl="5" indent="-317500">
              <a:lnSpc>
                <a:spcPct val="115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6pPr>
            <a:lvl7pPr marL="3200400" lvl="6" indent="-317500">
              <a:lnSpc>
                <a:spcPct val="115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7pPr>
            <a:lvl8pPr marL="3657600" lvl="7" indent="-317500">
              <a:lnSpc>
                <a:spcPct val="115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8pPr>
            <a:lvl9pPr marL="4114800" lvl="8" indent="-317500">
              <a:lnSpc>
                <a:spcPct val="115000"/>
              </a:lnSpc>
              <a:spcBef>
                <a:spcPts val="1600"/>
              </a:spcBef>
              <a:spcAft>
                <a:spcPts val="1600"/>
              </a:spcAft>
              <a:buClr>
                <a:schemeClr val="dk2"/>
              </a:buClr>
              <a:buSzPts val="1400"/>
              <a:buFont typeface="Nunito"/>
              <a:buChar char="■"/>
              <a:defRPr>
                <a:solidFill>
                  <a:schemeClr val="dk2"/>
                </a:solidFill>
                <a:latin typeface="Nunito"/>
                <a:ea typeface="Nunito"/>
                <a:cs typeface="Nunito"/>
                <a:sym typeface="Nunito"/>
              </a:defRPr>
            </a:lvl9pPr>
          </a:lstStyle>
          <a:p>
            <a:endParaRPr/>
          </a:p>
        </p:txBody>
      </p:sp>
    </p:spTree>
    <p:extLst>
      <p:ext uri="{BB962C8B-B14F-4D97-AF65-F5344CB8AC3E}">
        <p14:creationId xmlns:p14="http://schemas.microsoft.com/office/powerpoint/2010/main" val="2839131140"/>
      </p:ext>
    </p:extLst>
  </p:cSld>
  <p:clrMap bg1="lt1" tx1="dk1" bg2="dk2" tx2="lt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 id="2147483748" r:id="rId18"/>
    <p:sldLayoutId id="2147483749" r:id="rId19"/>
    <p:sldLayoutId id="2147483750" r:id="rId20"/>
    <p:sldLayoutId id="2147483751" r:id="rId21"/>
    <p:sldLayoutId id="2147483752" r:id="rId22"/>
    <p:sldLayoutId id="2147483753" r:id="rId23"/>
    <p:sldLayoutId id="2147483754" r:id="rId24"/>
    <p:sldLayoutId id="2147483755" r:id="rId25"/>
    <p:sldLayoutId id="2147483756" r:id="rId26"/>
    <p:sldLayoutId id="2147483757" r:id="rId27"/>
    <p:sldLayoutId id="2147483758" r:id="rId28"/>
    <p:sldLayoutId id="2147483759" r:id="rId2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54">
          <p15:clr>
            <a:srgbClr val="EA4335"/>
          </p15:clr>
        </p15:guide>
        <p15:guide id="2" orient="horz" pos="340">
          <p15:clr>
            <a:srgbClr val="EA4335"/>
          </p15:clr>
        </p15:guide>
        <p15:guide id="3" pos="5306">
          <p15:clr>
            <a:srgbClr val="EA4335"/>
          </p15:clr>
        </p15:guide>
        <p15:guide id="4" orient="horz" pos="2900">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5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3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75.xml"/><Relationship Id="rId6" Type="http://schemas.openxmlformats.org/officeDocument/2006/relationships/image" Target="../media/image15.png"/><Relationship Id="rId5" Type="http://schemas.openxmlformats.org/officeDocument/2006/relationships/image" Target="../media/image10.jpe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8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8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B9D86C-63A8-4393-BD92-948339991CA2}"/>
              </a:ext>
            </a:extLst>
          </p:cNvPr>
          <p:cNvPicPr>
            <a:picLocks noChangeAspect="1"/>
          </p:cNvPicPr>
          <p:nvPr/>
        </p:nvPicPr>
        <p:blipFill>
          <a:blip r:embed="rId2"/>
          <a:stretch>
            <a:fillRect/>
          </a:stretch>
        </p:blipFill>
        <p:spPr>
          <a:xfrm>
            <a:off x="747299" y="1594901"/>
            <a:ext cx="4463414" cy="2801178"/>
          </a:xfrm>
          <a:prstGeom prst="rect">
            <a:avLst/>
          </a:prstGeom>
        </p:spPr>
      </p:pic>
      <p:sp>
        <p:nvSpPr>
          <p:cNvPr id="6" name="Rectangle 5">
            <a:extLst>
              <a:ext uri="{FF2B5EF4-FFF2-40B4-BE49-F238E27FC236}">
                <a16:creationId xmlns:a16="http://schemas.microsoft.com/office/drawing/2014/main" id="{EFFEE35D-2FC3-4ABE-A392-9A0B7CC00A85}"/>
              </a:ext>
            </a:extLst>
          </p:cNvPr>
          <p:cNvSpPr/>
          <p:nvPr/>
        </p:nvSpPr>
        <p:spPr>
          <a:xfrm>
            <a:off x="1935303" y="214196"/>
            <a:ext cx="7844327" cy="923330"/>
          </a:xfrm>
          <a:prstGeom prst="rect">
            <a:avLst/>
          </a:prstGeom>
          <a:noFill/>
        </p:spPr>
        <p:txBody>
          <a:bodyPr wrap="none" lIns="91440" tIns="45720" rIns="91440" bIns="45720">
            <a:spAutoFit/>
          </a:bodyPr>
          <a:lstStyle/>
          <a:p>
            <a:pPr algn="ctr"/>
            <a:r>
              <a:rPr lang="en-US" sz="5400" b="1" cap="none" spc="0">
                <a:ln w="6600">
                  <a:solidFill>
                    <a:schemeClr val="accent2"/>
                  </a:solidFill>
                  <a:prstDash val="solid"/>
                </a:ln>
                <a:solidFill>
                  <a:srgbClr val="FFFFFF"/>
                </a:solidFill>
                <a:effectLst>
                  <a:outerShdw dist="38100" dir="2700000" algn="tl" rotWithShape="0">
                    <a:schemeClr val="accent2"/>
                  </a:outerShdw>
                </a:effectLst>
                <a:latin typeface="Script MT Bold" panose="03040602040607080904" pitchFamily="66" charset="0"/>
              </a:rPr>
              <a:t>Konsep Jarak Titik ke Titik</a:t>
            </a:r>
          </a:p>
        </p:txBody>
      </p:sp>
      <p:sp>
        <p:nvSpPr>
          <p:cNvPr id="9" name="TextBox 8">
            <a:extLst>
              <a:ext uri="{FF2B5EF4-FFF2-40B4-BE49-F238E27FC236}">
                <a16:creationId xmlns:a16="http://schemas.microsoft.com/office/drawing/2014/main" id="{3A376555-2CA6-4600-83FC-B8A247BF9D06}"/>
              </a:ext>
            </a:extLst>
          </p:cNvPr>
          <p:cNvSpPr txBox="1"/>
          <p:nvPr/>
        </p:nvSpPr>
        <p:spPr>
          <a:xfrm>
            <a:off x="524289" y="4399216"/>
            <a:ext cx="11143421" cy="646331"/>
          </a:xfrm>
          <a:prstGeom prst="rect">
            <a:avLst/>
          </a:prstGeom>
          <a:noFill/>
        </p:spPr>
        <p:txBody>
          <a:bodyPr wrap="square">
            <a:spAutoFit/>
          </a:bodyPr>
          <a:lstStyle/>
          <a:p>
            <a:pPr algn="just"/>
            <a:r>
              <a:rPr lang="en-US" b="0" i="0">
                <a:solidFill>
                  <a:srgbClr val="333333"/>
                </a:solidFill>
                <a:effectLst/>
                <a:latin typeface="Roboto" panose="02000000000000000000" pitchFamily="2" charset="0"/>
              </a:rPr>
              <a:t>Gambar di atas menunjukkan kota-kota yang terhubung dengan jalan. Sebuah titik mempresentasikan kota dan ruas garis mempresentasikan jalan yang menghubungkannya.</a:t>
            </a:r>
            <a:endParaRPr lang="en-US"/>
          </a:p>
        </p:txBody>
      </p:sp>
      <p:sp>
        <p:nvSpPr>
          <p:cNvPr id="11" name="TextBox 10">
            <a:extLst>
              <a:ext uri="{FF2B5EF4-FFF2-40B4-BE49-F238E27FC236}">
                <a16:creationId xmlns:a16="http://schemas.microsoft.com/office/drawing/2014/main" id="{909FCD48-EE8E-451A-BE21-49376A366EA0}"/>
              </a:ext>
            </a:extLst>
          </p:cNvPr>
          <p:cNvSpPr txBox="1"/>
          <p:nvPr/>
        </p:nvSpPr>
        <p:spPr>
          <a:xfrm>
            <a:off x="524289" y="5045547"/>
            <a:ext cx="11303275" cy="1200329"/>
          </a:xfrm>
          <a:prstGeom prst="rect">
            <a:avLst/>
          </a:prstGeom>
          <a:noFill/>
        </p:spPr>
        <p:txBody>
          <a:bodyPr wrap="square">
            <a:spAutoFit/>
          </a:bodyPr>
          <a:lstStyle/>
          <a:p>
            <a:pPr algn="just"/>
            <a:r>
              <a:rPr lang="en-US" b="0" i="0">
                <a:solidFill>
                  <a:srgbClr val="333333"/>
                </a:solidFill>
                <a:effectLst/>
                <a:latin typeface="Roboto" panose="02000000000000000000" pitchFamily="2" charset="0"/>
              </a:rPr>
              <a:t>Mari kita umpamakan kalian sedang berada di kota A dan berencana ingin berangkat menuju kota C. Selanjutnya kalian tentukan kemungkinan rute-rute yang akan kalian pilih dan tentukan penjang rute-rute tersebut. Manakah rute yang terpendek? Kemudian berapakah jarak antara kota A ke kota C? Setelah dapat, berikan alasannya.</a:t>
            </a:r>
            <a:endParaRPr lang="en-US"/>
          </a:p>
        </p:txBody>
      </p:sp>
      <p:pic>
        <p:nvPicPr>
          <p:cNvPr id="12" name="Picture 11">
            <a:extLst>
              <a:ext uri="{FF2B5EF4-FFF2-40B4-BE49-F238E27FC236}">
                <a16:creationId xmlns:a16="http://schemas.microsoft.com/office/drawing/2014/main" id="{8900BC2F-C2D3-4253-A87F-C60E70623FCD}"/>
              </a:ext>
            </a:extLst>
          </p:cNvPr>
          <p:cNvPicPr>
            <a:picLocks noChangeAspect="1"/>
          </p:cNvPicPr>
          <p:nvPr/>
        </p:nvPicPr>
        <p:blipFill>
          <a:blip r:embed="rId3"/>
          <a:stretch>
            <a:fillRect/>
          </a:stretch>
        </p:blipFill>
        <p:spPr>
          <a:xfrm>
            <a:off x="5524947" y="1897443"/>
            <a:ext cx="6142763" cy="2309614"/>
          </a:xfrm>
          <a:prstGeom prst="rect">
            <a:avLst/>
          </a:prstGeom>
        </p:spPr>
      </p:pic>
      <p:sp>
        <p:nvSpPr>
          <p:cNvPr id="14" name="TextBox 13">
            <a:extLst>
              <a:ext uri="{FF2B5EF4-FFF2-40B4-BE49-F238E27FC236}">
                <a16:creationId xmlns:a16="http://schemas.microsoft.com/office/drawing/2014/main" id="{D1443599-1784-46EF-8D02-80383D7DA735}"/>
              </a:ext>
            </a:extLst>
          </p:cNvPr>
          <p:cNvSpPr txBox="1"/>
          <p:nvPr/>
        </p:nvSpPr>
        <p:spPr>
          <a:xfrm>
            <a:off x="604215" y="1183692"/>
            <a:ext cx="11143421" cy="369332"/>
          </a:xfrm>
          <a:prstGeom prst="rect">
            <a:avLst/>
          </a:prstGeom>
          <a:noFill/>
        </p:spPr>
        <p:txBody>
          <a:bodyPr wrap="square">
            <a:spAutoFit/>
          </a:bodyPr>
          <a:lstStyle/>
          <a:p>
            <a:pPr algn="just"/>
            <a:r>
              <a:rPr lang="en-US" b="1" i="1">
                <a:solidFill>
                  <a:srgbClr val="333333"/>
                </a:solidFill>
                <a:latin typeface="Bell MT" panose="02020503060305020303" pitchFamily="18" charset="0"/>
                <a:ea typeface="PMingLiU-ExtB" panose="02020500000000000000" pitchFamily="18" charset="-120"/>
              </a:rPr>
              <a:t>Contoh 1</a:t>
            </a:r>
            <a:endParaRPr lang="en-US" b="1" i="1">
              <a:latin typeface="Bell MT" panose="02020503060305020303" pitchFamily="18" charset="0"/>
              <a:ea typeface="PMingLiU-ExtB" panose="02020500000000000000" pitchFamily="18" charset="-120"/>
            </a:endParaRPr>
          </a:p>
        </p:txBody>
      </p:sp>
    </p:spTree>
    <p:extLst>
      <p:ext uri="{BB962C8B-B14F-4D97-AF65-F5344CB8AC3E}">
        <p14:creationId xmlns:p14="http://schemas.microsoft.com/office/powerpoint/2010/main" val="4092153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iterate type="lt">
                                    <p:tmPct val="15000"/>
                                  </p:iterate>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iterate type="lt">
                                    <p:tmPct val="10000"/>
                                  </p:iterate>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iterate type="lt">
                                    <p:tmPct val="10000"/>
                                  </p:iterate>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iterate type="lt">
                                    <p:tmPct val="10000"/>
                                  </p:iterate>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1"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D1443599-1784-46EF-8D02-80383D7DA735}"/>
              </a:ext>
            </a:extLst>
          </p:cNvPr>
          <p:cNvSpPr txBox="1"/>
          <p:nvPr/>
        </p:nvSpPr>
        <p:spPr>
          <a:xfrm>
            <a:off x="524289" y="434886"/>
            <a:ext cx="2199033" cy="36933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srgbClr val="333333"/>
                </a:solidFill>
                <a:effectLst/>
                <a:uLnTx/>
                <a:uFillTx/>
                <a:latin typeface="Bell MT" panose="02020503060305020303" pitchFamily="18" charset="0"/>
                <a:ea typeface="PMingLiU-ExtB" panose="02020500000000000000" pitchFamily="18" charset="-120"/>
                <a:cs typeface="+mn-cs"/>
              </a:rPr>
              <a:t>Contoh 2</a:t>
            </a:r>
            <a:endParaRPr kumimoji="0" lang="en-US" sz="1800" b="1" i="1" u="none" strike="noStrike" kern="1200" cap="none" spc="0" normalizeH="0" baseline="0" noProof="0">
              <a:ln>
                <a:noFill/>
              </a:ln>
              <a:solidFill>
                <a:prstClr val="black"/>
              </a:solidFill>
              <a:effectLst/>
              <a:uLnTx/>
              <a:uFillTx/>
              <a:latin typeface="Bell MT" panose="02020503060305020303" pitchFamily="18" charset="0"/>
              <a:ea typeface="PMingLiU-ExtB" panose="02020500000000000000" pitchFamily="18" charset="-120"/>
              <a:cs typeface="+mn-cs"/>
            </a:endParaRPr>
          </a:p>
        </p:txBody>
      </p:sp>
      <p:pic>
        <p:nvPicPr>
          <p:cNvPr id="3" name="Picture 2">
            <a:extLst>
              <a:ext uri="{FF2B5EF4-FFF2-40B4-BE49-F238E27FC236}">
                <a16:creationId xmlns:a16="http://schemas.microsoft.com/office/drawing/2014/main" id="{5AD74D83-C022-4F76-B105-8CEB256AEB9A}"/>
              </a:ext>
            </a:extLst>
          </p:cNvPr>
          <p:cNvPicPr>
            <a:picLocks noChangeAspect="1"/>
          </p:cNvPicPr>
          <p:nvPr/>
        </p:nvPicPr>
        <p:blipFill>
          <a:blip r:embed="rId2"/>
          <a:stretch>
            <a:fillRect/>
          </a:stretch>
        </p:blipFill>
        <p:spPr>
          <a:xfrm>
            <a:off x="3088274" y="924790"/>
            <a:ext cx="4982299" cy="2733085"/>
          </a:xfrm>
          <a:prstGeom prst="rect">
            <a:avLst/>
          </a:prstGeom>
        </p:spPr>
      </p:pic>
      <p:pic>
        <p:nvPicPr>
          <p:cNvPr id="2050" name="Picture 2" descr="Kenapa Harus Berpikir KRITIS? Halaman all - Kompasiana.com">
            <a:extLst>
              <a:ext uri="{FF2B5EF4-FFF2-40B4-BE49-F238E27FC236}">
                <a16:creationId xmlns:a16="http://schemas.microsoft.com/office/drawing/2014/main" id="{C22A8837-418A-4C07-8B28-A266BEA9CA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289" y="3043194"/>
            <a:ext cx="1693557" cy="157183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ADD000BE-D0E6-4ECB-8ABC-854EAB7BA249}"/>
              </a:ext>
            </a:extLst>
          </p:cNvPr>
          <p:cNvSpPr txBox="1"/>
          <p:nvPr/>
        </p:nvSpPr>
        <p:spPr>
          <a:xfrm>
            <a:off x="524289" y="1951672"/>
            <a:ext cx="2199034"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a:ln>
                  <a:noFill/>
                </a:ln>
                <a:solidFill>
                  <a:srgbClr val="333333"/>
                </a:solidFill>
                <a:effectLst/>
                <a:uLnTx/>
                <a:uFillTx/>
                <a:latin typeface="Papyrus" panose="03070502060502030205" pitchFamily="66" charset="0"/>
                <a:ea typeface="+mn-ea"/>
                <a:cs typeface="+mn-cs"/>
              </a:rPr>
              <a:t>Tentukan ruas garis manakah yang mewakili jarak antara kedua lingkarang tersebut?</a:t>
            </a:r>
            <a:endParaRPr kumimoji="0" lang="en-US" sz="1600" b="1" i="1" u="none" strike="noStrike" kern="1200" cap="none" spc="0" normalizeH="0" baseline="0" noProof="0">
              <a:ln>
                <a:noFill/>
              </a:ln>
              <a:solidFill>
                <a:prstClr val="black"/>
              </a:solidFill>
              <a:effectLst/>
              <a:uLnTx/>
              <a:uFillTx/>
              <a:latin typeface="Papyrus" panose="03070502060502030205" pitchFamily="66" charset="0"/>
              <a:ea typeface="+mn-ea"/>
              <a:cs typeface="+mn-cs"/>
            </a:endParaRPr>
          </a:p>
        </p:txBody>
      </p:sp>
      <p:sp>
        <p:nvSpPr>
          <p:cNvPr id="15" name="TextBox 14">
            <a:extLst>
              <a:ext uri="{FF2B5EF4-FFF2-40B4-BE49-F238E27FC236}">
                <a16:creationId xmlns:a16="http://schemas.microsoft.com/office/drawing/2014/main" id="{C5CA2252-9C8D-4CFC-A036-2E49CD81907E}"/>
              </a:ext>
            </a:extLst>
          </p:cNvPr>
          <p:cNvSpPr txBox="1"/>
          <p:nvPr/>
        </p:nvSpPr>
        <p:spPr>
          <a:xfrm>
            <a:off x="2991678" y="3942018"/>
            <a:ext cx="7640705" cy="120032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333333"/>
                </a:solidFill>
                <a:effectLst/>
                <a:uLnTx/>
                <a:uFillTx/>
                <a:latin typeface="SimSun" panose="02010600030101010101" pitchFamily="2" charset="-122"/>
                <a:ea typeface="SimSun" panose="02010600030101010101" pitchFamily="2" charset="-122"/>
                <a:cs typeface="+mn-cs"/>
              </a:rPr>
              <a:t>Dalam gambar tersebut sudah terlihat jelas bahwa ruas garis terpendek dari pada yang lainnya yakni ruas garis CR. Maka dari itu ruas garis CR merupakan jarak antara lingkaran L1 dan lingkaran L2.</a:t>
            </a:r>
            <a:endParaRPr kumimoji="0" lang="en-US"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mn-cs"/>
            </a:endParaRPr>
          </a:p>
        </p:txBody>
      </p:sp>
      <p:pic>
        <p:nvPicPr>
          <p:cNvPr id="2052" name="Picture 4" descr="Mengapa Tidak Boleh Golput ??? | GlobalNews.Com">
            <a:extLst>
              <a:ext uri="{FF2B5EF4-FFF2-40B4-BE49-F238E27FC236}">
                <a16:creationId xmlns:a16="http://schemas.microsoft.com/office/drawing/2014/main" id="{DA863C9C-1166-46B8-840F-653655F733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9423" y="5014583"/>
            <a:ext cx="2222162" cy="135027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E074C970-56E9-4845-8F1D-222B1961BB70}"/>
              </a:ext>
            </a:extLst>
          </p:cNvPr>
          <p:cNvSpPr txBox="1"/>
          <p:nvPr/>
        </p:nvSpPr>
        <p:spPr>
          <a:xfrm>
            <a:off x="1748204" y="472816"/>
            <a:ext cx="4639244"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a:ln>
                  <a:noFill/>
                </a:ln>
                <a:solidFill>
                  <a:srgbClr val="333333"/>
                </a:solidFill>
                <a:effectLst/>
                <a:uLnTx/>
                <a:uFillTx/>
                <a:latin typeface="Papyrus" panose="03070502060502030205" pitchFamily="66" charset="0"/>
                <a:ea typeface="+mn-ea"/>
                <a:cs typeface="+mn-cs"/>
              </a:rPr>
              <a:t>Perhatikan gambar berikut!</a:t>
            </a:r>
            <a:endParaRPr kumimoji="0" lang="en-US" sz="1600" b="1" i="1" u="none" strike="noStrike" kern="1200" cap="none" spc="0" normalizeH="0" baseline="0" noProof="0">
              <a:ln>
                <a:noFill/>
              </a:ln>
              <a:solidFill>
                <a:prstClr val="black"/>
              </a:solidFill>
              <a:effectLst/>
              <a:uLnTx/>
              <a:uFillTx/>
              <a:latin typeface="Papyrus" panose="03070502060502030205" pitchFamily="66" charset="0"/>
              <a:ea typeface="+mn-ea"/>
              <a:cs typeface="+mn-cs"/>
            </a:endParaRPr>
          </a:p>
        </p:txBody>
      </p:sp>
    </p:spTree>
    <p:extLst>
      <p:ext uri="{BB962C8B-B14F-4D97-AF65-F5344CB8AC3E}">
        <p14:creationId xmlns:p14="http://schemas.microsoft.com/office/powerpoint/2010/main" val="3846086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iterate type="lt">
                                    <p:tmPct val="10000"/>
                                  </p:iterate>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050"/>
                                        </p:tgtEl>
                                        <p:attrNameLst>
                                          <p:attrName>style.visibility</p:attrName>
                                        </p:attrNameLst>
                                      </p:cBhvr>
                                      <p:to>
                                        <p:strVal val="visible"/>
                                      </p:to>
                                    </p:set>
                                    <p:animEffect transition="in" filter="wipe(down)">
                                      <p:cBhvr>
                                        <p:cTn id="24" dur="500"/>
                                        <p:tgtEl>
                                          <p:spTgt spid="205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iterate type="lt">
                                    <p:tmPct val="14000"/>
                                  </p:iterate>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iterate type="lt">
                                    <p:tmPct val="15000"/>
                                  </p:iterate>
                                  <p:childTnLst>
                                    <p:set>
                                      <p:cBhvr>
                                        <p:cTn id="33" dur="1" fill="hold">
                                          <p:stCondLst>
                                            <p:cond delay="0"/>
                                          </p:stCondLst>
                                        </p:cTn>
                                        <p:tgtEl>
                                          <p:spTgt spid="15"/>
                                        </p:tgtEl>
                                        <p:attrNameLst>
                                          <p:attrName>style.visibility</p:attrName>
                                        </p:attrNameLst>
                                      </p:cBhvr>
                                      <p:to>
                                        <p:strVal val="visible"/>
                                      </p:to>
                                    </p:set>
                                    <p:animEffect transition="in" filter="wipe(down)">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052"/>
                                        </p:tgtEl>
                                        <p:attrNameLst>
                                          <p:attrName>style.visibility</p:attrName>
                                        </p:attrNameLst>
                                      </p:cBhvr>
                                      <p:to>
                                        <p:strVal val="visible"/>
                                      </p:to>
                                    </p:set>
                                    <p:animEffect transition="in" filter="wipe(down)">
                                      <p:cBhvr>
                                        <p:cTn id="39"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 grpId="0"/>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06"/>
        <p:cNvGrpSpPr/>
        <p:nvPr/>
      </p:nvGrpSpPr>
      <p:grpSpPr>
        <a:xfrm>
          <a:off x="0" y="0"/>
          <a:ext cx="0" cy="0"/>
          <a:chOff x="0" y="0"/>
          <a:chExt cx="0" cy="0"/>
        </a:xfrm>
      </p:grpSpPr>
      <p:sp>
        <p:nvSpPr>
          <p:cNvPr id="1307" name="Google Shape;1307;p52"/>
          <p:cNvSpPr txBox="1">
            <a:spLocks noGrp="1"/>
          </p:cNvSpPr>
          <p:nvPr>
            <p:ph type="title"/>
          </p:nvPr>
        </p:nvSpPr>
        <p:spPr>
          <a:xfrm>
            <a:off x="1560323" y="2233563"/>
            <a:ext cx="3584400" cy="847567"/>
          </a:xfrm>
          <a:prstGeom prst="rect">
            <a:avLst/>
          </a:prstGeom>
        </p:spPr>
        <p:txBody>
          <a:bodyPr spcFirstLastPara="1" wrap="square" lIns="121900" tIns="121900" rIns="121900" bIns="121900" anchor="ctr" anchorCtr="0">
            <a:noAutofit/>
          </a:bodyPr>
          <a:lstStyle/>
          <a:p>
            <a:pPr algn="ctr"/>
            <a:r>
              <a:rPr lang="en-US"/>
              <a:t>Pengertian Jarak Titik ke Titik</a:t>
            </a:r>
          </a:p>
        </p:txBody>
      </p:sp>
      <p:sp>
        <p:nvSpPr>
          <p:cNvPr id="1308" name="Google Shape;1308;p52"/>
          <p:cNvSpPr txBox="1">
            <a:spLocks noGrp="1"/>
          </p:cNvSpPr>
          <p:nvPr>
            <p:ph type="subTitle" idx="1"/>
          </p:nvPr>
        </p:nvSpPr>
        <p:spPr>
          <a:xfrm>
            <a:off x="725557" y="3273670"/>
            <a:ext cx="5253933" cy="1438800"/>
          </a:xfrm>
          <a:prstGeom prst="rect">
            <a:avLst/>
          </a:prstGeom>
        </p:spPr>
        <p:txBody>
          <a:bodyPr spcFirstLastPara="1" wrap="square" lIns="121900" tIns="121900" rIns="121900" bIns="121900" anchor="t" anchorCtr="0">
            <a:noAutofit/>
          </a:bodyPr>
          <a:lstStyle/>
          <a:p>
            <a:pPr marL="0" indent="0"/>
            <a:r>
              <a:rPr lang="en-US">
                <a:solidFill>
                  <a:schemeClr val="dk1"/>
                </a:solidFill>
              </a:rPr>
              <a:t>J</a:t>
            </a:r>
            <a:r>
              <a:rPr lang="en">
                <a:solidFill>
                  <a:schemeClr val="dk1"/>
                </a:solidFill>
              </a:rPr>
              <a:t>arak titik ke titik adalah panjang ruas garis TERPENDEK yang menghubungkan titik-titik tersebut. </a:t>
            </a:r>
            <a:endParaRPr>
              <a:solidFill>
                <a:schemeClr val="dk1"/>
              </a:solidFill>
            </a:endParaRPr>
          </a:p>
        </p:txBody>
      </p:sp>
      <p:grpSp>
        <p:nvGrpSpPr>
          <p:cNvPr id="1309" name="Google Shape;1309;p52"/>
          <p:cNvGrpSpPr/>
          <p:nvPr/>
        </p:nvGrpSpPr>
        <p:grpSpPr>
          <a:xfrm rot="-419741">
            <a:off x="6828312" y="1120557"/>
            <a:ext cx="5107275" cy="4522815"/>
            <a:chOff x="5055941" y="934275"/>
            <a:chExt cx="3830284" cy="3391959"/>
          </a:xfrm>
        </p:grpSpPr>
        <p:sp>
          <p:nvSpPr>
            <p:cNvPr id="1310" name="Google Shape;1310;p52"/>
            <p:cNvSpPr/>
            <p:nvPr/>
          </p:nvSpPr>
          <p:spPr>
            <a:xfrm>
              <a:off x="5055941" y="1116234"/>
              <a:ext cx="3793800" cy="3210000"/>
            </a:xfrm>
            <a:prstGeom prst="rect">
              <a:avLst/>
            </a:pr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1" name="Google Shape;1311;p52"/>
            <p:cNvSpPr/>
            <p:nvPr/>
          </p:nvSpPr>
          <p:spPr>
            <a:xfrm>
              <a:off x="5092425" y="1072475"/>
              <a:ext cx="3793800" cy="3210000"/>
            </a:xfrm>
            <a:prstGeom prst="rect">
              <a:avLst/>
            </a:pr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1312" name="Google Shape;1312;p52"/>
            <p:cNvPicPr preferRelativeResize="0"/>
            <p:nvPr/>
          </p:nvPicPr>
          <p:blipFill>
            <a:blip r:embed="rId3">
              <a:alphaModFix/>
            </a:blip>
            <a:stretch>
              <a:fillRect/>
            </a:stretch>
          </p:blipFill>
          <p:spPr>
            <a:xfrm>
              <a:off x="5199550" y="1183025"/>
              <a:ext cx="3579550" cy="2988899"/>
            </a:xfrm>
            <a:prstGeom prst="rect">
              <a:avLst/>
            </a:prstGeom>
            <a:noFill/>
            <a:ln>
              <a:noFill/>
            </a:ln>
          </p:spPr>
        </p:pic>
        <p:sp>
          <p:nvSpPr>
            <p:cNvPr id="1313" name="Google Shape;1313;p52"/>
            <p:cNvSpPr/>
            <p:nvPr/>
          </p:nvSpPr>
          <p:spPr>
            <a:xfrm>
              <a:off x="6111500" y="934275"/>
              <a:ext cx="1485703" cy="376706"/>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FF866A">
                <a:alpha val="765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0" name="TextBox 9">
            <a:extLst>
              <a:ext uri="{FF2B5EF4-FFF2-40B4-BE49-F238E27FC236}">
                <a16:creationId xmlns:a16="http://schemas.microsoft.com/office/drawing/2014/main" id="{54592A36-C515-4DC3-8005-0473934BBCA7}"/>
              </a:ext>
            </a:extLst>
          </p:cNvPr>
          <p:cNvSpPr txBox="1"/>
          <p:nvPr/>
        </p:nvSpPr>
        <p:spPr>
          <a:xfrm>
            <a:off x="841514" y="711317"/>
            <a:ext cx="5096797"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333333"/>
                </a:solidFill>
                <a:effectLst/>
                <a:uLnTx/>
                <a:uFillTx/>
                <a:latin typeface="Bell MT" panose="02020503060305020303" pitchFamily="18" charset="0"/>
                <a:ea typeface="+mn-ea"/>
                <a:cs typeface="+mn-cs"/>
              </a:rPr>
              <a:t>Nah, dari kedua contoh permasalahan di atas kalian pasti sudah bisa menyimpulkan pengertian dari jarak titik ke titik kan?</a:t>
            </a:r>
            <a:endParaRPr kumimoji="0" lang="en-US" sz="1800" b="0" i="0" u="none" strike="noStrike" kern="1200" cap="none" spc="0" normalizeH="0" baseline="0" noProof="0">
              <a:ln>
                <a:noFill/>
              </a:ln>
              <a:solidFill>
                <a:srgbClr val="2F1932"/>
              </a:solidFill>
              <a:effectLst/>
              <a:uLnTx/>
              <a:uFillTx/>
              <a:latin typeface="Bell MT" panose="02020503060305020303" pitchFamily="18" charset="0"/>
              <a:ea typeface="+mn-ea"/>
              <a:cs typeface="+mn-cs"/>
            </a:endParaRPr>
          </a:p>
        </p:txBody>
      </p:sp>
      <p:pic>
        <p:nvPicPr>
          <p:cNvPr id="11" name="Picture 4" descr="Mengapa Tidak Boleh Golput ??? | GlobalNews.Com">
            <a:extLst>
              <a:ext uri="{FF2B5EF4-FFF2-40B4-BE49-F238E27FC236}">
                <a16:creationId xmlns:a16="http://schemas.microsoft.com/office/drawing/2014/main" id="{7FEFE101-70C5-4489-A000-0CB0C96B70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1397" y="4503880"/>
            <a:ext cx="2222162" cy="1350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425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FFEE35D-2FC3-4ABE-A392-9A0B7CC00A85}"/>
              </a:ext>
            </a:extLst>
          </p:cNvPr>
          <p:cNvSpPr/>
          <p:nvPr/>
        </p:nvSpPr>
        <p:spPr>
          <a:xfrm>
            <a:off x="1402402" y="214196"/>
            <a:ext cx="8910131"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a:ln w="6600">
                  <a:solidFill>
                    <a:srgbClr val="918C7F"/>
                  </a:solidFill>
                  <a:prstDash val="solid"/>
                </a:ln>
                <a:solidFill>
                  <a:srgbClr val="FFFFFF"/>
                </a:solidFill>
                <a:effectLst>
                  <a:outerShdw dist="38100" dir="2700000" algn="tl" rotWithShape="0">
                    <a:srgbClr val="918C7F"/>
                  </a:outerShdw>
                </a:effectLst>
                <a:latin typeface="Script MT Bold" panose="03040602040607080904" pitchFamily="66" charset="0"/>
              </a:rPr>
              <a:t>Mnentukan</a:t>
            </a:r>
            <a:r>
              <a:rPr kumimoji="0" lang="en-US" sz="5400" b="1" i="0" u="none" strike="noStrike" kern="1200" cap="none" spc="0" normalizeH="0" baseline="0" noProof="0">
                <a:ln w="6600">
                  <a:solidFill>
                    <a:srgbClr val="918C7F"/>
                  </a:solidFill>
                  <a:prstDash val="solid"/>
                </a:ln>
                <a:solidFill>
                  <a:srgbClr val="FFFFFF"/>
                </a:solidFill>
                <a:effectLst>
                  <a:outerShdw dist="38100" dir="2700000" algn="tl" rotWithShape="0">
                    <a:srgbClr val="918C7F"/>
                  </a:outerShdw>
                </a:effectLst>
                <a:uLnTx/>
                <a:uFillTx/>
                <a:latin typeface="Script MT Bold" panose="03040602040607080904" pitchFamily="66" charset="0"/>
                <a:ea typeface="+mn-ea"/>
                <a:cs typeface="+mn-cs"/>
              </a:rPr>
              <a:t> Jarak Titik ke Titik</a:t>
            </a:r>
          </a:p>
        </p:txBody>
      </p:sp>
      <p:sp>
        <p:nvSpPr>
          <p:cNvPr id="14" name="TextBox 13">
            <a:extLst>
              <a:ext uri="{FF2B5EF4-FFF2-40B4-BE49-F238E27FC236}">
                <a16:creationId xmlns:a16="http://schemas.microsoft.com/office/drawing/2014/main" id="{D1443599-1784-46EF-8D02-80383D7DA735}"/>
              </a:ext>
            </a:extLst>
          </p:cNvPr>
          <p:cNvSpPr txBox="1"/>
          <p:nvPr/>
        </p:nvSpPr>
        <p:spPr>
          <a:xfrm>
            <a:off x="534641" y="1233388"/>
            <a:ext cx="4415045" cy="36933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srgbClr val="333333"/>
                </a:solidFill>
                <a:effectLst/>
                <a:uLnTx/>
                <a:uFillTx/>
                <a:latin typeface="Bell MT" panose="02020503060305020303" pitchFamily="18" charset="0"/>
                <a:ea typeface="PMingLiU-ExtB" panose="02020500000000000000" pitchFamily="18" charset="-120"/>
                <a:cs typeface="+mn-cs"/>
              </a:rPr>
              <a:t>Masih ingat</a:t>
            </a:r>
            <a:r>
              <a:rPr kumimoji="0" lang="en-US" sz="1800" b="1" i="1" u="none" strike="noStrike" kern="1200" cap="none" spc="0" normalizeH="0" noProof="0">
                <a:ln>
                  <a:noFill/>
                </a:ln>
                <a:solidFill>
                  <a:srgbClr val="333333"/>
                </a:solidFill>
                <a:effectLst/>
                <a:uLnTx/>
                <a:uFillTx/>
                <a:latin typeface="Bell MT" panose="02020503060305020303" pitchFamily="18" charset="0"/>
                <a:ea typeface="PMingLiU-ExtB" panose="02020500000000000000" pitchFamily="18" charset="-120"/>
                <a:cs typeface="+mn-cs"/>
              </a:rPr>
              <a:t> Teorema Pythagoras???</a:t>
            </a:r>
            <a:endParaRPr kumimoji="0" lang="en-US" sz="1800" b="1" i="1" u="none" strike="noStrike" kern="1200" cap="none" spc="0" normalizeH="0" baseline="0" noProof="0">
              <a:ln>
                <a:noFill/>
              </a:ln>
              <a:solidFill>
                <a:srgbClr val="2F1932"/>
              </a:solidFill>
              <a:effectLst/>
              <a:uLnTx/>
              <a:uFillTx/>
              <a:latin typeface="Bell MT" panose="02020503060305020303" pitchFamily="18" charset="0"/>
              <a:ea typeface="PMingLiU-ExtB" panose="02020500000000000000" pitchFamily="18" charset="-120"/>
              <a:cs typeface="+mn-cs"/>
            </a:endParaRPr>
          </a:p>
        </p:txBody>
      </p:sp>
      <p:pic>
        <p:nvPicPr>
          <p:cNvPr id="3074" name="Picture 2" descr="Pythagoras | Asimtot's Blog">
            <a:extLst>
              <a:ext uri="{FF2B5EF4-FFF2-40B4-BE49-F238E27FC236}">
                <a16:creationId xmlns:a16="http://schemas.microsoft.com/office/drawing/2014/main" id="{187406AA-36DF-48FE-B23A-B074785DF3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2911" y="214196"/>
            <a:ext cx="1029460" cy="1313984"/>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3076" name="Picture 4" descr="An Introduction To Pythagoras Theorem | SyedLearns">
            <a:extLst>
              <a:ext uri="{FF2B5EF4-FFF2-40B4-BE49-F238E27FC236}">
                <a16:creationId xmlns:a16="http://schemas.microsoft.com/office/drawing/2014/main" id="{DE71D988-494A-441C-8F0F-3AE6DD55BA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87" y="1826022"/>
            <a:ext cx="3638318" cy="351128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95924E83-B32C-4109-93EA-2232870BBB6E}"/>
              </a:ext>
            </a:extLst>
          </p:cNvPr>
          <p:cNvSpPr txBox="1"/>
          <p:nvPr/>
        </p:nvSpPr>
        <p:spPr>
          <a:xfrm>
            <a:off x="4949686" y="1264845"/>
            <a:ext cx="4415045" cy="46166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a:ln>
                  <a:noFill/>
                </a:ln>
                <a:solidFill>
                  <a:srgbClr val="333333"/>
                </a:solidFill>
                <a:effectLst/>
                <a:uLnTx/>
                <a:uFillTx/>
                <a:latin typeface="Bell MT" panose="02020503060305020303" pitchFamily="18" charset="0"/>
                <a:ea typeface="PMingLiU-ExtB" panose="02020500000000000000" pitchFamily="18" charset="-120"/>
                <a:cs typeface="+mn-cs"/>
              </a:rPr>
              <a:t>KUBUS</a:t>
            </a:r>
            <a:endParaRPr kumimoji="0" lang="en-US" sz="2400" b="1" i="1" u="none" strike="noStrike" kern="1200" cap="none" spc="0" normalizeH="0" baseline="0" noProof="0">
              <a:ln>
                <a:noFill/>
              </a:ln>
              <a:solidFill>
                <a:srgbClr val="2F1932"/>
              </a:solidFill>
              <a:effectLst/>
              <a:uLnTx/>
              <a:uFillTx/>
              <a:latin typeface="Bell MT" panose="02020503060305020303" pitchFamily="18" charset="0"/>
              <a:ea typeface="PMingLiU-ExtB" panose="02020500000000000000" pitchFamily="18" charset="-120"/>
              <a:cs typeface="+mn-cs"/>
            </a:endParaRPr>
          </a:p>
        </p:txBody>
      </p:sp>
      <p:pic>
        <p:nvPicPr>
          <p:cNvPr id="8" name="Picture 7">
            <a:extLst>
              <a:ext uri="{FF2B5EF4-FFF2-40B4-BE49-F238E27FC236}">
                <a16:creationId xmlns:a16="http://schemas.microsoft.com/office/drawing/2014/main" id="{5D8ABCB0-5F57-4DD2-AC50-248D8DB85141}"/>
              </a:ext>
            </a:extLst>
          </p:cNvPr>
          <p:cNvPicPr>
            <a:picLocks noChangeAspect="1"/>
          </p:cNvPicPr>
          <p:nvPr/>
        </p:nvPicPr>
        <p:blipFill>
          <a:blip r:embed="rId4"/>
          <a:stretch>
            <a:fillRect/>
          </a:stretch>
        </p:blipFill>
        <p:spPr>
          <a:xfrm>
            <a:off x="5027750" y="1826022"/>
            <a:ext cx="3509963" cy="2943242"/>
          </a:xfrm>
          <a:prstGeom prst="rect">
            <a:avLst/>
          </a:prstGeom>
        </p:spPr>
      </p:pic>
      <p:cxnSp>
        <p:nvCxnSpPr>
          <p:cNvPr id="15" name="Connector: Curved 14">
            <a:extLst>
              <a:ext uri="{FF2B5EF4-FFF2-40B4-BE49-F238E27FC236}">
                <a16:creationId xmlns:a16="http://schemas.microsoft.com/office/drawing/2014/main" id="{A94703C4-6710-44C1-A0F4-1E14D8F1092E}"/>
              </a:ext>
            </a:extLst>
          </p:cNvPr>
          <p:cNvCxnSpPr>
            <a:cxnSpLocks/>
          </p:cNvCxnSpPr>
          <p:nvPr/>
        </p:nvCxnSpPr>
        <p:spPr>
          <a:xfrm>
            <a:off x="6957391" y="2266122"/>
            <a:ext cx="2314367" cy="357808"/>
          </a:xfrm>
          <a:prstGeom prst="curvedConnector3">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330831D8-B7A8-4675-9BDA-D57198FE5E61}"/>
                  </a:ext>
                </a:extLst>
              </p:cNvPr>
              <p:cNvSpPr txBox="1"/>
              <p:nvPr/>
            </p:nvSpPr>
            <p:spPr>
              <a:xfrm>
                <a:off x="9344852" y="2485430"/>
                <a:ext cx="1059328" cy="3096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𝐴𝐺</m:t>
                      </m:r>
                      <m:r>
                        <a:rPr lang="en-US" b="0" i="1" smtClean="0">
                          <a:latin typeface="Cambria Math" panose="02040503050406030204" pitchFamily="18" charset="0"/>
                        </a:rPr>
                        <m:t>=</m:t>
                      </m:r>
                      <m:r>
                        <a:rPr lang="en-US" b="0" i="1" smtClean="0">
                          <a:latin typeface="Cambria Math" panose="02040503050406030204" pitchFamily="18" charset="0"/>
                        </a:rPr>
                        <m:t>𝑠</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2</m:t>
                          </m:r>
                        </m:e>
                      </m:rad>
                    </m:oMath>
                  </m:oMathPara>
                </a14:m>
                <a:endParaRPr lang="en-US"/>
              </a:p>
            </p:txBody>
          </p:sp>
        </mc:Choice>
        <mc:Fallback xmlns="">
          <p:sp>
            <p:nvSpPr>
              <p:cNvPr id="17" name="TextBox 16">
                <a:extLst>
                  <a:ext uri="{FF2B5EF4-FFF2-40B4-BE49-F238E27FC236}">
                    <a16:creationId xmlns:a16="http://schemas.microsoft.com/office/drawing/2014/main" id="{330831D8-B7A8-4675-9BDA-D57198FE5E61}"/>
                  </a:ext>
                </a:extLst>
              </p:cNvPr>
              <p:cNvSpPr txBox="1">
                <a:spLocks noRot="1" noChangeAspect="1" noMove="1" noResize="1" noEditPoints="1" noAdjustHandles="1" noChangeArrowheads="1" noChangeShapeType="1" noTextEdit="1"/>
              </p:cNvSpPr>
              <p:nvPr/>
            </p:nvSpPr>
            <p:spPr>
              <a:xfrm>
                <a:off x="9344852" y="2485430"/>
                <a:ext cx="1059328" cy="309637"/>
              </a:xfrm>
              <a:prstGeom prst="rect">
                <a:avLst/>
              </a:prstGeom>
              <a:blipFill>
                <a:blip r:embed="rId5"/>
                <a:stretch>
                  <a:fillRect l="-4598" r="-4023" b="-7843"/>
                </a:stretch>
              </a:blipFill>
            </p:spPr>
            <p:txBody>
              <a:bodyPr/>
              <a:lstStyle/>
              <a:p>
                <a:r>
                  <a:rPr lang="en-US">
                    <a:noFill/>
                  </a:rPr>
                  <a:t> </a:t>
                </a:r>
              </a:p>
            </p:txBody>
          </p:sp>
        </mc:Fallback>
      </mc:AlternateContent>
      <p:cxnSp>
        <p:nvCxnSpPr>
          <p:cNvPr id="20" name="Connector: Curved 19">
            <a:extLst>
              <a:ext uri="{FF2B5EF4-FFF2-40B4-BE49-F238E27FC236}">
                <a16:creationId xmlns:a16="http://schemas.microsoft.com/office/drawing/2014/main" id="{DEE9F920-D5A7-40A9-8FCA-E9EB5E964CFB}"/>
              </a:ext>
            </a:extLst>
          </p:cNvPr>
          <p:cNvCxnSpPr>
            <a:cxnSpLocks/>
          </p:cNvCxnSpPr>
          <p:nvPr/>
        </p:nvCxnSpPr>
        <p:spPr>
          <a:xfrm>
            <a:off x="7380529" y="3438939"/>
            <a:ext cx="2314367" cy="357808"/>
          </a:xfrm>
          <a:prstGeom prst="curvedConnector3">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26A6BE8B-4F3C-4CC5-AC59-4C333FC3FC29}"/>
                  </a:ext>
                </a:extLst>
              </p:cNvPr>
              <p:cNvSpPr txBox="1"/>
              <p:nvPr/>
            </p:nvSpPr>
            <p:spPr>
              <a:xfrm>
                <a:off x="9733583" y="3641928"/>
                <a:ext cx="1049710" cy="3096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𝐸𝐶</m:t>
                      </m:r>
                      <m:r>
                        <a:rPr lang="en-US" b="0" i="1" smtClean="0">
                          <a:latin typeface="Cambria Math" panose="02040503050406030204" pitchFamily="18" charset="0"/>
                        </a:rPr>
                        <m:t>=</m:t>
                      </m:r>
                      <m:r>
                        <a:rPr lang="en-US" b="0" i="1" smtClean="0">
                          <a:latin typeface="Cambria Math" panose="02040503050406030204" pitchFamily="18" charset="0"/>
                        </a:rPr>
                        <m:t>𝑠</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3</m:t>
                          </m:r>
                        </m:e>
                      </m:rad>
                    </m:oMath>
                  </m:oMathPara>
                </a14:m>
                <a:endParaRPr lang="en-US"/>
              </a:p>
            </p:txBody>
          </p:sp>
        </mc:Choice>
        <mc:Fallback xmlns="">
          <p:sp>
            <p:nvSpPr>
              <p:cNvPr id="21" name="TextBox 20">
                <a:extLst>
                  <a:ext uri="{FF2B5EF4-FFF2-40B4-BE49-F238E27FC236}">
                    <a16:creationId xmlns:a16="http://schemas.microsoft.com/office/drawing/2014/main" id="{26A6BE8B-4F3C-4CC5-AC59-4C333FC3FC29}"/>
                  </a:ext>
                </a:extLst>
              </p:cNvPr>
              <p:cNvSpPr txBox="1">
                <a:spLocks noRot="1" noChangeAspect="1" noMove="1" noResize="1" noEditPoints="1" noAdjustHandles="1" noChangeArrowheads="1" noChangeShapeType="1" noTextEdit="1"/>
              </p:cNvSpPr>
              <p:nvPr/>
            </p:nvSpPr>
            <p:spPr>
              <a:xfrm>
                <a:off x="9733583" y="3641928"/>
                <a:ext cx="1049710" cy="309637"/>
              </a:xfrm>
              <a:prstGeom prst="rect">
                <a:avLst/>
              </a:prstGeom>
              <a:blipFill>
                <a:blip r:embed="rId6"/>
                <a:stretch>
                  <a:fillRect l="-4651" r="-4651" b="-9804"/>
                </a:stretch>
              </a:blipFill>
            </p:spPr>
            <p:txBody>
              <a:bodyPr/>
              <a:lstStyle/>
              <a:p>
                <a:r>
                  <a:rPr lang="en-US">
                    <a:noFill/>
                  </a:rPr>
                  <a:t> </a:t>
                </a:r>
              </a:p>
            </p:txBody>
          </p:sp>
        </mc:Fallback>
      </mc:AlternateContent>
    </p:spTree>
    <p:extLst>
      <p:ext uri="{BB962C8B-B14F-4D97-AF65-F5344CB8AC3E}">
        <p14:creationId xmlns:p14="http://schemas.microsoft.com/office/powerpoint/2010/main" val="4268206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iterate type="lt">
                                    <p:tmPct val="15000"/>
                                  </p:iterate>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iterate type="lt">
                                    <p:tmPct val="10000"/>
                                  </p:iterate>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fade">
                                      <p:cBhvr>
                                        <p:cTn id="17" dur="1000"/>
                                        <p:tgtEl>
                                          <p:spTgt spid="3076"/>
                                        </p:tgtEl>
                                      </p:cBhvr>
                                    </p:animEffect>
                                    <p:anim calcmode="lin" valueType="num">
                                      <p:cBhvr>
                                        <p:cTn id="18" dur="1000" fill="hold"/>
                                        <p:tgtEl>
                                          <p:spTgt spid="3076"/>
                                        </p:tgtEl>
                                        <p:attrNameLst>
                                          <p:attrName>ppt_x</p:attrName>
                                        </p:attrNameLst>
                                      </p:cBhvr>
                                      <p:tavLst>
                                        <p:tav tm="0">
                                          <p:val>
                                            <p:strVal val="#ppt_x"/>
                                          </p:val>
                                        </p:tav>
                                        <p:tav tm="100000">
                                          <p:val>
                                            <p:strVal val="#ppt_x"/>
                                          </p:val>
                                        </p:tav>
                                      </p:tavLst>
                                    </p:anim>
                                    <p:anim calcmode="lin" valueType="num">
                                      <p:cBhvr>
                                        <p:cTn id="19"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iterate type="lt">
                                    <p:tmPct val="10000"/>
                                  </p:iterate>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left)">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down)">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left)">
                                      <p:cBhvr>
                                        <p:cTn id="46" dur="500"/>
                                        <p:tgtEl>
                                          <p:spTgt spid="2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P spid="13" grpId="0"/>
      <p:bldP spid="17"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6" name="TextBox 5">
            <a:extLst>
              <a:ext uri="{FF2B5EF4-FFF2-40B4-BE49-F238E27FC236}">
                <a16:creationId xmlns:a16="http://schemas.microsoft.com/office/drawing/2014/main" id="{212AA15D-02F4-4734-8DEA-5869B8B52883}"/>
              </a:ext>
            </a:extLst>
          </p:cNvPr>
          <p:cNvSpPr txBox="1"/>
          <p:nvPr/>
        </p:nvSpPr>
        <p:spPr>
          <a:xfrm>
            <a:off x="1219200" y="685800"/>
            <a:ext cx="2971800" cy="378886"/>
          </a:xfrm>
          <a:prstGeom prst="rect">
            <a:avLst/>
          </a:prstGeom>
          <a:noFill/>
        </p:spPr>
        <p:txBody>
          <a:bodyPr wrap="square" rtlCol="0">
            <a:spAutoFit/>
          </a:bodyPr>
          <a:lstStyle/>
          <a:p>
            <a:pPr defTabSz="1216152">
              <a:buClr>
                <a:srgbClr val="000000"/>
              </a:buClr>
            </a:pPr>
            <a:r>
              <a:rPr lang="en-US" sz="1862" kern="0">
                <a:solidFill>
                  <a:srgbClr val="00B0F0"/>
                </a:solidFill>
                <a:latin typeface="ROG Fonts" panose="00000500000000000000" pitchFamily="50" charset="0"/>
                <a:cs typeface="Arial"/>
                <a:sym typeface="Arial"/>
              </a:rPr>
              <a:t>balok</a:t>
            </a:r>
            <a:endParaRPr lang="en-US" sz="1862" kern="0" dirty="0">
              <a:solidFill>
                <a:srgbClr val="00B0F0"/>
              </a:solidFill>
              <a:latin typeface="ROG Fonts" panose="00000500000000000000" pitchFamily="50" charset="0"/>
              <a:cs typeface="Arial"/>
              <a:sym typeface="Arial"/>
            </a:endParaRPr>
          </a:p>
        </p:txBody>
      </p:sp>
      <p:sp>
        <p:nvSpPr>
          <p:cNvPr id="7" name="TextBox 6">
            <a:extLst>
              <a:ext uri="{FF2B5EF4-FFF2-40B4-BE49-F238E27FC236}">
                <a16:creationId xmlns:a16="http://schemas.microsoft.com/office/drawing/2014/main" id="{837746FF-2A11-4836-BAB5-CE2F3210FB25}"/>
              </a:ext>
            </a:extLst>
          </p:cNvPr>
          <p:cNvSpPr txBox="1"/>
          <p:nvPr/>
        </p:nvSpPr>
        <p:spPr>
          <a:xfrm>
            <a:off x="1066800" y="1352912"/>
            <a:ext cx="3934022" cy="665439"/>
          </a:xfrm>
          <a:prstGeom prst="rect">
            <a:avLst/>
          </a:prstGeom>
          <a:noFill/>
        </p:spPr>
        <p:txBody>
          <a:bodyPr wrap="square">
            <a:spAutoFit/>
          </a:bodyPr>
          <a:lstStyle/>
          <a:p>
            <a:pPr algn="just" defTabSz="1216152">
              <a:buClr>
                <a:srgbClr val="000000"/>
              </a:buClr>
            </a:pPr>
            <a:r>
              <a:rPr lang="en-US" sz="1862" kern="0" dirty="0" err="1">
                <a:solidFill>
                  <a:srgbClr val="585858"/>
                </a:solidFill>
                <a:latin typeface="Comic Sans MS" panose="030F0702030302020204" pitchFamily="66" charset="0"/>
                <a:cs typeface="Arial"/>
                <a:sym typeface="Arial"/>
              </a:rPr>
              <a:t>Perhatikan</a:t>
            </a:r>
            <a:r>
              <a:rPr lang="en-US" sz="1862" kern="0" dirty="0">
                <a:solidFill>
                  <a:srgbClr val="585858"/>
                </a:solidFill>
                <a:latin typeface="Comic Sans MS" panose="030F0702030302020204" pitchFamily="66" charset="0"/>
                <a:cs typeface="Arial"/>
                <a:sym typeface="Arial"/>
              </a:rPr>
              <a:t> </a:t>
            </a:r>
            <a:r>
              <a:rPr lang="en-US" sz="1862" kern="0" dirty="0" err="1">
                <a:solidFill>
                  <a:srgbClr val="585858"/>
                </a:solidFill>
                <a:latin typeface="Comic Sans MS" panose="030F0702030302020204" pitchFamily="66" charset="0"/>
                <a:cs typeface="Arial"/>
                <a:sym typeface="Arial"/>
              </a:rPr>
              <a:t>balok</a:t>
            </a:r>
            <a:r>
              <a:rPr lang="en-US" sz="1862" kern="0" dirty="0">
                <a:solidFill>
                  <a:srgbClr val="585858"/>
                </a:solidFill>
                <a:latin typeface="Comic Sans MS" panose="030F0702030302020204" pitchFamily="66" charset="0"/>
                <a:cs typeface="Arial"/>
                <a:sym typeface="Arial"/>
              </a:rPr>
              <a:t> ABCD.EFGH </a:t>
            </a:r>
            <a:r>
              <a:rPr lang="en-US" sz="1862" kern="0" dirty="0" err="1">
                <a:solidFill>
                  <a:srgbClr val="585858"/>
                </a:solidFill>
                <a:latin typeface="Comic Sans MS" panose="030F0702030302020204" pitchFamily="66" charset="0"/>
                <a:cs typeface="Arial"/>
                <a:sym typeface="Arial"/>
              </a:rPr>
              <a:t>berikut</a:t>
            </a:r>
            <a:r>
              <a:rPr lang="en-US" sz="1862" kern="0" dirty="0">
                <a:solidFill>
                  <a:srgbClr val="585858"/>
                </a:solidFill>
                <a:latin typeface="Comic Sans MS" panose="030F0702030302020204" pitchFamily="66" charset="0"/>
                <a:cs typeface="Arial"/>
                <a:sym typeface="Arial"/>
              </a:rPr>
              <a:t>!</a:t>
            </a:r>
          </a:p>
        </p:txBody>
      </p:sp>
      <p:sp>
        <p:nvSpPr>
          <p:cNvPr id="9" name="TextBox 8">
            <a:extLst>
              <a:ext uri="{FF2B5EF4-FFF2-40B4-BE49-F238E27FC236}">
                <a16:creationId xmlns:a16="http://schemas.microsoft.com/office/drawing/2014/main" id="{6256862F-F84A-43D8-B96E-C68850859302}"/>
              </a:ext>
            </a:extLst>
          </p:cNvPr>
          <p:cNvSpPr txBox="1"/>
          <p:nvPr/>
        </p:nvSpPr>
        <p:spPr>
          <a:xfrm>
            <a:off x="5257800" y="1828800"/>
            <a:ext cx="4648200" cy="369332"/>
          </a:xfrm>
          <a:prstGeom prst="rect">
            <a:avLst/>
          </a:prstGeom>
          <a:effectLst>
            <a:reflection blurRad="6350" stA="50000" endA="295" endPos="92000" dist="101600" dir="5400000" sy="-100000" algn="bl" rotWithShape="0"/>
          </a:effectLst>
          <a:scene3d>
            <a:camera prst="perspectiveFront"/>
            <a:lightRig rig="threePt" dir="t"/>
          </a:scene3d>
        </p:spPr>
        <p:style>
          <a:lnRef idx="2">
            <a:schemeClr val="accent1"/>
          </a:lnRef>
          <a:fillRef idx="1">
            <a:schemeClr val="lt1"/>
          </a:fillRef>
          <a:effectRef idx="0">
            <a:schemeClr val="accent1"/>
          </a:effectRef>
          <a:fontRef idx="minor">
            <a:schemeClr val="dk1"/>
          </a:fontRef>
        </p:style>
        <p:txBody>
          <a:bodyPr wrap="square">
            <a:spAutoFit/>
          </a:bodyPr>
          <a:lstStyle/>
          <a:p>
            <a:pPr algn="ctr" defTabSz="1216152">
              <a:buClr>
                <a:srgbClr val="000000"/>
              </a:buClr>
            </a:pPr>
            <a:r>
              <a:rPr lang="en-US" kern="0" dirty="0" err="1">
                <a:solidFill>
                  <a:srgbClr val="7030A0"/>
                </a:solidFill>
                <a:latin typeface="Comic Sans MS" panose="030F0702030302020204" pitchFamily="66" charset="0"/>
                <a:cs typeface="Arial"/>
                <a:sym typeface="Arial"/>
              </a:rPr>
              <a:t>Jumlah</a:t>
            </a:r>
            <a:r>
              <a:rPr lang="en-US" kern="0" dirty="0">
                <a:solidFill>
                  <a:srgbClr val="7030A0"/>
                </a:solidFill>
                <a:latin typeface="Comic Sans MS" panose="030F0702030302020204" pitchFamily="66" charset="0"/>
                <a:cs typeface="Arial"/>
                <a:sym typeface="Arial"/>
              </a:rPr>
              <a:t> </a:t>
            </a:r>
            <a:r>
              <a:rPr lang="en-US" kern="0" dirty="0" err="1">
                <a:solidFill>
                  <a:srgbClr val="7030A0"/>
                </a:solidFill>
                <a:latin typeface="Comic Sans MS" panose="030F0702030302020204" pitchFamily="66" charset="0"/>
                <a:cs typeface="Arial"/>
                <a:sym typeface="Arial"/>
              </a:rPr>
              <a:t>panjang</a:t>
            </a:r>
            <a:r>
              <a:rPr lang="en-US" kern="0" dirty="0">
                <a:solidFill>
                  <a:srgbClr val="7030A0"/>
                </a:solidFill>
                <a:latin typeface="Comic Sans MS" panose="030F0702030302020204" pitchFamily="66" charset="0"/>
                <a:cs typeface="Arial"/>
                <a:sym typeface="Arial"/>
              </a:rPr>
              <a:t> </a:t>
            </a:r>
            <a:r>
              <a:rPr lang="en-US" kern="0" dirty="0" err="1">
                <a:solidFill>
                  <a:srgbClr val="7030A0"/>
                </a:solidFill>
                <a:latin typeface="Comic Sans MS" panose="030F0702030302020204" pitchFamily="66" charset="0"/>
                <a:cs typeface="Arial"/>
                <a:sym typeface="Arial"/>
              </a:rPr>
              <a:t>rusuk</a:t>
            </a:r>
            <a:r>
              <a:rPr lang="en-US" kern="0" dirty="0">
                <a:solidFill>
                  <a:srgbClr val="7030A0"/>
                </a:solidFill>
                <a:latin typeface="Comic Sans MS" panose="030F0702030302020204" pitchFamily="66" charset="0"/>
                <a:cs typeface="Arial"/>
                <a:sym typeface="Arial"/>
              </a:rPr>
              <a:t> </a:t>
            </a:r>
            <a:r>
              <a:rPr lang="en-US" kern="0" dirty="0" err="1">
                <a:solidFill>
                  <a:srgbClr val="7030A0"/>
                </a:solidFill>
                <a:latin typeface="Comic Sans MS" panose="030F0702030302020204" pitchFamily="66" charset="0"/>
                <a:cs typeface="Arial"/>
                <a:sym typeface="Arial"/>
              </a:rPr>
              <a:t>balok</a:t>
            </a:r>
            <a:r>
              <a:rPr lang="en-US" kern="0" dirty="0">
                <a:solidFill>
                  <a:srgbClr val="7030A0"/>
                </a:solidFill>
                <a:latin typeface="Comic Sans MS" panose="030F0702030302020204" pitchFamily="66" charset="0"/>
                <a:cs typeface="Arial"/>
                <a:sym typeface="Arial"/>
              </a:rPr>
              <a:t> = 4(p + l + t)</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F03A4B3-EF32-4EB5-8EB7-487C14ED3688}"/>
                  </a:ext>
                </a:extLst>
              </p:cNvPr>
              <p:cNvSpPr txBox="1"/>
              <p:nvPr/>
            </p:nvSpPr>
            <p:spPr>
              <a:xfrm>
                <a:off x="5257800" y="2743201"/>
                <a:ext cx="4724400" cy="439287"/>
              </a:xfrm>
              <a:prstGeom prst="rect">
                <a:avLst/>
              </a:prstGeom>
              <a:effectLst>
                <a:reflection blurRad="6350" stA="50000" endA="295" endPos="92000" dist="101600" dir="5400000" sy="-100000" algn="bl" rotWithShape="0"/>
              </a:effectLst>
              <a:scene3d>
                <a:camera prst="perspectiveFront"/>
                <a:lightRig rig="threePt" dir="t"/>
              </a:scene3d>
            </p:spPr>
            <p:style>
              <a:lnRef idx="2">
                <a:schemeClr val="accent1"/>
              </a:lnRef>
              <a:fillRef idx="1">
                <a:schemeClr val="lt1"/>
              </a:fillRef>
              <a:effectRef idx="0">
                <a:schemeClr val="accent1"/>
              </a:effectRef>
              <a:fontRef idx="minor">
                <a:schemeClr val="dk1"/>
              </a:fontRef>
            </p:style>
            <p:txBody>
              <a:bodyPr wrap="square">
                <a:spAutoFit/>
              </a:bodyPr>
              <a:lstStyle/>
              <a:p>
                <a:pPr algn="ctr" defTabSz="1216152">
                  <a:buClr>
                    <a:srgbClr val="000000"/>
                  </a:buClr>
                </a:pPr>
                <a:r>
                  <a:rPr lang="en-US" sz="1862" kern="0" dirty="0">
                    <a:solidFill>
                      <a:srgbClr val="7030A0"/>
                    </a:solidFill>
                    <a:latin typeface="Comic Sans MS" panose="030F0702030302020204" pitchFamily="66" charset="0"/>
                    <a:cs typeface="Arial"/>
                    <a:sym typeface="Arial"/>
                  </a:rPr>
                  <a:t>Panjang diagonal </a:t>
                </a:r>
                <a:r>
                  <a:rPr lang="en-US" sz="1862" kern="0" dirty="0" err="1">
                    <a:solidFill>
                      <a:srgbClr val="7030A0"/>
                    </a:solidFill>
                    <a:latin typeface="Comic Sans MS" panose="030F0702030302020204" pitchFamily="66" charset="0"/>
                    <a:cs typeface="Arial"/>
                    <a:sym typeface="Arial"/>
                  </a:rPr>
                  <a:t>bidang</a:t>
                </a:r>
                <a:r>
                  <a:rPr lang="en-US" sz="1862" kern="0" dirty="0">
                    <a:solidFill>
                      <a:srgbClr val="7030A0"/>
                    </a:solidFill>
                    <a:latin typeface="Comic Sans MS" panose="030F0702030302020204" pitchFamily="66" charset="0"/>
                    <a:cs typeface="Arial"/>
                    <a:sym typeface="Arial"/>
                  </a:rPr>
                  <a:t> AC = </a:t>
                </a:r>
                <a14:m>
                  <m:oMath xmlns:m="http://schemas.openxmlformats.org/officeDocument/2006/math">
                    <m:rad>
                      <m:radPr>
                        <m:degHide m:val="on"/>
                        <m:ctrlPr>
                          <a:rPr lang="en-US" sz="1862" i="1" kern="0">
                            <a:solidFill>
                              <a:srgbClr val="7030A0"/>
                            </a:solidFill>
                            <a:latin typeface="Cambria Math" panose="02040503050406030204" pitchFamily="18" charset="0"/>
                            <a:cs typeface="Arial"/>
                            <a:sym typeface="Arial"/>
                          </a:rPr>
                        </m:ctrlPr>
                      </m:radPr>
                      <m:deg/>
                      <m:e>
                        <m:sSup>
                          <m:sSupPr>
                            <m:ctrlPr>
                              <a:rPr lang="en-US" sz="1862" i="1" kern="0">
                                <a:solidFill>
                                  <a:srgbClr val="7030A0"/>
                                </a:solidFill>
                                <a:latin typeface="Cambria Math" panose="02040503050406030204" pitchFamily="18" charset="0"/>
                                <a:cs typeface="Arial"/>
                                <a:sym typeface="Arial"/>
                              </a:rPr>
                            </m:ctrlPr>
                          </m:sSupPr>
                          <m:e>
                            <m:r>
                              <a:rPr lang="en-US" sz="1862" i="1" kern="0">
                                <a:solidFill>
                                  <a:srgbClr val="7030A0"/>
                                </a:solidFill>
                                <a:latin typeface="Cambria Math" panose="02040503050406030204" pitchFamily="18" charset="0"/>
                                <a:cs typeface="Arial"/>
                                <a:sym typeface="Arial"/>
                              </a:rPr>
                              <m:t>𝑝</m:t>
                            </m:r>
                          </m:e>
                          <m:sup>
                            <m:r>
                              <a:rPr lang="en-US" sz="1862" i="1" kern="0">
                                <a:solidFill>
                                  <a:srgbClr val="7030A0"/>
                                </a:solidFill>
                                <a:latin typeface="Cambria Math" panose="02040503050406030204" pitchFamily="18" charset="0"/>
                                <a:cs typeface="Arial"/>
                                <a:sym typeface="Arial"/>
                              </a:rPr>
                              <m:t>2</m:t>
                            </m:r>
                          </m:sup>
                        </m:sSup>
                        <m:r>
                          <a:rPr lang="en-US" sz="1862" i="1" kern="0">
                            <a:solidFill>
                              <a:srgbClr val="7030A0"/>
                            </a:solidFill>
                            <a:latin typeface="Cambria Math" panose="02040503050406030204" pitchFamily="18" charset="0"/>
                            <a:cs typeface="Arial"/>
                            <a:sym typeface="Arial"/>
                          </a:rPr>
                          <m:t>+</m:t>
                        </m:r>
                        <m:sSup>
                          <m:sSupPr>
                            <m:ctrlPr>
                              <a:rPr lang="en-US" sz="1862" i="1" kern="0">
                                <a:solidFill>
                                  <a:srgbClr val="7030A0"/>
                                </a:solidFill>
                                <a:latin typeface="Cambria Math" panose="02040503050406030204" pitchFamily="18" charset="0"/>
                                <a:cs typeface="Arial"/>
                                <a:sym typeface="Arial"/>
                              </a:rPr>
                            </m:ctrlPr>
                          </m:sSupPr>
                          <m:e>
                            <m:r>
                              <a:rPr lang="en-US" sz="1862" i="1" kern="0">
                                <a:solidFill>
                                  <a:srgbClr val="7030A0"/>
                                </a:solidFill>
                                <a:latin typeface="Cambria Math" panose="02040503050406030204" pitchFamily="18" charset="0"/>
                                <a:cs typeface="Arial"/>
                                <a:sym typeface="Arial"/>
                              </a:rPr>
                              <m:t>𝑙</m:t>
                            </m:r>
                          </m:e>
                          <m:sup>
                            <m:r>
                              <a:rPr lang="en-US" sz="1862" i="1" kern="0">
                                <a:solidFill>
                                  <a:srgbClr val="7030A0"/>
                                </a:solidFill>
                                <a:latin typeface="Cambria Math" panose="02040503050406030204" pitchFamily="18" charset="0"/>
                                <a:cs typeface="Arial"/>
                                <a:sym typeface="Arial"/>
                              </a:rPr>
                              <m:t>2</m:t>
                            </m:r>
                          </m:sup>
                        </m:sSup>
                      </m:e>
                    </m:rad>
                  </m:oMath>
                </a14:m>
                <a:endParaRPr lang="en-US" sz="1862" kern="0" dirty="0">
                  <a:solidFill>
                    <a:srgbClr val="7030A0"/>
                  </a:solidFill>
                  <a:latin typeface="Comic Sans MS" panose="030F0702030302020204" pitchFamily="66" charset="0"/>
                  <a:cs typeface="Arial"/>
                  <a:sym typeface="Arial"/>
                </a:endParaRPr>
              </a:p>
            </p:txBody>
          </p:sp>
        </mc:Choice>
        <mc:Fallback xmlns="">
          <p:sp>
            <p:nvSpPr>
              <p:cNvPr id="10" name="TextBox 9">
                <a:extLst>
                  <a:ext uri="{FF2B5EF4-FFF2-40B4-BE49-F238E27FC236}">
                    <a16:creationId xmlns:a16="http://schemas.microsoft.com/office/drawing/2014/main" id="{BF03A4B3-EF32-4EB5-8EB7-487C14ED3688}"/>
                  </a:ext>
                </a:extLst>
              </p:cNvPr>
              <p:cNvSpPr txBox="1">
                <a:spLocks noRot="1" noChangeAspect="1" noMove="1" noResize="1" noEditPoints="1" noAdjustHandles="1" noChangeArrowheads="1" noChangeShapeType="1" noTextEdit="1"/>
              </p:cNvSpPr>
              <p:nvPr/>
            </p:nvSpPr>
            <p:spPr>
              <a:xfrm>
                <a:off x="5257800" y="2743201"/>
                <a:ext cx="4724400" cy="439287"/>
              </a:xfrm>
              <a:prstGeom prst="rect">
                <a:avLst/>
              </a:prstGeom>
              <a:blipFill>
                <a:blip r:embed="rId3"/>
                <a:stretch>
                  <a:fillRect/>
                </a:stretch>
              </a:blipFill>
              <a:effectLst>
                <a:reflection blurRad="6350" stA="50000" endA="295" endPos="92000" dist="101600" dir="5400000" sy="-100000" algn="bl" rotWithShape="0"/>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A23C83D-5FE3-40B9-864D-E53CF4FB87C2}"/>
                  </a:ext>
                </a:extLst>
              </p:cNvPr>
              <p:cNvSpPr txBox="1"/>
              <p:nvPr/>
            </p:nvSpPr>
            <p:spPr>
              <a:xfrm>
                <a:off x="5257800" y="5385796"/>
                <a:ext cx="5029200" cy="439287"/>
              </a:xfrm>
              <a:prstGeom prst="rect">
                <a:avLst/>
              </a:prstGeom>
              <a:effectLst>
                <a:reflection blurRad="6350" stA="50000" endA="295" endPos="92000" dist="101600" dir="5400000" sy="-100000" algn="bl" rotWithShape="0"/>
              </a:effectLst>
              <a:scene3d>
                <a:camera prst="perspectiveFront"/>
                <a:lightRig rig="threePt" dir="t"/>
              </a:scene3d>
            </p:spPr>
            <p:style>
              <a:lnRef idx="2">
                <a:schemeClr val="accent1"/>
              </a:lnRef>
              <a:fillRef idx="1">
                <a:schemeClr val="lt1"/>
              </a:fillRef>
              <a:effectRef idx="0">
                <a:schemeClr val="accent1"/>
              </a:effectRef>
              <a:fontRef idx="minor">
                <a:schemeClr val="dk1"/>
              </a:fontRef>
            </p:style>
            <p:txBody>
              <a:bodyPr wrap="square">
                <a:spAutoFit/>
              </a:bodyPr>
              <a:lstStyle/>
              <a:p>
                <a:pPr algn="ctr" defTabSz="1216152">
                  <a:buClr>
                    <a:srgbClr val="000000"/>
                  </a:buClr>
                </a:pPr>
                <a:r>
                  <a:rPr lang="en-US" sz="1862" kern="0" dirty="0">
                    <a:solidFill>
                      <a:srgbClr val="7030A0"/>
                    </a:solidFill>
                    <a:latin typeface="Comic Sans MS" panose="030F0702030302020204" pitchFamily="66" charset="0"/>
                    <a:cs typeface="Arial"/>
                    <a:sym typeface="Arial"/>
                  </a:rPr>
                  <a:t>Panjang diagonal </a:t>
                </a:r>
                <a:r>
                  <a:rPr lang="en-US" sz="1862" kern="0" dirty="0" err="1">
                    <a:solidFill>
                      <a:srgbClr val="7030A0"/>
                    </a:solidFill>
                    <a:latin typeface="Comic Sans MS" panose="030F0702030302020204" pitchFamily="66" charset="0"/>
                    <a:cs typeface="Arial"/>
                    <a:sym typeface="Arial"/>
                  </a:rPr>
                  <a:t>ruang</a:t>
                </a:r>
                <a:r>
                  <a:rPr lang="en-US" sz="1862" kern="0" dirty="0">
                    <a:solidFill>
                      <a:srgbClr val="7030A0"/>
                    </a:solidFill>
                    <a:latin typeface="Comic Sans MS" panose="030F0702030302020204" pitchFamily="66" charset="0"/>
                    <a:cs typeface="Arial"/>
                    <a:sym typeface="Arial"/>
                  </a:rPr>
                  <a:t> (</a:t>
                </a:r>
                <a:r>
                  <a:rPr lang="en-US" sz="1862" kern="0" dirty="0" err="1">
                    <a:solidFill>
                      <a:srgbClr val="7030A0"/>
                    </a:solidFill>
                    <a:latin typeface="Comic Sans MS" panose="030F0702030302020204" pitchFamily="66" charset="0"/>
                    <a:cs typeface="Arial"/>
                    <a:sym typeface="Arial"/>
                  </a:rPr>
                  <a:t>d</a:t>
                </a:r>
                <a:r>
                  <a:rPr lang="en-US" sz="1862" kern="0" baseline="-25000" dirty="0" err="1">
                    <a:solidFill>
                      <a:srgbClr val="7030A0"/>
                    </a:solidFill>
                    <a:latin typeface="Comic Sans MS" panose="030F0702030302020204" pitchFamily="66" charset="0"/>
                    <a:cs typeface="Arial"/>
                    <a:sym typeface="Arial"/>
                  </a:rPr>
                  <a:t>r</a:t>
                </a:r>
                <a:r>
                  <a:rPr lang="en-US" sz="1862" kern="0" dirty="0">
                    <a:solidFill>
                      <a:srgbClr val="7030A0"/>
                    </a:solidFill>
                    <a:latin typeface="Comic Sans MS" panose="030F0702030302020204" pitchFamily="66" charset="0"/>
                    <a:cs typeface="Arial"/>
                    <a:sym typeface="Arial"/>
                  </a:rPr>
                  <a:t>) = </a:t>
                </a:r>
                <a14:m>
                  <m:oMath xmlns:m="http://schemas.openxmlformats.org/officeDocument/2006/math">
                    <m:rad>
                      <m:radPr>
                        <m:degHide m:val="on"/>
                        <m:ctrlPr>
                          <a:rPr lang="en-US" sz="1862" i="1" kern="0">
                            <a:solidFill>
                              <a:srgbClr val="7030A0"/>
                            </a:solidFill>
                            <a:latin typeface="Cambria Math" panose="02040503050406030204" pitchFamily="18" charset="0"/>
                            <a:cs typeface="Arial"/>
                            <a:sym typeface="Arial"/>
                          </a:rPr>
                        </m:ctrlPr>
                      </m:radPr>
                      <m:deg/>
                      <m:e>
                        <m:sSup>
                          <m:sSupPr>
                            <m:ctrlPr>
                              <a:rPr lang="en-US" sz="1862" i="1" kern="0">
                                <a:solidFill>
                                  <a:srgbClr val="7030A0"/>
                                </a:solidFill>
                                <a:latin typeface="Cambria Math" panose="02040503050406030204" pitchFamily="18" charset="0"/>
                                <a:cs typeface="Arial"/>
                                <a:sym typeface="Arial"/>
                              </a:rPr>
                            </m:ctrlPr>
                          </m:sSupPr>
                          <m:e>
                            <m:r>
                              <a:rPr lang="en-US" sz="1862" i="1" kern="0">
                                <a:solidFill>
                                  <a:srgbClr val="7030A0"/>
                                </a:solidFill>
                                <a:latin typeface="Cambria Math" panose="02040503050406030204" pitchFamily="18" charset="0"/>
                                <a:cs typeface="Arial"/>
                                <a:sym typeface="Arial"/>
                              </a:rPr>
                              <m:t>𝑝</m:t>
                            </m:r>
                          </m:e>
                          <m:sup>
                            <m:r>
                              <a:rPr lang="en-US" sz="1862" i="1" kern="0">
                                <a:solidFill>
                                  <a:srgbClr val="7030A0"/>
                                </a:solidFill>
                                <a:latin typeface="Cambria Math" panose="02040503050406030204" pitchFamily="18" charset="0"/>
                                <a:cs typeface="Arial"/>
                                <a:sym typeface="Arial"/>
                              </a:rPr>
                              <m:t>2</m:t>
                            </m:r>
                          </m:sup>
                        </m:sSup>
                        <m:r>
                          <a:rPr lang="en-US" sz="1862" i="1" kern="0">
                            <a:solidFill>
                              <a:srgbClr val="7030A0"/>
                            </a:solidFill>
                            <a:latin typeface="Cambria Math" panose="02040503050406030204" pitchFamily="18" charset="0"/>
                            <a:cs typeface="Arial"/>
                            <a:sym typeface="Arial"/>
                          </a:rPr>
                          <m:t>+</m:t>
                        </m:r>
                        <m:sSup>
                          <m:sSupPr>
                            <m:ctrlPr>
                              <a:rPr lang="en-US" sz="1862" i="1" kern="0">
                                <a:solidFill>
                                  <a:srgbClr val="7030A0"/>
                                </a:solidFill>
                                <a:latin typeface="Cambria Math" panose="02040503050406030204" pitchFamily="18" charset="0"/>
                                <a:cs typeface="Arial"/>
                                <a:sym typeface="Arial"/>
                              </a:rPr>
                            </m:ctrlPr>
                          </m:sSupPr>
                          <m:e>
                            <m:r>
                              <a:rPr lang="en-US" sz="1862" i="1" kern="0">
                                <a:solidFill>
                                  <a:srgbClr val="7030A0"/>
                                </a:solidFill>
                                <a:latin typeface="Cambria Math" panose="02040503050406030204" pitchFamily="18" charset="0"/>
                                <a:cs typeface="Arial"/>
                                <a:sym typeface="Arial"/>
                              </a:rPr>
                              <m:t>𝑙</m:t>
                            </m:r>
                          </m:e>
                          <m:sup>
                            <m:r>
                              <a:rPr lang="en-US" sz="1862" i="1" kern="0">
                                <a:solidFill>
                                  <a:srgbClr val="7030A0"/>
                                </a:solidFill>
                                <a:latin typeface="Cambria Math" panose="02040503050406030204" pitchFamily="18" charset="0"/>
                                <a:cs typeface="Arial"/>
                                <a:sym typeface="Arial"/>
                              </a:rPr>
                              <m:t>2</m:t>
                            </m:r>
                          </m:sup>
                        </m:sSup>
                        <m:r>
                          <a:rPr lang="en-US" sz="1862" i="1" kern="0">
                            <a:solidFill>
                              <a:srgbClr val="7030A0"/>
                            </a:solidFill>
                            <a:latin typeface="Cambria Math" panose="02040503050406030204" pitchFamily="18" charset="0"/>
                            <a:cs typeface="Arial"/>
                            <a:sym typeface="Arial"/>
                          </a:rPr>
                          <m:t>+</m:t>
                        </m:r>
                        <m:sSup>
                          <m:sSupPr>
                            <m:ctrlPr>
                              <a:rPr lang="en-US" sz="1862" i="1" kern="0">
                                <a:solidFill>
                                  <a:srgbClr val="7030A0"/>
                                </a:solidFill>
                                <a:latin typeface="Cambria Math" panose="02040503050406030204" pitchFamily="18" charset="0"/>
                                <a:cs typeface="Arial"/>
                                <a:sym typeface="Arial"/>
                              </a:rPr>
                            </m:ctrlPr>
                          </m:sSupPr>
                          <m:e>
                            <m:r>
                              <a:rPr lang="en-US" sz="1862" i="1" kern="0">
                                <a:solidFill>
                                  <a:srgbClr val="7030A0"/>
                                </a:solidFill>
                                <a:latin typeface="Cambria Math" panose="02040503050406030204" pitchFamily="18" charset="0"/>
                                <a:cs typeface="Arial"/>
                                <a:sym typeface="Arial"/>
                              </a:rPr>
                              <m:t>𝑡</m:t>
                            </m:r>
                          </m:e>
                          <m:sup>
                            <m:r>
                              <a:rPr lang="en-US" sz="1862" i="1" kern="0">
                                <a:solidFill>
                                  <a:srgbClr val="7030A0"/>
                                </a:solidFill>
                                <a:latin typeface="Cambria Math" panose="02040503050406030204" pitchFamily="18" charset="0"/>
                                <a:cs typeface="Arial"/>
                                <a:sym typeface="Arial"/>
                              </a:rPr>
                              <m:t>2</m:t>
                            </m:r>
                          </m:sup>
                        </m:sSup>
                      </m:e>
                    </m:rad>
                  </m:oMath>
                </a14:m>
                <a:endParaRPr lang="en-US" sz="1862" kern="0" dirty="0">
                  <a:solidFill>
                    <a:srgbClr val="7030A0"/>
                  </a:solidFill>
                  <a:latin typeface="Comic Sans MS" panose="030F0702030302020204" pitchFamily="66" charset="0"/>
                  <a:cs typeface="Arial"/>
                  <a:sym typeface="Arial"/>
                </a:endParaRPr>
              </a:p>
            </p:txBody>
          </p:sp>
        </mc:Choice>
        <mc:Fallback xmlns="">
          <p:sp>
            <p:nvSpPr>
              <p:cNvPr id="12" name="TextBox 11">
                <a:extLst>
                  <a:ext uri="{FF2B5EF4-FFF2-40B4-BE49-F238E27FC236}">
                    <a16:creationId xmlns:a16="http://schemas.microsoft.com/office/drawing/2014/main" id="{1A23C83D-5FE3-40B9-864D-E53CF4FB87C2}"/>
                  </a:ext>
                </a:extLst>
              </p:cNvPr>
              <p:cNvSpPr txBox="1">
                <a:spLocks noRot="1" noChangeAspect="1" noMove="1" noResize="1" noEditPoints="1" noAdjustHandles="1" noChangeArrowheads="1" noChangeShapeType="1" noTextEdit="1"/>
              </p:cNvSpPr>
              <p:nvPr/>
            </p:nvSpPr>
            <p:spPr>
              <a:xfrm>
                <a:off x="5257800" y="5385796"/>
                <a:ext cx="5029200" cy="439287"/>
              </a:xfrm>
              <a:prstGeom prst="rect">
                <a:avLst/>
              </a:prstGeom>
              <a:blipFill>
                <a:blip r:embed="rId4"/>
                <a:stretch>
                  <a:fillRect/>
                </a:stretch>
              </a:blipFill>
              <a:effectLst>
                <a:reflection blurRad="6350" stA="50000" endA="295" endPos="92000" dist="101600" dir="5400000" sy="-100000" algn="bl" rotWithShape="0"/>
              </a:effectLst>
            </p:spPr>
            <p:txBody>
              <a:bodyPr/>
              <a:lstStyle/>
              <a:p>
                <a:r>
                  <a:rPr lang="en-US">
                    <a:noFill/>
                  </a:rPr>
                  <a:t> </a:t>
                </a:r>
              </a:p>
            </p:txBody>
          </p:sp>
        </mc:Fallback>
      </mc:AlternateContent>
      <p:grpSp>
        <p:nvGrpSpPr>
          <p:cNvPr id="2" name="Group 1">
            <a:extLst>
              <a:ext uri="{FF2B5EF4-FFF2-40B4-BE49-F238E27FC236}">
                <a16:creationId xmlns:a16="http://schemas.microsoft.com/office/drawing/2014/main" id="{39EF5B40-A376-46AC-8978-5C7B9307DA0E}"/>
              </a:ext>
            </a:extLst>
          </p:cNvPr>
          <p:cNvGrpSpPr/>
          <p:nvPr/>
        </p:nvGrpSpPr>
        <p:grpSpPr>
          <a:xfrm>
            <a:off x="402237" y="2018351"/>
            <a:ext cx="4574645" cy="2501853"/>
            <a:chOff x="365919" y="2070147"/>
            <a:chExt cx="4574645" cy="2501853"/>
          </a:xfrm>
        </p:grpSpPr>
        <p:pic>
          <p:nvPicPr>
            <p:cNvPr id="11" name="Picture 2" descr="Hasil gambar untuk unsur-unsur balok">
              <a:extLst>
                <a:ext uri="{FF2B5EF4-FFF2-40B4-BE49-F238E27FC236}">
                  <a16:creationId xmlns:a16="http://schemas.microsoft.com/office/drawing/2014/main" id="{5E2AFDAB-D5BE-410B-A321-64F2B88758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919" y="2105025"/>
              <a:ext cx="4505325" cy="246697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8A54F51A-9392-4B09-BA7E-C0BD2EEE7EB1}"/>
                </a:ext>
              </a:extLst>
            </p:cNvPr>
            <p:cNvSpPr txBox="1"/>
            <p:nvPr/>
          </p:nvSpPr>
          <p:spPr>
            <a:xfrm>
              <a:off x="670719" y="4191000"/>
              <a:ext cx="328711" cy="378886"/>
            </a:xfrm>
            <a:prstGeom prst="rect">
              <a:avLst/>
            </a:prstGeom>
            <a:noFill/>
          </p:spPr>
          <p:txBody>
            <a:bodyPr wrap="square">
              <a:spAutoFit/>
            </a:bodyPr>
            <a:lstStyle/>
            <a:p>
              <a:pPr algn="ctr" defTabSz="1216152">
                <a:buClr>
                  <a:srgbClr val="000000"/>
                </a:buClr>
              </a:pPr>
              <a:r>
                <a:rPr lang="en-US" sz="1862" kern="0" dirty="0">
                  <a:solidFill>
                    <a:srgbClr val="FF0000"/>
                  </a:solidFill>
                  <a:latin typeface="Comic Sans MS" panose="030F0702030302020204" pitchFamily="66" charset="0"/>
                  <a:cs typeface="Arial"/>
                  <a:sym typeface="Arial"/>
                </a:rPr>
                <a:t>A</a:t>
              </a:r>
            </a:p>
          </p:txBody>
        </p:sp>
        <p:sp>
          <p:nvSpPr>
            <p:cNvPr id="14" name="TextBox 13">
              <a:extLst>
                <a:ext uri="{FF2B5EF4-FFF2-40B4-BE49-F238E27FC236}">
                  <a16:creationId xmlns:a16="http://schemas.microsoft.com/office/drawing/2014/main" id="{37C5FD8C-2B9C-4C15-98B1-5911A67DD199}"/>
                </a:ext>
              </a:extLst>
            </p:cNvPr>
            <p:cNvSpPr txBox="1"/>
            <p:nvPr/>
          </p:nvSpPr>
          <p:spPr>
            <a:xfrm>
              <a:off x="3694808" y="4191000"/>
              <a:ext cx="328711" cy="378886"/>
            </a:xfrm>
            <a:prstGeom prst="rect">
              <a:avLst/>
            </a:prstGeom>
            <a:noFill/>
          </p:spPr>
          <p:txBody>
            <a:bodyPr wrap="square">
              <a:spAutoFit/>
            </a:bodyPr>
            <a:lstStyle/>
            <a:p>
              <a:pPr algn="ctr" defTabSz="1216152">
                <a:buClr>
                  <a:srgbClr val="000000"/>
                </a:buClr>
              </a:pPr>
              <a:r>
                <a:rPr lang="en-US" sz="1862" kern="0" dirty="0">
                  <a:solidFill>
                    <a:srgbClr val="FF0000"/>
                  </a:solidFill>
                  <a:latin typeface="Comic Sans MS" panose="030F0702030302020204" pitchFamily="66" charset="0"/>
                  <a:cs typeface="Arial"/>
                  <a:sym typeface="Arial"/>
                </a:rPr>
                <a:t>B</a:t>
              </a:r>
            </a:p>
          </p:txBody>
        </p:sp>
        <p:sp>
          <p:nvSpPr>
            <p:cNvPr id="15" name="TextBox 14">
              <a:extLst>
                <a:ext uri="{FF2B5EF4-FFF2-40B4-BE49-F238E27FC236}">
                  <a16:creationId xmlns:a16="http://schemas.microsoft.com/office/drawing/2014/main" id="{11241433-7810-4C7A-B061-B8FB4E0A2D40}"/>
                </a:ext>
              </a:extLst>
            </p:cNvPr>
            <p:cNvSpPr txBox="1"/>
            <p:nvPr/>
          </p:nvSpPr>
          <p:spPr>
            <a:xfrm>
              <a:off x="1819039" y="3507314"/>
              <a:ext cx="328711" cy="378886"/>
            </a:xfrm>
            <a:prstGeom prst="rect">
              <a:avLst/>
            </a:prstGeom>
            <a:noFill/>
          </p:spPr>
          <p:txBody>
            <a:bodyPr wrap="square">
              <a:spAutoFit/>
            </a:bodyPr>
            <a:lstStyle/>
            <a:p>
              <a:pPr algn="ctr" defTabSz="1216152">
                <a:buClr>
                  <a:srgbClr val="000000"/>
                </a:buClr>
              </a:pPr>
              <a:r>
                <a:rPr lang="en-US" sz="1862" kern="0" dirty="0">
                  <a:solidFill>
                    <a:srgbClr val="FF0000"/>
                  </a:solidFill>
                  <a:latin typeface="Comic Sans MS" panose="030F0702030302020204" pitchFamily="66" charset="0"/>
                  <a:cs typeface="Arial"/>
                  <a:sym typeface="Arial"/>
                </a:rPr>
                <a:t>D</a:t>
              </a:r>
            </a:p>
          </p:txBody>
        </p:sp>
        <p:sp>
          <p:nvSpPr>
            <p:cNvPr id="16" name="TextBox 15">
              <a:extLst>
                <a:ext uri="{FF2B5EF4-FFF2-40B4-BE49-F238E27FC236}">
                  <a16:creationId xmlns:a16="http://schemas.microsoft.com/office/drawing/2014/main" id="{1E01A75B-7737-4559-8477-D39515D415DB}"/>
                </a:ext>
              </a:extLst>
            </p:cNvPr>
            <p:cNvSpPr txBox="1"/>
            <p:nvPr/>
          </p:nvSpPr>
          <p:spPr>
            <a:xfrm>
              <a:off x="4611853" y="3507314"/>
              <a:ext cx="328711" cy="378886"/>
            </a:xfrm>
            <a:prstGeom prst="rect">
              <a:avLst/>
            </a:prstGeom>
            <a:noFill/>
          </p:spPr>
          <p:txBody>
            <a:bodyPr wrap="square">
              <a:spAutoFit/>
            </a:bodyPr>
            <a:lstStyle/>
            <a:p>
              <a:pPr algn="ctr" defTabSz="1216152">
                <a:buClr>
                  <a:srgbClr val="000000"/>
                </a:buClr>
              </a:pPr>
              <a:r>
                <a:rPr lang="en-US" sz="1862" kern="0" dirty="0">
                  <a:solidFill>
                    <a:srgbClr val="FF0000"/>
                  </a:solidFill>
                  <a:latin typeface="Comic Sans MS" panose="030F0702030302020204" pitchFamily="66" charset="0"/>
                  <a:cs typeface="Arial"/>
                  <a:sym typeface="Arial"/>
                </a:rPr>
                <a:t>C</a:t>
              </a:r>
            </a:p>
          </p:txBody>
        </p:sp>
        <p:sp>
          <p:nvSpPr>
            <p:cNvPr id="17" name="TextBox 16">
              <a:extLst>
                <a:ext uri="{FF2B5EF4-FFF2-40B4-BE49-F238E27FC236}">
                  <a16:creationId xmlns:a16="http://schemas.microsoft.com/office/drawing/2014/main" id="{456F5D14-43C1-4BF8-89B7-917DAFC6E720}"/>
                </a:ext>
              </a:extLst>
            </p:cNvPr>
            <p:cNvSpPr txBox="1"/>
            <p:nvPr/>
          </p:nvSpPr>
          <p:spPr>
            <a:xfrm>
              <a:off x="768185" y="2470299"/>
              <a:ext cx="328711" cy="378886"/>
            </a:xfrm>
            <a:prstGeom prst="rect">
              <a:avLst/>
            </a:prstGeom>
            <a:noFill/>
          </p:spPr>
          <p:txBody>
            <a:bodyPr wrap="square">
              <a:spAutoFit/>
            </a:bodyPr>
            <a:lstStyle/>
            <a:p>
              <a:pPr algn="ctr" defTabSz="1216152">
                <a:buClr>
                  <a:srgbClr val="000000"/>
                </a:buClr>
              </a:pPr>
              <a:r>
                <a:rPr lang="en-US" sz="1862" kern="0" dirty="0">
                  <a:solidFill>
                    <a:srgbClr val="FF0000"/>
                  </a:solidFill>
                  <a:latin typeface="Comic Sans MS" panose="030F0702030302020204" pitchFamily="66" charset="0"/>
                  <a:cs typeface="Arial"/>
                  <a:sym typeface="Arial"/>
                </a:rPr>
                <a:t>E</a:t>
              </a:r>
            </a:p>
          </p:txBody>
        </p:sp>
        <p:sp>
          <p:nvSpPr>
            <p:cNvPr id="18" name="TextBox 17">
              <a:extLst>
                <a:ext uri="{FF2B5EF4-FFF2-40B4-BE49-F238E27FC236}">
                  <a16:creationId xmlns:a16="http://schemas.microsoft.com/office/drawing/2014/main" id="{D429578D-CF82-4DAF-BC15-40A06C68A59F}"/>
                </a:ext>
              </a:extLst>
            </p:cNvPr>
            <p:cNvSpPr txBox="1"/>
            <p:nvPr/>
          </p:nvSpPr>
          <p:spPr>
            <a:xfrm>
              <a:off x="3587585" y="2494347"/>
              <a:ext cx="328711" cy="378886"/>
            </a:xfrm>
            <a:prstGeom prst="rect">
              <a:avLst/>
            </a:prstGeom>
            <a:noFill/>
          </p:spPr>
          <p:txBody>
            <a:bodyPr wrap="square">
              <a:spAutoFit/>
            </a:bodyPr>
            <a:lstStyle/>
            <a:p>
              <a:pPr algn="ctr" defTabSz="1216152">
                <a:buClr>
                  <a:srgbClr val="000000"/>
                </a:buClr>
              </a:pPr>
              <a:r>
                <a:rPr lang="en-US" sz="1862" kern="0" dirty="0">
                  <a:solidFill>
                    <a:srgbClr val="FF0000"/>
                  </a:solidFill>
                  <a:latin typeface="Comic Sans MS" panose="030F0702030302020204" pitchFamily="66" charset="0"/>
                  <a:cs typeface="Arial"/>
                  <a:sym typeface="Arial"/>
                </a:rPr>
                <a:t>F</a:t>
              </a:r>
            </a:p>
          </p:txBody>
        </p:sp>
        <p:sp>
          <p:nvSpPr>
            <p:cNvPr id="19" name="TextBox 18">
              <a:extLst>
                <a:ext uri="{FF2B5EF4-FFF2-40B4-BE49-F238E27FC236}">
                  <a16:creationId xmlns:a16="http://schemas.microsoft.com/office/drawing/2014/main" id="{AC5CE14C-EB07-4756-8B2C-7E79691EACC7}"/>
                </a:ext>
              </a:extLst>
            </p:cNvPr>
            <p:cNvSpPr txBox="1"/>
            <p:nvPr/>
          </p:nvSpPr>
          <p:spPr>
            <a:xfrm>
              <a:off x="1648041" y="2070147"/>
              <a:ext cx="328711" cy="378886"/>
            </a:xfrm>
            <a:prstGeom prst="rect">
              <a:avLst/>
            </a:prstGeom>
            <a:noFill/>
          </p:spPr>
          <p:txBody>
            <a:bodyPr wrap="square">
              <a:spAutoFit/>
            </a:bodyPr>
            <a:lstStyle/>
            <a:p>
              <a:pPr algn="ctr" defTabSz="1216152">
                <a:buClr>
                  <a:srgbClr val="000000"/>
                </a:buClr>
              </a:pPr>
              <a:r>
                <a:rPr lang="en-US" sz="1862" kern="0" dirty="0">
                  <a:solidFill>
                    <a:srgbClr val="FF0000"/>
                  </a:solidFill>
                  <a:latin typeface="Comic Sans MS" panose="030F0702030302020204" pitchFamily="66" charset="0"/>
                  <a:cs typeface="Arial"/>
                  <a:sym typeface="Arial"/>
                </a:rPr>
                <a:t>H</a:t>
              </a:r>
            </a:p>
          </p:txBody>
        </p:sp>
        <p:sp>
          <p:nvSpPr>
            <p:cNvPr id="20" name="TextBox 19">
              <a:extLst>
                <a:ext uri="{FF2B5EF4-FFF2-40B4-BE49-F238E27FC236}">
                  <a16:creationId xmlns:a16="http://schemas.microsoft.com/office/drawing/2014/main" id="{428C4317-03F1-49AA-98E4-8FDB941FC2DF}"/>
                </a:ext>
              </a:extLst>
            </p:cNvPr>
            <p:cNvSpPr txBox="1"/>
            <p:nvPr/>
          </p:nvSpPr>
          <p:spPr>
            <a:xfrm>
              <a:off x="4467441" y="2070147"/>
              <a:ext cx="328711" cy="378886"/>
            </a:xfrm>
            <a:prstGeom prst="rect">
              <a:avLst/>
            </a:prstGeom>
            <a:noFill/>
          </p:spPr>
          <p:txBody>
            <a:bodyPr wrap="square">
              <a:spAutoFit/>
            </a:bodyPr>
            <a:lstStyle/>
            <a:p>
              <a:pPr algn="ctr" defTabSz="1216152">
                <a:buClr>
                  <a:srgbClr val="000000"/>
                </a:buClr>
              </a:pPr>
              <a:r>
                <a:rPr lang="en-US" sz="1862" kern="0" dirty="0">
                  <a:solidFill>
                    <a:srgbClr val="FF0000"/>
                  </a:solidFill>
                  <a:latin typeface="Comic Sans MS" panose="030F0702030302020204" pitchFamily="66" charset="0"/>
                  <a:cs typeface="Arial"/>
                  <a:sym typeface="Arial"/>
                </a:rPr>
                <a:t>G</a:t>
              </a:r>
            </a:p>
          </p:txBody>
        </p:sp>
      </p:gr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3A474088-3720-49BB-8175-DD9CEB79C1D3}"/>
                  </a:ext>
                </a:extLst>
              </p:cNvPr>
              <p:cNvSpPr txBox="1"/>
              <p:nvPr/>
            </p:nvSpPr>
            <p:spPr>
              <a:xfrm>
                <a:off x="5257800" y="3627452"/>
                <a:ext cx="4724400" cy="439287"/>
              </a:xfrm>
              <a:prstGeom prst="rect">
                <a:avLst/>
              </a:prstGeom>
              <a:effectLst>
                <a:reflection blurRad="6350" stA="50000" endA="295" endPos="92000" dist="101600" dir="5400000" sy="-100000" algn="bl" rotWithShape="0"/>
              </a:effectLst>
              <a:scene3d>
                <a:camera prst="perspectiveFront"/>
                <a:lightRig rig="threePt" dir="t"/>
              </a:scene3d>
            </p:spPr>
            <p:style>
              <a:lnRef idx="2">
                <a:schemeClr val="accent1"/>
              </a:lnRef>
              <a:fillRef idx="1">
                <a:schemeClr val="lt1"/>
              </a:fillRef>
              <a:effectRef idx="0">
                <a:schemeClr val="accent1"/>
              </a:effectRef>
              <a:fontRef idx="minor">
                <a:schemeClr val="dk1"/>
              </a:fontRef>
            </p:style>
            <p:txBody>
              <a:bodyPr wrap="square">
                <a:spAutoFit/>
              </a:bodyPr>
              <a:lstStyle/>
              <a:p>
                <a:pPr algn="ctr" defTabSz="1216152">
                  <a:buClr>
                    <a:srgbClr val="000000"/>
                  </a:buClr>
                </a:pPr>
                <a:r>
                  <a:rPr lang="en-US" sz="1862" kern="0" dirty="0">
                    <a:solidFill>
                      <a:srgbClr val="7030A0"/>
                    </a:solidFill>
                    <a:latin typeface="Comic Sans MS" panose="030F0702030302020204" pitchFamily="66" charset="0"/>
                    <a:cs typeface="Arial"/>
                    <a:sym typeface="Arial"/>
                  </a:rPr>
                  <a:t>Panjang diagonal </a:t>
                </a:r>
                <a:r>
                  <a:rPr lang="en-US" sz="1862" kern="0" dirty="0" err="1">
                    <a:solidFill>
                      <a:srgbClr val="7030A0"/>
                    </a:solidFill>
                    <a:latin typeface="Comic Sans MS" panose="030F0702030302020204" pitchFamily="66" charset="0"/>
                    <a:cs typeface="Arial"/>
                    <a:sym typeface="Arial"/>
                  </a:rPr>
                  <a:t>bidang</a:t>
                </a:r>
                <a:r>
                  <a:rPr lang="en-US" sz="1862" kern="0" dirty="0">
                    <a:solidFill>
                      <a:srgbClr val="7030A0"/>
                    </a:solidFill>
                    <a:latin typeface="Comic Sans MS" panose="030F0702030302020204" pitchFamily="66" charset="0"/>
                    <a:cs typeface="Arial"/>
                    <a:sym typeface="Arial"/>
                  </a:rPr>
                  <a:t> AF = </a:t>
                </a:r>
                <a14:m>
                  <m:oMath xmlns:m="http://schemas.openxmlformats.org/officeDocument/2006/math">
                    <m:rad>
                      <m:radPr>
                        <m:degHide m:val="on"/>
                        <m:ctrlPr>
                          <a:rPr lang="en-US" sz="1862" i="1" kern="0">
                            <a:solidFill>
                              <a:srgbClr val="7030A0"/>
                            </a:solidFill>
                            <a:latin typeface="Cambria Math" panose="02040503050406030204" pitchFamily="18" charset="0"/>
                            <a:cs typeface="Arial"/>
                            <a:sym typeface="Arial"/>
                          </a:rPr>
                        </m:ctrlPr>
                      </m:radPr>
                      <m:deg/>
                      <m:e>
                        <m:sSup>
                          <m:sSupPr>
                            <m:ctrlPr>
                              <a:rPr lang="en-US" sz="1862" i="1" kern="0">
                                <a:solidFill>
                                  <a:srgbClr val="7030A0"/>
                                </a:solidFill>
                                <a:latin typeface="Cambria Math" panose="02040503050406030204" pitchFamily="18" charset="0"/>
                                <a:cs typeface="Arial"/>
                                <a:sym typeface="Arial"/>
                              </a:rPr>
                            </m:ctrlPr>
                          </m:sSupPr>
                          <m:e>
                            <m:r>
                              <a:rPr lang="en-US" sz="1862" i="1" kern="0">
                                <a:solidFill>
                                  <a:srgbClr val="7030A0"/>
                                </a:solidFill>
                                <a:latin typeface="Cambria Math" panose="02040503050406030204" pitchFamily="18" charset="0"/>
                                <a:cs typeface="Arial"/>
                                <a:sym typeface="Arial"/>
                              </a:rPr>
                              <m:t>𝑝</m:t>
                            </m:r>
                          </m:e>
                          <m:sup>
                            <m:r>
                              <a:rPr lang="en-US" sz="1862" i="1" kern="0">
                                <a:solidFill>
                                  <a:srgbClr val="7030A0"/>
                                </a:solidFill>
                                <a:latin typeface="Cambria Math" panose="02040503050406030204" pitchFamily="18" charset="0"/>
                                <a:cs typeface="Arial"/>
                                <a:sym typeface="Arial"/>
                              </a:rPr>
                              <m:t>2</m:t>
                            </m:r>
                          </m:sup>
                        </m:sSup>
                        <m:r>
                          <a:rPr lang="en-US" sz="1862" i="1" kern="0">
                            <a:solidFill>
                              <a:srgbClr val="7030A0"/>
                            </a:solidFill>
                            <a:latin typeface="Cambria Math" panose="02040503050406030204" pitchFamily="18" charset="0"/>
                            <a:cs typeface="Arial"/>
                            <a:sym typeface="Arial"/>
                          </a:rPr>
                          <m:t>+</m:t>
                        </m:r>
                        <m:sSup>
                          <m:sSupPr>
                            <m:ctrlPr>
                              <a:rPr lang="en-US" sz="1862" i="1" kern="0">
                                <a:solidFill>
                                  <a:srgbClr val="7030A0"/>
                                </a:solidFill>
                                <a:latin typeface="Cambria Math" panose="02040503050406030204" pitchFamily="18" charset="0"/>
                                <a:cs typeface="Arial"/>
                                <a:sym typeface="Arial"/>
                              </a:rPr>
                            </m:ctrlPr>
                          </m:sSupPr>
                          <m:e>
                            <m:r>
                              <a:rPr lang="en-US" sz="1862" i="1" kern="0">
                                <a:solidFill>
                                  <a:srgbClr val="7030A0"/>
                                </a:solidFill>
                                <a:latin typeface="Cambria Math" panose="02040503050406030204" pitchFamily="18" charset="0"/>
                                <a:cs typeface="Arial"/>
                                <a:sym typeface="Arial"/>
                              </a:rPr>
                              <m:t>𝑡</m:t>
                            </m:r>
                          </m:e>
                          <m:sup>
                            <m:r>
                              <a:rPr lang="en-US" sz="1862" i="1" kern="0">
                                <a:solidFill>
                                  <a:srgbClr val="7030A0"/>
                                </a:solidFill>
                                <a:latin typeface="Cambria Math" panose="02040503050406030204" pitchFamily="18" charset="0"/>
                                <a:cs typeface="Arial"/>
                                <a:sym typeface="Arial"/>
                              </a:rPr>
                              <m:t>2</m:t>
                            </m:r>
                          </m:sup>
                        </m:sSup>
                      </m:e>
                    </m:rad>
                  </m:oMath>
                </a14:m>
                <a:endParaRPr lang="en-US" sz="1862" kern="0" dirty="0">
                  <a:solidFill>
                    <a:srgbClr val="7030A0"/>
                  </a:solidFill>
                  <a:latin typeface="Comic Sans MS" panose="030F0702030302020204" pitchFamily="66" charset="0"/>
                  <a:cs typeface="Arial"/>
                  <a:sym typeface="Arial"/>
                </a:endParaRPr>
              </a:p>
            </p:txBody>
          </p:sp>
        </mc:Choice>
        <mc:Fallback xmlns="">
          <p:sp>
            <p:nvSpPr>
              <p:cNvPr id="21" name="TextBox 20">
                <a:extLst>
                  <a:ext uri="{FF2B5EF4-FFF2-40B4-BE49-F238E27FC236}">
                    <a16:creationId xmlns:a16="http://schemas.microsoft.com/office/drawing/2014/main" id="{3A474088-3720-49BB-8175-DD9CEB79C1D3}"/>
                  </a:ext>
                </a:extLst>
              </p:cNvPr>
              <p:cNvSpPr txBox="1">
                <a:spLocks noRot="1" noChangeAspect="1" noMove="1" noResize="1" noEditPoints="1" noAdjustHandles="1" noChangeArrowheads="1" noChangeShapeType="1" noTextEdit="1"/>
              </p:cNvSpPr>
              <p:nvPr/>
            </p:nvSpPr>
            <p:spPr>
              <a:xfrm>
                <a:off x="5257800" y="3627452"/>
                <a:ext cx="4724400" cy="439287"/>
              </a:xfrm>
              <a:prstGeom prst="rect">
                <a:avLst/>
              </a:prstGeom>
              <a:blipFill>
                <a:blip r:embed="rId6"/>
                <a:stretch>
                  <a:fillRect/>
                </a:stretch>
              </a:blipFill>
              <a:effectLst>
                <a:reflection blurRad="6350" stA="50000" endA="295" endPos="92000" dist="101600" dir="5400000" sy="-100000" algn="bl" rotWithShape="0"/>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BA0EA1E8-A2F2-46A0-A7D1-228A64C65D77}"/>
                  </a:ext>
                </a:extLst>
              </p:cNvPr>
              <p:cNvSpPr txBox="1"/>
              <p:nvPr/>
            </p:nvSpPr>
            <p:spPr>
              <a:xfrm>
                <a:off x="5257800" y="4473424"/>
                <a:ext cx="4724400" cy="413768"/>
              </a:xfrm>
              <a:prstGeom prst="rect">
                <a:avLst/>
              </a:prstGeom>
              <a:effectLst>
                <a:reflection blurRad="6350" stA="50000" endA="295" endPos="92000" dist="101600" dir="5400000" sy="-100000" algn="bl" rotWithShape="0"/>
              </a:effectLst>
              <a:scene3d>
                <a:camera prst="perspectiveFront"/>
                <a:lightRig rig="threePt" dir="t"/>
              </a:scene3d>
            </p:spPr>
            <p:style>
              <a:lnRef idx="2">
                <a:schemeClr val="accent1"/>
              </a:lnRef>
              <a:fillRef idx="1">
                <a:schemeClr val="lt1"/>
              </a:fillRef>
              <a:effectRef idx="0">
                <a:schemeClr val="accent1"/>
              </a:effectRef>
              <a:fontRef idx="minor">
                <a:schemeClr val="dk1"/>
              </a:fontRef>
            </p:style>
            <p:txBody>
              <a:bodyPr wrap="square">
                <a:spAutoFit/>
              </a:bodyPr>
              <a:lstStyle/>
              <a:p>
                <a:pPr algn="ctr" defTabSz="1216152">
                  <a:buClr>
                    <a:srgbClr val="000000"/>
                  </a:buClr>
                </a:pPr>
                <a:r>
                  <a:rPr lang="en-US" sz="1862" kern="0" dirty="0">
                    <a:solidFill>
                      <a:srgbClr val="7030A0"/>
                    </a:solidFill>
                    <a:latin typeface="Comic Sans MS" panose="030F0702030302020204" pitchFamily="66" charset="0"/>
                    <a:cs typeface="Arial"/>
                    <a:sym typeface="Arial"/>
                  </a:rPr>
                  <a:t>Panjang diagonal </a:t>
                </a:r>
                <a:r>
                  <a:rPr lang="en-US" sz="1862" kern="0" dirty="0" err="1">
                    <a:solidFill>
                      <a:srgbClr val="7030A0"/>
                    </a:solidFill>
                    <a:latin typeface="Comic Sans MS" panose="030F0702030302020204" pitchFamily="66" charset="0"/>
                    <a:cs typeface="Arial"/>
                    <a:sym typeface="Arial"/>
                  </a:rPr>
                  <a:t>bidang</a:t>
                </a:r>
                <a:r>
                  <a:rPr lang="en-US" sz="1862" kern="0" dirty="0">
                    <a:solidFill>
                      <a:srgbClr val="7030A0"/>
                    </a:solidFill>
                    <a:latin typeface="Comic Sans MS" panose="030F0702030302020204" pitchFamily="66" charset="0"/>
                    <a:cs typeface="Arial"/>
                    <a:sym typeface="Arial"/>
                  </a:rPr>
                  <a:t> BG = </a:t>
                </a:r>
                <a14:m>
                  <m:oMath xmlns:m="http://schemas.openxmlformats.org/officeDocument/2006/math">
                    <m:rad>
                      <m:radPr>
                        <m:degHide m:val="on"/>
                        <m:ctrlPr>
                          <a:rPr lang="en-US" sz="1862" i="1" kern="0">
                            <a:solidFill>
                              <a:srgbClr val="7030A0"/>
                            </a:solidFill>
                            <a:latin typeface="Cambria Math" panose="02040503050406030204" pitchFamily="18" charset="0"/>
                            <a:cs typeface="Arial"/>
                            <a:sym typeface="Arial"/>
                          </a:rPr>
                        </m:ctrlPr>
                      </m:radPr>
                      <m:deg/>
                      <m:e>
                        <m:sSup>
                          <m:sSupPr>
                            <m:ctrlPr>
                              <a:rPr lang="en-US" sz="1862" i="1" kern="0">
                                <a:solidFill>
                                  <a:srgbClr val="7030A0"/>
                                </a:solidFill>
                                <a:latin typeface="Cambria Math" panose="02040503050406030204" pitchFamily="18" charset="0"/>
                                <a:cs typeface="Arial"/>
                                <a:sym typeface="Arial"/>
                              </a:rPr>
                            </m:ctrlPr>
                          </m:sSupPr>
                          <m:e>
                            <m:r>
                              <a:rPr lang="en-US" sz="1862" i="1" kern="0">
                                <a:solidFill>
                                  <a:srgbClr val="7030A0"/>
                                </a:solidFill>
                                <a:latin typeface="Cambria Math" panose="02040503050406030204" pitchFamily="18" charset="0"/>
                                <a:cs typeface="Arial"/>
                                <a:sym typeface="Arial"/>
                              </a:rPr>
                              <m:t>𝑙</m:t>
                            </m:r>
                          </m:e>
                          <m:sup>
                            <m:r>
                              <a:rPr lang="en-US" sz="1862" i="1" kern="0">
                                <a:solidFill>
                                  <a:srgbClr val="7030A0"/>
                                </a:solidFill>
                                <a:latin typeface="Cambria Math" panose="02040503050406030204" pitchFamily="18" charset="0"/>
                                <a:cs typeface="Arial"/>
                                <a:sym typeface="Arial"/>
                              </a:rPr>
                              <m:t>2</m:t>
                            </m:r>
                          </m:sup>
                        </m:sSup>
                        <m:r>
                          <a:rPr lang="en-US" sz="1862" i="1" kern="0">
                            <a:solidFill>
                              <a:srgbClr val="7030A0"/>
                            </a:solidFill>
                            <a:latin typeface="Cambria Math" panose="02040503050406030204" pitchFamily="18" charset="0"/>
                            <a:cs typeface="Arial"/>
                            <a:sym typeface="Arial"/>
                          </a:rPr>
                          <m:t>+</m:t>
                        </m:r>
                        <m:sSup>
                          <m:sSupPr>
                            <m:ctrlPr>
                              <a:rPr lang="en-US" sz="1862" i="1" kern="0">
                                <a:solidFill>
                                  <a:srgbClr val="7030A0"/>
                                </a:solidFill>
                                <a:latin typeface="Cambria Math" panose="02040503050406030204" pitchFamily="18" charset="0"/>
                                <a:cs typeface="Arial"/>
                                <a:sym typeface="Arial"/>
                              </a:rPr>
                            </m:ctrlPr>
                          </m:sSupPr>
                          <m:e>
                            <m:r>
                              <a:rPr lang="en-US" sz="1862" i="1" kern="0">
                                <a:solidFill>
                                  <a:srgbClr val="7030A0"/>
                                </a:solidFill>
                                <a:latin typeface="Cambria Math" panose="02040503050406030204" pitchFamily="18" charset="0"/>
                                <a:cs typeface="Arial"/>
                                <a:sym typeface="Arial"/>
                              </a:rPr>
                              <m:t>𝑡</m:t>
                            </m:r>
                          </m:e>
                          <m:sup>
                            <m:r>
                              <a:rPr lang="en-US" sz="1862" i="1" kern="0">
                                <a:solidFill>
                                  <a:srgbClr val="7030A0"/>
                                </a:solidFill>
                                <a:latin typeface="Cambria Math" panose="02040503050406030204" pitchFamily="18" charset="0"/>
                                <a:cs typeface="Arial"/>
                                <a:sym typeface="Arial"/>
                              </a:rPr>
                              <m:t>2</m:t>
                            </m:r>
                          </m:sup>
                        </m:sSup>
                      </m:e>
                    </m:rad>
                  </m:oMath>
                </a14:m>
                <a:endParaRPr lang="en-US" sz="1862" kern="0" dirty="0">
                  <a:solidFill>
                    <a:srgbClr val="7030A0"/>
                  </a:solidFill>
                  <a:latin typeface="Comic Sans MS" panose="030F0702030302020204" pitchFamily="66" charset="0"/>
                  <a:cs typeface="Arial"/>
                  <a:sym typeface="Arial"/>
                </a:endParaRPr>
              </a:p>
            </p:txBody>
          </p:sp>
        </mc:Choice>
        <mc:Fallback xmlns="">
          <p:sp>
            <p:nvSpPr>
              <p:cNvPr id="22" name="TextBox 21">
                <a:extLst>
                  <a:ext uri="{FF2B5EF4-FFF2-40B4-BE49-F238E27FC236}">
                    <a16:creationId xmlns:a16="http://schemas.microsoft.com/office/drawing/2014/main" id="{BA0EA1E8-A2F2-46A0-A7D1-228A64C65D77}"/>
                  </a:ext>
                </a:extLst>
              </p:cNvPr>
              <p:cNvSpPr txBox="1">
                <a:spLocks noRot="1" noChangeAspect="1" noMove="1" noResize="1" noEditPoints="1" noAdjustHandles="1" noChangeArrowheads="1" noChangeShapeType="1" noTextEdit="1"/>
              </p:cNvSpPr>
              <p:nvPr/>
            </p:nvSpPr>
            <p:spPr>
              <a:xfrm>
                <a:off x="5257800" y="4473424"/>
                <a:ext cx="4724400" cy="413768"/>
              </a:xfrm>
              <a:prstGeom prst="rect">
                <a:avLst/>
              </a:prstGeom>
              <a:blipFill>
                <a:blip r:embed="rId7"/>
                <a:stretch>
                  <a:fillRect/>
                </a:stretch>
              </a:blipFill>
              <a:effectLst>
                <a:reflection blurRad="6350" stA="50000" endA="295" endPos="92000" dist="101600" dir="5400000" sy="-100000" algn="bl" rotWithShape="0"/>
              </a:effectLst>
            </p:spPr>
            <p:txBody>
              <a:bodyPr/>
              <a:lstStyle/>
              <a:p>
                <a:r>
                  <a:rPr lang="en-US">
                    <a:noFill/>
                  </a:rPr>
                  <a:t> </a:t>
                </a:r>
              </a:p>
            </p:txBody>
          </p:sp>
        </mc:Fallback>
      </mc:AlternateContent>
    </p:spTree>
    <p:extLst>
      <p:ext uri="{BB962C8B-B14F-4D97-AF65-F5344CB8AC3E}">
        <p14:creationId xmlns:p14="http://schemas.microsoft.com/office/powerpoint/2010/main" val="7394474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580">
                                          <p:stCondLst>
                                            <p:cond delay="0"/>
                                          </p:stCondLst>
                                        </p:cTn>
                                        <p:tgtEl>
                                          <p:spTgt spid="9"/>
                                        </p:tgtEl>
                                      </p:cBhvr>
                                    </p:animEffect>
                                    <p:anim calcmode="lin" valueType="num">
                                      <p:cBhvr>
                                        <p:cTn id="3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1" dur="26">
                                          <p:stCondLst>
                                            <p:cond delay="650"/>
                                          </p:stCondLst>
                                        </p:cTn>
                                        <p:tgtEl>
                                          <p:spTgt spid="9"/>
                                        </p:tgtEl>
                                      </p:cBhvr>
                                      <p:to x="100000" y="60000"/>
                                    </p:animScale>
                                    <p:animScale>
                                      <p:cBhvr>
                                        <p:cTn id="42" dur="166" decel="50000">
                                          <p:stCondLst>
                                            <p:cond delay="676"/>
                                          </p:stCondLst>
                                        </p:cTn>
                                        <p:tgtEl>
                                          <p:spTgt spid="9"/>
                                        </p:tgtEl>
                                      </p:cBhvr>
                                      <p:to x="100000" y="100000"/>
                                    </p:animScale>
                                    <p:animScale>
                                      <p:cBhvr>
                                        <p:cTn id="43" dur="26">
                                          <p:stCondLst>
                                            <p:cond delay="1312"/>
                                          </p:stCondLst>
                                        </p:cTn>
                                        <p:tgtEl>
                                          <p:spTgt spid="9"/>
                                        </p:tgtEl>
                                      </p:cBhvr>
                                      <p:to x="100000" y="80000"/>
                                    </p:animScale>
                                    <p:animScale>
                                      <p:cBhvr>
                                        <p:cTn id="44" dur="166" decel="50000">
                                          <p:stCondLst>
                                            <p:cond delay="1338"/>
                                          </p:stCondLst>
                                        </p:cTn>
                                        <p:tgtEl>
                                          <p:spTgt spid="9"/>
                                        </p:tgtEl>
                                      </p:cBhvr>
                                      <p:to x="100000" y="100000"/>
                                    </p:animScale>
                                    <p:animScale>
                                      <p:cBhvr>
                                        <p:cTn id="45" dur="26">
                                          <p:stCondLst>
                                            <p:cond delay="1642"/>
                                          </p:stCondLst>
                                        </p:cTn>
                                        <p:tgtEl>
                                          <p:spTgt spid="9"/>
                                        </p:tgtEl>
                                      </p:cBhvr>
                                      <p:to x="100000" y="90000"/>
                                    </p:animScale>
                                    <p:animScale>
                                      <p:cBhvr>
                                        <p:cTn id="46" dur="166" decel="50000">
                                          <p:stCondLst>
                                            <p:cond delay="1668"/>
                                          </p:stCondLst>
                                        </p:cTn>
                                        <p:tgtEl>
                                          <p:spTgt spid="9"/>
                                        </p:tgtEl>
                                      </p:cBhvr>
                                      <p:to x="100000" y="100000"/>
                                    </p:animScale>
                                    <p:animScale>
                                      <p:cBhvr>
                                        <p:cTn id="47" dur="26">
                                          <p:stCondLst>
                                            <p:cond delay="1808"/>
                                          </p:stCondLst>
                                        </p:cTn>
                                        <p:tgtEl>
                                          <p:spTgt spid="9"/>
                                        </p:tgtEl>
                                      </p:cBhvr>
                                      <p:to x="100000" y="95000"/>
                                    </p:animScale>
                                    <p:animScale>
                                      <p:cBhvr>
                                        <p:cTn id="48" dur="166" decel="50000">
                                          <p:stCondLst>
                                            <p:cond delay="1834"/>
                                          </p:stCondLst>
                                        </p:cTn>
                                        <p:tgtEl>
                                          <p:spTgt spid="9"/>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down)">
                                      <p:cBhvr>
                                        <p:cTn id="53" dur="580">
                                          <p:stCondLst>
                                            <p:cond delay="0"/>
                                          </p:stCondLst>
                                        </p:cTn>
                                        <p:tgtEl>
                                          <p:spTgt spid="10"/>
                                        </p:tgtEl>
                                      </p:cBhvr>
                                    </p:animEffect>
                                    <p:anim calcmode="lin" valueType="num">
                                      <p:cBhvr>
                                        <p:cTn id="5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59" dur="26">
                                          <p:stCondLst>
                                            <p:cond delay="650"/>
                                          </p:stCondLst>
                                        </p:cTn>
                                        <p:tgtEl>
                                          <p:spTgt spid="10"/>
                                        </p:tgtEl>
                                      </p:cBhvr>
                                      <p:to x="100000" y="60000"/>
                                    </p:animScale>
                                    <p:animScale>
                                      <p:cBhvr>
                                        <p:cTn id="60" dur="166" decel="50000">
                                          <p:stCondLst>
                                            <p:cond delay="676"/>
                                          </p:stCondLst>
                                        </p:cTn>
                                        <p:tgtEl>
                                          <p:spTgt spid="10"/>
                                        </p:tgtEl>
                                      </p:cBhvr>
                                      <p:to x="100000" y="100000"/>
                                    </p:animScale>
                                    <p:animScale>
                                      <p:cBhvr>
                                        <p:cTn id="61" dur="26">
                                          <p:stCondLst>
                                            <p:cond delay="1312"/>
                                          </p:stCondLst>
                                        </p:cTn>
                                        <p:tgtEl>
                                          <p:spTgt spid="10"/>
                                        </p:tgtEl>
                                      </p:cBhvr>
                                      <p:to x="100000" y="80000"/>
                                    </p:animScale>
                                    <p:animScale>
                                      <p:cBhvr>
                                        <p:cTn id="62" dur="166" decel="50000">
                                          <p:stCondLst>
                                            <p:cond delay="1338"/>
                                          </p:stCondLst>
                                        </p:cTn>
                                        <p:tgtEl>
                                          <p:spTgt spid="10"/>
                                        </p:tgtEl>
                                      </p:cBhvr>
                                      <p:to x="100000" y="100000"/>
                                    </p:animScale>
                                    <p:animScale>
                                      <p:cBhvr>
                                        <p:cTn id="63" dur="26">
                                          <p:stCondLst>
                                            <p:cond delay="1642"/>
                                          </p:stCondLst>
                                        </p:cTn>
                                        <p:tgtEl>
                                          <p:spTgt spid="10"/>
                                        </p:tgtEl>
                                      </p:cBhvr>
                                      <p:to x="100000" y="90000"/>
                                    </p:animScale>
                                    <p:animScale>
                                      <p:cBhvr>
                                        <p:cTn id="64" dur="166" decel="50000">
                                          <p:stCondLst>
                                            <p:cond delay="1668"/>
                                          </p:stCondLst>
                                        </p:cTn>
                                        <p:tgtEl>
                                          <p:spTgt spid="10"/>
                                        </p:tgtEl>
                                      </p:cBhvr>
                                      <p:to x="100000" y="100000"/>
                                    </p:animScale>
                                    <p:animScale>
                                      <p:cBhvr>
                                        <p:cTn id="65" dur="26">
                                          <p:stCondLst>
                                            <p:cond delay="1808"/>
                                          </p:stCondLst>
                                        </p:cTn>
                                        <p:tgtEl>
                                          <p:spTgt spid="10"/>
                                        </p:tgtEl>
                                      </p:cBhvr>
                                      <p:to x="100000" y="95000"/>
                                    </p:animScale>
                                    <p:animScale>
                                      <p:cBhvr>
                                        <p:cTn id="66" dur="166" decel="50000">
                                          <p:stCondLst>
                                            <p:cond delay="1834"/>
                                          </p:stCondLst>
                                        </p:cTn>
                                        <p:tgtEl>
                                          <p:spTgt spid="10"/>
                                        </p:tgtEl>
                                      </p:cBhvr>
                                      <p:to x="100000" y="100000"/>
                                    </p:animScale>
                                  </p:childTnLst>
                                </p:cTn>
                              </p:par>
                            </p:childTnLst>
                          </p:cTn>
                        </p:par>
                      </p:childTnLst>
                    </p:cTn>
                  </p:par>
                  <p:par>
                    <p:cTn id="67" fill="hold">
                      <p:stCondLst>
                        <p:cond delay="indefinite"/>
                      </p:stCondLst>
                      <p:childTnLst>
                        <p:par>
                          <p:cTn id="68" fill="hold">
                            <p:stCondLst>
                              <p:cond delay="0"/>
                            </p:stCondLst>
                            <p:childTnLst>
                              <p:par>
                                <p:cTn id="69" presetID="26" presetClass="entr" presetSubtype="0" fill="hold" grpId="0" nodeType="click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wipe(down)">
                                      <p:cBhvr>
                                        <p:cTn id="71" dur="580">
                                          <p:stCondLst>
                                            <p:cond delay="0"/>
                                          </p:stCondLst>
                                        </p:cTn>
                                        <p:tgtEl>
                                          <p:spTgt spid="21"/>
                                        </p:tgtEl>
                                      </p:cBhvr>
                                    </p:animEffect>
                                    <p:anim calcmode="lin" valueType="num">
                                      <p:cBhvr>
                                        <p:cTn id="72"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77" dur="26">
                                          <p:stCondLst>
                                            <p:cond delay="650"/>
                                          </p:stCondLst>
                                        </p:cTn>
                                        <p:tgtEl>
                                          <p:spTgt spid="21"/>
                                        </p:tgtEl>
                                      </p:cBhvr>
                                      <p:to x="100000" y="60000"/>
                                    </p:animScale>
                                    <p:animScale>
                                      <p:cBhvr>
                                        <p:cTn id="78" dur="166" decel="50000">
                                          <p:stCondLst>
                                            <p:cond delay="676"/>
                                          </p:stCondLst>
                                        </p:cTn>
                                        <p:tgtEl>
                                          <p:spTgt spid="21"/>
                                        </p:tgtEl>
                                      </p:cBhvr>
                                      <p:to x="100000" y="100000"/>
                                    </p:animScale>
                                    <p:animScale>
                                      <p:cBhvr>
                                        <p:cTn id="79" dur="26">
                                          <p:stCondLst>
                                            <p:cond delay="1312"/>
                                          </p:stCondLst>
                                        </p:cTn>
                                        <p:tgtEl>
                                          <p:spTgt spid="21"/>
                                        </p:tgtEl>
                                      </p:cBhvr>
                                      <p:to x="100000" y="80000"/>
                                    </p:animScale>
                                    <p:animScale>
                                      <p:cBhvr>
                                        <p:cTn id="80" dur="166" decel="50000">
                                          <p:stCondLst>
                                            <p:cond delay="1338"/>
                                          </p:stCondLst>
                                        </p:cTn>
                                        <p:tgtEl>
                                          <p:spTgt spid="21"/>
                                        </p:tgtEl>
                                      </p:cBhvr>
                                      <p:to x="100000" y="100000"/>
                                    </p:animScale>
                                    <p:animScale>
                                      <p:cBhvr>
                                        <p:cTn id="81" dur="26">
                                          <p:stCondLst>
                                            <p:cond delay="1642"/>
                                          </p:stCondLst>
                                        </p:cTn>
                                        <p:tgtEl>
                                          <p:spTgt spid="21"/>
                                        </p:tgtEl>
                                      </p:cBhvr>
                                      <p:to x="100000" y="90000"/>
                                    </p:animScale>
                                    <p:animScale>
                                      <p:cBhvr>
                                        <p:cTn id="82" dur="166" decel="50000">
                                          <p:stCondLst>
                                            <p:cond delay="1668"/>
                                          </p:stCondLst>
                                        </p:cTn>
                                        <p:tgtEl>
                                          <p:spTgt spid="21"/>
                                        </p:tgtEl>
                                      </p:cBhvr>
                                      <p:to x="100000" y="100000"/>
                                    </p:animScale>
                                    <p:animScale>
                                      <p:cBhvr>
                                        <p:cTn id="83" dur="26">
                                          <p:stCondLst>
                                            <p:cond delay="1808"/>
                                          </p:stCondLst>
                                        </p:cTn>
                                        <p:tgtEl>
                                          <p:spTgt spid="21"/>
                                        </p:tgtEl>
                                      </p:cBhvr>
                                      <p:to x="100000" y="95000"/>
                                    </p:animScale>
                                    <p:animScale>
                                      <p:cBhvr>
                                        <p:cTn id="84" dur="166" decel="50000">
                                          <p:stCondLst>
                                            <p:cond delay="1834"/>
                                          </p:stCondLst>
                                        </p:cTn>
                                        <p:tgtEl>
                                          <p:spTgt spid="21"/>
                                        </p:tgtEl>
                                      </p:cBhvr>
                                      <p:to x="100000" y="100000"/>
                                    </p:animScale>
                                  </p:childTnLst>
                                </p:cTn>
                              </p:par>
                            </p:childTnLst>
                          </p:cTn>
                        </p:par>
                      </p:childTnLst>
                    </p:cTn>
                  </p:par>
                  <p:par>
                    <p:cTn id="85" fill="hold">
                      <p:stCondLst>
                        <p:cond delay="indefinite"/>
                      </p:stCondLst>
                      <p:childTnLst>
                        <p:par>
                          <p:cTn id="86" fill="hold">
                            <p:stCondLst>
                              <p:cond delay="0"/>
                            </p:stCondLst>
                            <p:childTnLst>
                              <p:par>
                                <p:cTn id="87" presetID="26" presetClass="entr" presetSubtype="0" fill="hold" grpId="0" nodeType="clickEffect">
                                  <p:stCondLst>
                                    <p:cond delay="0"/>
                                  </p:stCondLst>
                                  <p:childTnLst>
                                    <p:set>
                                      <p:cBhvr>
                                        <p:cTn id="88" dur="1" fill="hold">
                                          <p:stCondLst>
                                            <p:cond delay="0"/>
                                          </p:stCondLst>
                                        </p:cTn>
                                        <p:tgtEl>
                                          <p:spTgt spid="22"/>
                                        </p:tgtEl>
                                        <p:attrNameLst>
                                          <p:attrName>style.visibility</p:attrName>
                                        </p:attrNameLst>
                                      </p:cBhvr>
                                      <p:to>
                                        <p:strVal val="visible"/>
                                      </p:to>
                                    </p:set>
                                    <p:animEffect transition="in" filter="wipe(down)">
                                      <p:cBhvr>
                                        <p:cTn id="89" dur="580">
                                          <p:stCondLst>
                                            <p:cond delay="0"/>
                                          </p:stCondLst>
                                        </p:cTn>
                                        <p:tgtEl>
                                          <p:spTgt spid="22"/>
                                        </p:tgtEl>
                                      </p:cBhvr>
                                    </p:animEffect>
                                    <p:anim calcmode="lin" valueType="num">
                                      <p:cBhvr>
                                        <p:cTn id="90"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95" dur="26">
                                          <p:stCondLst>
                                            <p:cond delay="650"/>
                                          </p:stCondLst>
                                        </p:cTn>
                                        <p:tgtEl>
                                          <p:spTgt spid="22"/>
                                        </p:tgtEl>
                                      </p:cBhvr>
                                      <p:to x="100000" y="60000"/>
                                    </p:animScale>
                                    <p:animScale>
                                      <p:cBhvr>
                                        <p:cTn id="96" dur="166" decel="50000">
                                          <p:stCondLst>
                                            <p:cond delay="676"/>
                                          </p:stCondLst>
                                        </p:cTn>
                                        <p:tgtEl>
                                          <p:spTgt spid="22"/>
                                        </p:tgtEl>
                                      </p:cBhvr>
                                      <p:to x="100000" y="100000"/>
                                    </p:animScale>
                                    <p:animScale>
                                      <p:cBhvr>
                                        <p:cTn id="97" dur="26">
                                          <p:stCondLst>
                                            <p:cond delay="1312"/>
                                          </p:stCondLst>
                                        </p:cTn>
                                        <p:tgtEl>
                                          <p:spTgt spid="22"/>
                                        </p:tgtEl>
                                      </p:cBhvr>
                                      <p:to x="100000" y="80000"/>
                                    </p:animScale>
                                    <p:animScale>
                                      <p:cBhvr>
                                        <p:cTn id="98" dur="166" decel="50000">
                                          <p:stCondLst>
                                            <p:cond delay="1338"/>
                                          </p:stCondLst>
                                        </p:cTn>
                                        <p:tgtEl>
                                          <p:spTgt spid="22"/>
                                        </p:tgtEl>
                                      </p:cBhvr>
                                      <p:to x="100000" y="100000"/>
                                    </p:animScale>
                                    <p:animScale>
                                      <p:cBhvr>
                                        <p:cTn id="99" dur="26">
                                          <p:stCondLst>
                                            <p:cond delay="1642"/>
                                          </p:stCondLst>
                                        </p:cTn>
                                        <p:tgtEl>
                                          <p:spTgt spid="22"/>
                                        </p:tgtEl>
                                      </p:cBhvr>
                                      <p:to x="100000" y="90000"/>
                                    </p:animScale>
                                    <p:animScale>
                                      <p:cBhvr>
                                        <p:cTn id="100" dur="166" decel="50000">
                                          <p:stCondLst>
                                            <p:cond delay="1668"/>
                                          </p:stCondLst>
                                        </p:cTn>
                                        <p:tgtEl>
                                          <p:spTgt spid="22"/>
                                        </p:tgtEl>
                                      </p:cBhvr>
                                      <p:to x="100000" y="100000"/>
                                    </p:animScale>
                                    <p:animScale>
                                      <p:cBhvr>
                                        <p:cTn id="101" dur="26">
                                          <p:stCondLst>
                                            <p:cond delay="1808"/>
                                          </p:stCondLst>
                                        </p:cTn>
                                        <p:tgtEl>
                                          <p:spTgt spid="22"/>
                                        </p:tgtEl>
                                      </p:cBhvr>
                                      <p:to x="100000" y="95000"/>
                                    </p:animScale>
                                    <p:animScale>
                                      <p:cBhvr>
                                        <p:cTn id="102" dur="166" decel="50000">
                                          <p:stCondLst>
                                            <p:cond delay="1834"/>
                                          </p:stCondLst>
                                        </p:cTn>
                                        <p:tgtEl>
                                          <p:spTgt spid="22"/>
                                        </p:tgtEl>
                                      </p:cBhvr>
                                      <p:to x="100000" y="100000"/>
                                    </p:animScale>
                                  </p:childTnLst>
                                </p:cTn>
                              </p:par>
                            </p:childTnLst>
                          </p:cTn>
                        </p:par>
                      </p:childTnLst>
                    </p:cTn>
                  </p:par>
                  <p:par>
                    <p:cTn id="103" fill="hold">
                      <p:stCondLst>
                        <p:cond delay="indefinite"/>
                      </p:stCondLst>
                      <p:childTnLst>
                        <p:par>
                          <p:cTn id="104" fill="hold">
                            <p:stCondLst>
                              <p:cond delay="0"/>
                            </p:stCondLst>
                            <p:childTnLst>
                              <p:par>
                                <p:cTn id="105" presetID="26" presetClass="entr" presetSubtype="0" fill="hold" grpId="0" nodeType="click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wipe(down)">
                                      <p:cBhvr>
                                        <p:cTn id="107" dur="580">
                                          <p:stCondLst>
                                            <p:cond delay="0"/>
                                          </p:stCondLst>
                                        </p:cTn>
                                        <p:tgtEl>
                                          <p:spTgt spid="12"/>
                                        </p:tgtEl>
                                      </p:cBhvr>
                                    </p:animEffect>
                                    <p:anim calcmode="lin" valueType="num">
                                      <p:cBhvr>
                                        <p:cTn id="10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0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13" dur="26">
                                          <p:stCondLst>
                                            <p:cond delay="650"/>
                                          </p:stCondLst>
                                        </p:cTn>
                                        <p:tgtEl>
                                          <p:spTgt spid="12"/>
                                        </p:tgtEl>
                                      </p:cBhvr>
                                      <p:to x="100000" y="60000"/>
                                    </p:animScale>
                                    <p:animScale>
                                      <p:cBhvr>
                                        <p:cTn id="114" dur="166" decel="50000">
                                          <p:stCondLst>
                                            <p:cond delay="676"/>
                                          </p:stCondLst>
                                        </p:cTn>
                                        <p:tgtEl>
                                          <p:spTgt spid="12"/>
                                        </p:tgtEl>
                                      </p:cBhvr>
                                      <p:to x="100000" y="100000"/>
                                    </p:animScale>
                                    <p:animScale>
                                      <p:cBhvr>
                                        <p:cTn id="115" dur="26">
                                          <p:stCondLst>
                                            <p:cond delay="1312"/>
                                          </p:stCondLst>
                                        </p:cTn>
                                        <p:tgtEl>
                                          <p:spTgt spid="12"/>
                                        </p:tgtEl>
                                      </p:cBhvr>
                                      <p:to x="100000" y="80000"/>
                                    </p:animScale>
                                    <p:animScale>
                                      <p:cBhvr>
                                        <p:cTn id="116" dur="166" decel="50000">
                                          <p:stCondLst>
                                            <p:cond delay="1338"/>
                                          </p:stCondLst>
                                        </p:cTn>
                                        <p:tgtEl>
                                          <p:spTgt spid="12"/>
                                        </p:tgtEl>
                                      </p:cBhvr>
                                      <p:to x="100000" y="100000"/>
                                    </p:animScale>
                                    <p:animScale>
                                      <p:cBhvr>
                                        <p:cTn id="117" dur="26">
                                          <p:stCondLst>
                                            <p:cond delay="1642"/>
                                          </p:stCondLst>
                                        </p:cTn>
                                        <p:tgtEl>
                                          <p:spTgt spid="12"/>
                                        </p:tgtEl>
                                      </p:cBhvr>
                                      <p:to x="100000" y="90000"/>
                                    </p:animScale>
                                    <p:animScale>
                                      <p:cBhvr>
                                        <p:cTn id="118" dur="166" decel="50000">
                                          <p:stCondLst>
                                            <p:cond delay="1668"/>
                                          </p:stCondLst>
                                        </p:cTn>
                                        <p:tgtEl>
                                          <p:spTgt spid="12"/>
                                        </p:tgtEl>
                                      </p:cBhvr>
                                      <p:to x="100000" y="100000"/>
                                    </p:animScale>
                                    <p:animScale>
                                      <p:cBhvr>
                                        <p:cTn id="119" dur="26">
                                          <p:stCondLst>
                                            <p:cond delay="1808"/>
                                          </p:stCondLst>
                                        </p:cTn>
                                        <p:tgtEl>
                                          <p:spTgt spid="12"/>
                                        </p:tgtEl>
                                      </p:cBhvr>
                                      <p:to x="100000" y="95000"/>
                                    </p:animScale>
                                    <p:animScale>
                                      <p:cBhvr>
                                        <p:cTn id="120"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animBg="1"/>
      <p:bldP spid="10" grpId="0" animBg="1"/>
      <p:bldP spid="12" grpId="0" animBg="1"/>
      <p:bldP spid="21"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CA70552-062D-4FE0-95D5-EBD9BC56F2CA}"/>
              </a:ext>
            </a:extLst>
          </p:cNvPr>
          <p:cNvSpPr/>
          <p:nvPr/>
        </p:nvSpPr>
        <p:spPr>
          <a:xfrm>
            <a:off x="0" y="6420678"/>
            <a:ext cx="12192000" cy="42738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469D682E-A131-4C22-B2AE-C95C23474741}"/>
              </a:ext>
            </a:extLst>
          </p:cNvPr>
          <p:cNvSpPr/>
          <p:nvPr/>
        </p:nvSpPr>
        <p:spPr>
          <a:xfrm>
            <a:off x="0" y="0"/>
            <a:ext cx="12192000" cy="646043"/>
          </a:xfrm>
          <a:prstGeom prst="rect">
            <a:avLst/>
          </a:prstGeom>
          <a:solidFill>
            <a:srgbClr val="59A9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Bahnschrift Light" panose="020B0502040204020203" pitchFamily="34" charset="0"/>
                <a:ea typeface="+mn-ea"/>
                <a:cs typeface="+mn-cs"/>
              </a:rPr>
              <a:t>LIMAS</a:t>
            </a:r>
          </a:p>
        </p:txBody>
      </p:sp>
      <p:sp>
        <p:nvSpPr>
          <p:cNvPr id="28" name="Arrow: Striped Right 27">
            <a:extLst>
              <a:ext uri="{FF2B5EF4-FFF2-40B4-BE49-F238E27FC236}">
                <a16:creationId xmlns:a16="http://schemas.microsoft.com/office/drawing/2014/main" id="{4BC57A16-57C9-4A7E-BF70-50859251DF86}"/>
              </a:ext>
            </a:extLst>
          </p:cNvPr>
          <p:cNvSpPr/>
          <p:nvPr/>
        </p:nvSpPr>
        <p:spPr>
          <a:xfrm>
            <a:off x="5011516" y="2696154"/>
            <a:ext cx="651691" cy="328443"/>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7A7730E5-D58A-4C33-99D3-7CF8E91F8344}"/>
              </a:ext>
            </a:extLst>
          </p:cNvPr>
          <p:cNvPicPr>
            <a:picLocks noChangeAspect="1"/>
          </p:cNvPicPr>
          <p:nvPr/>
        </p:nvPicPr>
        <p:blipFill>
          <a:blip r:embed="rId2"/>
          <a:stretch>
            <a:fillRect/>
          </a:stretch>
        </p:blipFill>
        <p:spPr>
          <a:xfrm>
            <a:off x="5900524" y="863559"/>
            <a:ext cx="4057731" cy="3974705"/>
          </a:xfrm>
          <a:prstGeom prst="rect">
            <a:avLst/>
          </a:prstGeom>
        </p:spPr>
      </p:pic>
      <p:sp>
        <p:nvSpPr>
          <p:cNvPr id="20" name="Freeform: Shape 19">
            <a:extLst>
              <a:ext uri="{FF2B5EF4-FFF2-40B4-BE49-F238E27FC236}">
                <a16:creationId xmlns:a16="http://schemas.microsoft.com/office/drawing/2014/main" id="{32FE3A80-C8B3-41D8-80B6-D982B2CFBD2A}"/>
              </a:ext>
            </a:extLst>
          </p:cNvPr>
          <p:cNvSpPr/>
          <p:nvPr/>
        </p:nvSpPr>
        <p:spPr>
          <a:xfrm>
            <a:off x="8411136" y="2877671"/>
            <a:ext cx="1143000" cy="13447"/>
          </a:xfrm>
          <a:custGeom>
            <a:avLst/>
            <a:gdLst>
              <a:gd name="connsiteX0" fmla="*/ 1143000 w 1143000"/>
              <a:gd name="connsiteY0" fmla="*/ 0 h 13447"/>
              <a:gd name="connsiteX1" fmla="*/ 0 w 1143000"/>
              <a:gd name="connsiteY1" fmla="*/ 13447 h 13447"/>
            </a:gdLst>
            <a:ahLst/>
            <a:cxnLst>
              <a:cxn ang="0">
                <a:pos x="connsiteX0" y="connsiteY0"/>
              </a:cxn>
              <a:cxn ang="0">
                <a:pos x="connsiteX1" y="connsiteY1"/>
              </a:cxn>
            </a:cxnLst>
            <a:rect l="l" t="t" r="r" b="b"/>
            <a:pathLst>
              <a:path w="1143000" h="13447">
                <a:moveTo>
                  <a:pt x="1143000" y="0"/>
                </a:moveTo>
                <a:lnTo>
                  <a:pt x="0" y="13447"/>
                </a:lnTo>
              </a:path>
            </a:pathLst>
          </a:cu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62CE56D9-403D-4445-B571-623D8E629777}"/>
              </a:ext>
            </a:extLst>
          </p:cNvPr>
          <p:cNvSpPr/>
          <p:nvPr/>
        </p:nvSpPr>
        <p:spPr>
          <a:xfrm>
            <a:off x="6268937" y="2850912"/>
            <a:ext cx="1143000" cy="13447"/>
          </a:xfrm>
          <a:custGeom>
            <a:avLst/>
            <a:gdLst>
              <a:gd name="connsiteX0" fmla="*/ 1143000 w 1143000"/>
              <a:gd name="connsiteY0" fmla="*/ 0 h 13447"/>
              <a:gd name="connsiteX1" fmla="*/ 0 w 1143000"/>
              <a:gd name="connsiteY1" fmla="*/ 13447 h 13447"/>
            </a:gdLst>
            <a:ahLst/>
            <a:cxnLst>
              <a:cxn ang="0">
                <a:pos x="connsiteX0" y="connsiteY0"/>
              </a:cxn>
              <a:cxn ang="0">
                <a:pos x="connsiteX1" y="connsiteY1"/>
              </a:cxn>
            </a:cxnLst>
            <a:rect l="l" t="t" r="r" b="b"/>
            <a:pathLst>
              <a:path w="1143000" h="13447">
                <a:moveTo>
                  <a:pt x="1143000" y="0"/>
                </a:moveTo>
                <a:lnTo>
                  <a:pt x="0" y="13447"/>
                </a:lnTo>
              </a:path>
            </a:pathLst>
          </a:cu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DCA2890F-3495-4ED6-80F6-8A06A0A78432}"/>
              </a:ext>
            </a:extLst>
          </p:cNvPr>
          <p:cNvSpPr/>
          <p:nvPr/>
        </p:nvSpPr>
        <p:spPr>
          <a:xfrm>
            <a:off x="7913594" y="1364876"/>
            <a:ext cx="0" cy="1028700"/>
          </a:xfrm>
          <a:custGeom>
            <a:avLst/>
            <a:gdLst>
              <a:gd name="connsiteX0" fmla="*/ 0 w 0"/>
              <a:gd name="connsiteY0" fmla="*/ 0 h 1028700"/>
              <a:gd name="connsiteX1" fmla="*/ 0 w 0"/>
              <a:gd name="connsiteY1" fmla="*/ 1028700 h 1028700"/>
            </a:gdLst>
            <a:ahLst/>
            <a:cxnLst>
              <a:cxn ang="0">
                <a:pos x="connsiteX0" y="connsiteY0"/>
              </a:cxn>
              <a:cxn ang="0">
                <a:pos x="connsiteX1" y="connsiteY1"/>
              </a:cxn>
            </a:cxnLst>
            <a:rect l="l" t="t" r="r" b="b"/>
            <a:pathLst>
              <a:path h="1028700">
                <a:moveTo>
                  <a:pt x="0" y="0"/>
                </a:moveTo>
                <a:lnTo>
                  <a:pt x="0" y="1028700"/>
                </a:lnTo>
              </a:path>
            </a:pathLst>
          </a:cu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17897549-D8FE-41BB-B1AC-8235E0115D21}"/>
              </a:ext>
            </a:extLst>
          </p:cNvPr>
          <p:cNvSpPr/>
          <p:nvPr/>
        </p:nvSpPr>
        <p:spPr>
          <a:xfrm>
            <a:off x="7900146" y="3333917"/>
            <a:ext cx="0" cy="1028700"/>
          </a:xfrm>
          <a:custGeom>
            <a:avLst/>
            <a:gdLst>
              <a:gd name="connsiteX0" fmla="*/ 0 w 0"/>
              <a:gd name="connsiteY0" fmla="*/ 0 h 1028700"/>
              <a:gd name="connsiteX1" fmla="*/ 0 w 0"/>
              <a:gd name="connsiteY1" fmla="*/ 1028700 h 1028700"/>
            </a:gdLst>
            <a:ahLst/>
            <a:cxnLst>
              <a:cxn ang="0">
                <a:pos x="connsiteX0" y="connsiteY0"/>
              </a:cxn>
              <a:cxn ang="0">
                <a:pos x="connsiteX1" y="connsiteY1"/>
              </a:cxn>
            </a:cxnLst>
            <a:rect l="l" t="t" r="r" b="b"/>
            <a:pathLst>
              <a:path h="1028700">
                <a:moveTo>
                  <a:pt x="0" y="0"/>
                </a:moveTo>
                <a:lnTo>
                  <a:pt x="0" y="1028700"/>
                </a:lnTo>
              </a:path>
            </a:pathLst>
          </a:cu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0" name="Straight Arrow Connector 39">
            <a:extLst>
              <a:ext uri="{FF2B5EF4-FFF2-40B4-BE49-F238E27FC236}">
                <a16:creationId xmlns:a16="http://schemas.microsoft.com/office/drawing/2014/main" id="{75ACE2DC-7BA6-4940-8E6F-2C862A4A2F95}"/>
              </a:ext>
            </a:extLst>
          </p:cNvPr>
          <p:cNvCxnSpPr>
            <a:cxnSpLocks/>
          </p:cNvCxnSpPr>
          <p:nvPr/>
        </p:nvCxnSpPr>
        <p:spPr>
          <a:xfrm flipV="1">
            <a:off x="8844146" y="2310641"/>
            <a:ext cx="794464" cy="553014"/>
          </a:xfrm>
          <a:prstGeom prst="straightConnector1">
            <a:avLst/>
          </a:prstGeom>
          <a:ln w="19050">
            <a:prstDash val="sysDash"/>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99391F33-8DC3-4873-83B7-9749BDE77EEA}"/>
              </a:ext>
            </a:extLst>
          </p:cNvPr>
          <p:cNvSpPr txBox="1"/>
          <p:nvPr/>
        </p:nvSpPr>
        <p:spPr>
          <a:xfrm>
            <a:off x="9094543" y="2044980"/>
            <a:ext cx="148893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0000"/>
                </a:solidFill>
                <a:effectLst/>
                <a:uLnTx/>
                <a:uFillTx/>
                <a:latin typeface="Avenir Next LT Pro Light" panose="020B0304020202020204" pitchFamily="34" charset="0"/>
                <a:ea typeface="+mn-ea"/>
                <a:cs typeface="+mn-cs"/>
              </a:rPr>
              <a:t>Tinggi sisi tegak</a:t>
            </a:r>
          </a:p>
        </p:txBody>
      </p:sp>
      <p:sp>
        <p:nvSpPr>
          <p:cNvPr id="45" name="TextBox 44">
            <a:extLst>
              <a:ext uri="{FF2B5EF4-FFF2-40B4-BE49-F238E27FC236}">
                <a16:creationId xmlns:a16="http://schemas.microsoft.com/office/drawing/2014/main" id="{4FC5B5B3-ED48-4455-B7D6-3B5EF2628C6D}"/>
              </a:ext>
            </a:extLst>
          </p:cNvPr>
          <p:cNvSpPr txBox="1"/>
          <p:nvPr/>
        </p:nvSpPr>
        <p:spPr>
          <a:xfrm>
            <a:off x="4482606" y="3529904"/>
            <a:ext cx="107907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0000"/>
                </a:solidFill>
                <a:effectLst/>
                <a:uLnTx/>
                <a:uFillTx/>
                <a:latin typeface="Avenir Next LT Pro Light" panose="020B0304020202020204" pitchFamily="34" charset="0"/>
                <a:ea typeface="+mn-ea"/>
                <a:cs typeface="+mn-cs"/>
              </a:rPr>
              <a:t>OP = ½ AB</a:t>
            </a:r>
          </a:p>
        </p:txBody>
      </p:sp>
      <p:sp>
        <p:nvSpPr>
          <p:cNvPr id="46" name="TextBox 45">
            <a:extLst>
              <a:ext uri="{FF2B5EF4-FFF2-40B4-BE49-F238E27FC236}">
                <a16:creationId xmlns:a16="http://schemas.microsoft.com/office/drawing/2014/main" id="{E0F1FDC0-0A14-480E-8BDB-717FD5CE258C}"/>
              </a:ext>
            </a:extLst>
          </p:cNvPr>
          <p:cNvSpPr txBox="1"/>
          <p:nvPr/>
        </p:nvSpPr>
        <p:spPr>
          <a:xfrm>
            <a:off x="4534480" y="3846015"/>
            <a:ext cx="104708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0000"/>
                </a:solidFill>
                <a:effectLst/>
                <a:uLnTx/>
                <a:uFillTx/>
                <a:latin typeface="Avenir Next LT Pro Light" panose="020B0304020202020204" pitchFamily="34" charset="0"/>
                <a:ea typeface="+mn-ea"/>
                <a:cs typeface="+mn-cs"/>
              </a:rPr>
              <a:t>BP = ½ BC</a:t>
            </a:r>
          </a:p>
        </p:txBody>
      </p:sp>
      <p:pic>
        <p:nvPicPr>
          <p:cNvPr id="33" name="Picture 32">
            <a:extLst>
              <a:ext uri="{FF2B5EF4-FFF2-40B4-BE49-F238E27FC236}">
                <a16:creationId xmlns:a16="http://schemas.microsoft.com/office/drawing/2014/main" id="{50D94BD2-86D4-4DF0-B834-8197CE0C41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2838" y="2044980"/>
            <a:ext cx="1193029" cy="2537530"/>
          </a:xfrm>
          <a:prstGeom prst="rect">
            <a:avLst/>
          </a:prstGeom>
        </p:spPr>
      </p:pic>
      <p:grpSp>
        <p:nvGrpSpPr>
          <p:cNvPr id="5" name="Group 4">
            <a:extLst>
              <a:ext uri="{FF2B5EF4-FFF2-40B4-BE49-F238E27FC236}">
                <a16:creationId xmlns:a16="http://schemas.microsoft.com/office/drawing/2014/main" id="{034CBD0B-7BBE-4B23-8918-246BDD4FF03E}"/>
              </a:ext>
            </a:extLst>
          </p:cNvPr>
          <p:cNvGrpSpPr/>
          <p:nvPr/>
        </p:nvGrpSpPr>
        <p:grpSpPr>
          <a:xfrm>
            <a:off x="1607523" y="1168344"/>
            <a:ext cx="3550586" cy="3414166"/>
            <a:chOff x="1852074" y="1168344"/>
            <a:chExt cx="3550586" cy="3414166"/>
          </a:xfrm>
        </p:grpSpPr>
        <p:pic>
          <p:nvPicPr>
            <p:cNvPr id="13" name="Picture 12">
              <a:extLst>
                <a:ext uri="{FF2B5EF4-FFF2-40B4-BE49-F238E27FC236}">
                  <a16:creationId xmlns:a16="http://schemas.microsoft.com/office/drawing/2014/main" id="{CDD984D5-20F4-4F65-ACAD-4050B0895755}"/>
                </a:ext>
              </a:extLst>
            </p:cNvPr>
            <p:cNvPicPr>
              <a:picLocks noChangeAspect="1"/>
            </p:cNvPicPr>
            <p:nvPr/>
          </p:nvPicPr>
          <p:blipFill>
            <a:blip r:embed="rId4"/>
            <a:stretch>
              <a:fillRect/>
            </a:stretch>
          </p:blipFill>
          <p:spPr>
            <a:xfrm>
              <a:off x="2153553" y="1168344"/>
              <a:ext cx="2627423" cy="3414166"/>
            </a:xfrm>
            <a:prstGeom prst="rect">
              <a:avLst/>
            </a:prstGeom>
          </p:spPr>
        </p:pic>
        <p:sp>
          <p:nvSpPr>
            <p:cNvPr id="34" name="TextBox 33">
              <a:extLst>
                <a:ext uri="{FF2B5EF4-FFF2-40B4-BE49-F238E27FC236}">
                  <a16:creationId xmlns:a16="http://schemas.microsoft.com/office/drawing/2014/main" id="{F125B6DE-FC7A-4FF6-A682-D7E23C4ECCEA}"/>
                </a:ext>
              </a:extLst>
            </p:cNvPr>
            <p:cNvSpPr txBox="1"/>
            <p:nvPr/>
          </p:nvSpPr>
          <p:spPr>
            <a:xfrm>
              <a:off x="3913726" y="1836885"/>
              <a:ext cx="148893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0000"/>
                  </a:solidFill>
                  <a:effectLst/>
                  <a:uLnTx/>
                  <a:uFillTx/>
                  <a:latin typeface="Avenir Next LT Pro Light" panose="020B0304020202020204" pitchFamily="34" charset="0"/>
                  <a:ea typeface="+mn-ea"/>
                  <a:cs typeface="+mn-cs"/>
                </a:rPr>
                <a:t>Tinggi sisi tegak</a:t>
              </a:r>
            </a:p>
          </p:txBody>
        </p:sp>
        <p:sp>
          <p:nvSpPr>
            <p:cNvPr id="4" name="Freeform: Shape 3">
              <a:extLst>
                <a:ext uri="{FF2B5EF4-FFF2-40B4-BE49-F238E27FC236}">
                  <a16:creationId xmlns:a16="http://schemas.microsoft.com/office/drawing/2014/main" id="{41DC9A98-0629-4758-9A80-AAA36CB74581}"/>
                </a:ext>
              </a:extLst>
            </p:cNvPr>
            <p:cNvSpPr/>
            <p:nvPr/>
          </p:nvSpPr>
          <p:spPr>
            <a:xfrm>
              <a:off x="3415862" y="1807780"/>
              <a:ext cx="713423" cy="1534510"/>
            </a:xfrm>
            <a:custGeom>
              <a:avLst/>
              <a:gdLst>
                <a:gd name="connsiteX0" fmla="*/ 0 w 588579"/>
                <a:gd name="connsiteY0" fmla="*/ 0 h 1292772"/>
                <a:gd name="connsiteX1" fmla="*/ 588579 w 588579"/>
                <a:gd name="connsiteY1" fmla="*/ 1292772 h 1292772"/>
              </a:gdLst>
              <a:ahLst/>
              <a:cxnLst>
                <a:cxn ang="0">
                  <a:pos x="connsiteX0" y="connsiteY0"/>
                </a:cxn>
                <a:cxn ang="0">
                  <a:pos x="connsiteX1" y="connsiteY1"/>
                </a:cxn>
              </a:cxnLst>
              <a:rect l="l" t="t" r="r" b="b"/>
              <a:pathLst>
                <a:path w="588579" h="1292772">
                  <a:moveTo>
                    <a:pt x="0" y="0"/>
                  </a:moveTo>
                  <a:lnTo>
                    <a:pt x="588579" y="1292772"/>
                  </a:lnTo>
                </a:path>
              </a:pathLst>
            </a:cu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D3FE040E-586E-4B82-BB2E-8BF8D55CB2F2}"/>
                </a:ext>
              </a:extLst>
            </p:cNvPr>
            <p:cNvSpPr/>
            <p:nvPr/>
          </p:nvSpPr>
          <p:spPr>
            <a:xfrm>
              <a:off x="2396359" y="2974428"/>
              <a:ext cx="2007475" cy="756744"/>
            </a:xfrm>
            <a:custGeom>
              <a:avLst/>
              <a:gdLst>
                <a:gd name="connsiteX0" fmla="*/ 0 w 2007475"/>
                <a:gd name="connsiteY0" fmla="*/ 756744 h 756744"/>
                <a:gd name="connsiteX1" fmla="*/ 2007475 w 2007475"/>
                <a:gd name="connsiteY1" fmla="*/ 0 h 756744"/>
                <a:gd name="connsiteX2" fmla="*/ 2007475 w 2007475"/>
                <a:gd name="connsiteY2" fmla="*/ 0 h 756744"/>
                <a:gd name="connsiteX3" fmla="*/ 2007475 w 2007475"/>
                <a:gd name="connsiteY3" fmla="*/ 0 h 756744"/>
              </a:gdLst>
              <a:ahLst/>
              <a:cxnLst>
                <a:cxn ang="0">
                  <a:pos x="connsiteX0" y="connsiteY0"/>
                </a:cxn>
                <a:cxn ang="0">
                  <a:pos x="connsiteX1" y="connsiteY1"/>
                </a:cxn>
                <a:cxn ang="0">
                  <a:pos x="connsiteX2" y="connsiteY2"/>
                </a:cxn>
                <a:cxn ang="0">
                  <a:pos x="connsiteX3" y="connsiteY3"/>
                </a:cxn>
              </a:cxnLst>
              <a:rect l="l" t="t" r="r" b="b"/>
              <a:pathLst>
                <a:path w="2007475" h="756744">
                  <a:moveTo>
                    <a:pt x="0" y="756744"/>
                  </a:moveTo>
                  <a:lnTo>
                    <a:pt x="2007475" y="0"/>
                  </a:lnTo>
                  <a:lnTo>
                    <a:pt x="2007475" y="0"/>
                  </a:lnTo>
                  <a:lnTo>
                    <a:pt x="2007475" y="0"/>
                  </a:lnTo>
                </a:path>
              </a:pathLst>
            </a:custGeom>
            <a:noFill/>
            <a:ln w="1905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79A32140-DB6D-402B-A8C1-F3A391C059C4}"/>
                </a:ext>
              </a:extLst>
            </p:cNvPr>
            <p:cNvSpPr/>
            <p:nvPr/>
          </p:nvSpPr>
          <p:spPr>
            <a:xfrm>
              <a:off x="3069021" y="2984938"/>
              <a:ext cx="693682" cy="777765"/>
            </a:xfrm>
            <a:custGeom>
              <a:avLst/>
              <a:gdLst>
                <a:gd name="connsiteX0" fmla="*/ 693682 w 693682"/>
                <a:gd name="connsiteY0" fmla="*/ 777765 h 777765"/>
                <a:gd name="connsiteX1" fmla="*/ 0 w 693682"/>
                <a:gd name="connsiteY1" fmla="*/ 0 h 777765"/>
              </a:gdLst>
              <a:ahLst/>
              <a:cxnLst>
                <a:cxn ang="0">
                  <a:pos x="connsiteX0" y="connsiteY0"/>
                </a:cxn>
                <a:cxn ang="0">
                  <a:pos x="connsiteX1" y="connsiteY1"/>
                </a:cxn>
              </a:cxnLst>
              <a:rect l="l" t="t" r="r" b="b"/>
              <a:pathLst>
                <a:path w="693682" h="777765">
                  <a:moveTo>
                    <a:pt x="693682" y="777765"/>
                  </a:moveTo>
                  <a:lnTo>
                    <a:pt x="0" y="0"/>
                  </a:lnTo>
                </a:path>
              </a:pathLst>
            </a:custGeom>
            <a:noFill/>
            <a:ln w="1905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A2D9F78B-19EB-4731-9A44-2460B0FBA9EE}"/>
                </a:ext>
              </a:extLst>
            </p:cNvPr>
            <p:cNvSpPr/>
            <p:nvPr/>
          </p:nvSpPr>
          <p:spPr>
            <a:xfrm>
              <a:off x="3373821" y="1755228"/>
              <a:ext cx="10510" cy="1587062"/>
            </a:xfrm>
            <a:custGeom>
              <a:avLst/>
              <a:gdLst>
                <a:gd name="connsiteX0" fmla="*/ 0 w 10510"/>
                <a:gd name="connsiteY0" fmla="*/ 1587062 h 1587062"/>
                <a:gd name="connsiteX1" fmla="*/ 10510 w 10510"/>
                <a:gd name="connsiteY1" fmla="*/ 0 h 1587062"/>
              </a:gdLst>
              <a:ahLst/>
              <a:cxnLst>
                <a:cxn ang="0">
                  <a:pos x="connsiteX0" y="connsiteY0"/>
                </a:cxn>
                <a:cxn ang="0">
                  <a:pos x="connsiteX1" y="connsiteY1"/>
                </a:cxn>
              </a:cxnLst>
              <a:rect l="l" t="t" r="r" b="b"/>
              <a:pathLst>
                <a:path w="10510" h="1587062">
                  <a:moveTo>
                    <a:pt x="0" y="1587062"/>
                  </a:moveTo>
                  <a:cubicBezTo>
                    <a:pt x="3503" y="1058041"/>
                    <a:pt x="7007" y="529021"/>
                    <a:pt x="10510" y="0"/>
                  </a:cubicBezTo>
                </a:path>
              </a:pathLst>
            </a:custGeom>
            <a:noFill/>
            <a:ln w="19050">
              <a:solidFill>
                <a:srgbClr val="43D7E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44FE4DFC-6D73-4FA0-88D3-3A982834FC9F}"/>
                </a:ext>
              </a:extLst>
            </p:cNvPr>
            <p:cNvSpPr/>
            <p:nvPr/>
          </p:nvSpPr>
          <p:spPr>
            <a:xfrm>
              <a:off x="3363310" y="3342290"/>
              <a:ext cx="746235" cy="10510"/>
            </a:xfrm>
            <a:custGeom>
              <a:avLst/>
              <a:gdLst>
                <a:gd name="connsiteX0" fmla="*/ 0 w 746235"/>
                <a:gd name="connsiteY0" fmla="*/ 10510 h 10510"/>
                <a:gd name="connsiteX1" fmla="*/ 746235 w 746235"/>
                <a:gd name="connsiteY1" fmla="*/ 0 h 10510"/>
              </a:gdLst>
              <a:ahLst/>
              <a:cxnLst>
                <a:cxn ang="0">
                  <a:pos x="connsiteX0" y="connsiteY0"/>
                </a:cxn>
                <a:cxn ang="0">
                  <a:pos x="connsiteX1" y="connsiteY1"/>
                </a:cxn>
              </a:cxnLst>
              <a:rect l="l" t="t" r="r" b="b"/>
              <a:pathLst>
                <a:path w="746235" h="10510">
                  <a:moveTo>
                    <a:pt x="0" y="10510"/>
                  </a:moveTo>
                  <a:lnTo>
                    <a:pt x="746235" y="0"/>
                  </a:lnTo>
                </a:path>
              </a:pathLst>
            </a:custGeom>
            <a:noFill/>
            <a:ln w="1905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 name="Straight Arrow Connector 13">
              <a:extLst>
                <a:ext uri="{FF2B5EF4-FFF2-40B4-BE49-F238E27FC236}">
                  <a16:creationId xmlns:a16="http://schemas.microsoft.com/office/drawing/2014/main" id="{499A0A14-1B25-401E-821A-98B25383AC9E}"/>
                </a:ext>
              </a:extLst>
            </p:cNvPr>
            <p:cNvCxnSpPr>
              <a:cxnSpLocks/>
            </p:cNvCxnSpPr>
            <p:nvPr/>
          </p:nvCxnSpPr>
          <p:spPr>
            <a:xfrm flipV="1">
              <a:off x="3868734" y="2121282"/>
              <a:ext cx="794464" cy="553014"/>
            </a:xfrm>
            <a:prstGeom prst="straightConnector1">
              <a:avLst/>
            </a:prstGeom>
            <a:ln w="1905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4642477-386C-4C3B-99D0-18A150A4E2E2}"/>
                </a:ext>
              </a:extLst>
            </p:cNvPr>
            <p:cNvCxnSpPr>
              <a:cxnSpLocks/>
            </p:cNvCxnSpPr>
            <p:nvPr/>
          </p:nvCxnSpPr>
          <p:spPr>
            <a:xfrm flipH="1" flipV="1">
              <a:off x="2641719" y="2196218"/>
              <a:ext cx="721591" cy="553014"/>
            </a:xfrm>
            <a:prstGeom prst="straightConnector1">
              <a:avLst/>
            </a:prstGeom>
            <a:ln w="19050">
              <a:prstDash val="sysDash"/>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0CD7EF1F-0E3E-4F4C-81A4-B96FEC2F2FB5}"/>
                </a:ext>
              </a:extLst>
            </p:cNvPr>
            <p:cNvSpPr txBox="1"/>
            <p:nvPr/>
          </p:nvSpPr>
          <p:spPr>
            <a:xfrm>
              <a:off x="1852074" y="1910427"/>
              <a:ext cx="116512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0000"/>
                  </a:solidFill>
                  <a:effectLst/>
                  <a:uLnTx/>
                  <a:uFillTx/>
                  <a:latin typeface="Avenir Next LT Pro Light" panose="020B0304020202020204" pitchFamily="34" charset="0"/>
                  <a:ea typeface="+mn-ea"/>
                  <a:cs typeface="+mn-cs"/>
                </a:rPr>
                <a:t>Tinggi limas</a:t>
              </a:r>
            </a:p>
          </p:txBody>
        </p:sp>
        <p:sp>
          <p:nvSpPr>
            <p:cNvPr id="22" name="TextBox 21">
              <a:extLst>
                <a:ext uri="{FF2B5EF4-FFF2-40B4-BE49-F238E27FC236}">
                  <a16:creationId xmlns:a16="http://schemas.microsoft.com/office/drawing/2014/main" id="{846240D9-0A26-4BD8-B396-4BF878E3CAB9}"/>
                </a:ext>
              </a:extLst>
            </p:cNvPr>
            <p:cNvSpPr txBox="1"/>
            <p:nvPr/>
          </p:nvSpPr>
          <p:spPr>
            <a:xfrm>
              <a:off x="3162233" y="3305401"/>
              <a:ext cx="356188"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a:ln>
                    <a:noFill/>
                  </a:ln>
                  <a:solidFill>
                    <a:srgbClr val="7030A0"/>
                  </a:solidFill>
                  <a:effectLst/>
                  <a:uLnTx/>
                  <a:uFillTx/>
                  <a:latin typeface="Calibri" panose="020F0502020204030204"/>
                  <a:ea typeface="+mn-ea"/>
                  <a:cs typeface="+mn-cs"/>
                </a:rPr>
                <a:t>O</a:t>
              </a:r>
              <a:endParaRPr kumimoji="0" lang="en-US" sz="1800" b="1" i="1" u="none" strike="noStrike" kern="1200" cap="none" spc="0" normalizeH="0" baseline="0" noProof="0">
                <a:ln>
                  <a:noFill/>
                </a:ln>
                <a:solidFill>
                  <a:srgbClr val="7030A0"/>
                </a:solidFill>
                <a:effectLst/>
                <a:uLnTx/>
                <a:uFillTx/>
                <a:latin typeface="Calibri" panose="020F0502020204030204"/>
                <a:ea typeface="+mn-ea"/>
                <a:cs typeface="+mn-cs"/>
              </a:endParaRPr>
            </a:p>
          </p:txBody>
        </p:sp>
        <p:sp>
          <p:nvSpPr>
            <p:cNvPr id="42" name="TextBox 41">
              <a:extLst>
                <a:ext uri="{FF2B5EF4-FFF2-40B4-BE49-F238E27FC236}">
                  <a16:creationId xmlns:a16="http://schemas.microsoft.com/office/drawing/2014/main" id="{685E1072-5A84-4C36-8C83-9E082B2424FB}"/>
                </a:ext>
              </a:extLst>
            </p:cNvPr>
            <p:cNvSpPr txBox="1"/>
            <p:nvPr/>
          </p:nvSpPr>
          <p:spPr>
            <a:xfrm>
              <a:off x="4053925" y="3183675"/>
              <a:ext cx="320922"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a:ln>
                    <a:noFill/>
                  </a:ln>
                  <a:solidFill>
                    <a:srgbClr val="7030A0"/>
                  </a:solidFill>
                  <a:effectLst/>
                  <a:uLnTx/>
                  <a:uFillTx/>
                  <a:latin typeface="Calibri" panose="020F0502020204030204"/>
                  <a:ea typeface="+mn-ea"/>
                  <a:cs typeface="+mn-cs"/>
                </a:rPr>
                <a:t>P</a:t>
              </a:r>
              <a:endParaRPr kumimoji="0" lang="en-US" sz="1800" b="1" i="1" u="none" strike="noStrike" kern="1200" cap="none" spc="0" normalizeH="0" baseline="0" noProof="0">
                <a:ln>
                  <a:noFill/>
                </a:ln>
                <a:solidFill>
                  <a:srgbClr val="7030A0"/>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472E44CD-E9C2-4FEA-9B26-0A2B8EB99DAE}"/>
                </a:ext>
              </a:extLst>
            </p:cNvPr>
            <p:cNvSpPr txBox="1"/>
            <p:nvPr/>
          </p:nvSpPr>
          <p:spPr>
            <a:xfrm>
              <a:off x="4333742" y="3229841"/>
              <a:ext cx="80970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0000"/>
                  </a:solidFill>
                  <a:effectLst/>
                  <a:uLnTx/>
                  <a:uFillTx/>
                  <a:latin typeface="Avenir Next LT Pro Light" panose="020B0304020202020204" pitchFamily="34" charset="0"/>
                  <a:ea typeface="+mn-ea"/>
                  <a:cs typeface="+mn-cs"/>
                </a:rPr>
                <a:t>Ingat !!!</a:t>
              </a:r>
            </a:p>
          </p:txBody>
        </p:sp>
      </p:grpSp>
    </p:spTree>
    <p:extLst>
      <p:ext uri="{BB962C8B-B14F-4D97-AF65-F5344CB8AC3E}">
        <p14:creationId xmlns:p14="http://schemas.microsoft.com/office/powerpoint/2010/main" val="1849788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wipe(down)">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down)">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down)">
                                      <p:cBhvr>
                                        <p:cTn id="32" dur="500"/>
                                        <p:tgtEl>
                                          <p:spTgt spid="32"/>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down)">
                                      <p:cBhvr>
                                        <p:cTn id="35" dur="500"/>
                                        <p:tgtEl>
                                          <p:spTgt spid="20"/>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500"/>
                                        <p:tgtEl>
                                          <p:spTgt spid="21"/>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down)">
                                      <p:cBhvr>
                                        <p:cTn id="41" dur="500"/>
                                        <p:tgtEl>
                                          <p:spTgt spid="3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wipe(down)">
                                      <p:cBhvr>
                                        <p:cTn id="46" dur="500"/>
                                        <p:tgtEl>
                                          <p:spTgt spid="4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wipe(down)">
                                      <p:cBhvr>
                                        <p:cTn id="5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8" grpId="0" animBg="1"/>
      <p:bldP spid="20" grpId="0" animBg="1"/>
      <p:bldP spid="32" grpId="0" animBg="1"/>
      <p:bldP spid="21" grpId="0" animBg="1"/>
      <p:bldP spid="39" grpId="0" animBg="1"/>
      <p:bldP spid="41" grpId="0"/>
      <p:bldP spid="45" grpId="0"/>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791"/>
        <p:cNvGrpSpPr/>
        <p:nvPr/>
      </p:nvGrpSpPr>
      <p:grpSpPr>
        <a:xfrm>
          <a:off x="0" y="0"/>
          <a:ext cx="0" cy="0"/>
          <a:chOff x="0" y="0"/>
          <a:chExt cx="0" cy="0"/>
        </a:xfrm>
      </p:grpSpPr>
      <p:grpSp>
        <p:nvGrpSpPr>
          <p:cNvPr id="5792" name="Google Shape;5792;p45"/>
          <p:cNvGrpSpPr/>
          <p:nvPr/>
        </p:nvGrpSpPr>
        <p:grpSpPr>
          <a:xfrm>
            <a:off x="1700263" y="30390"/>
            <a:ext cx="8791757" cy="6652287"/>
            <a:chOff x="546546" y="53500"/>
            <a:chExt cx="6454402" cy="4883726"/>
          </a:xfrm>
        </p:grpSpPr>
        <p:sp>
          <p:nvSpPr>
            <p:cNvPr id="5793" name="Google Shape;5793;p45"/>
            <p:cNvSpPr/>
            <p:nvPr/>
          </p:nvSpPr>
          <p:spPr>
            <a:xfrm>
              <a:off x="546546" y="114151"/>
              <a:ext cx="6392988" cy="4823075"/>
            </a:xfrm>
            <a:custGeom>
              <a:avLst/>
              <a:gdLst/>
              <a:ahLst/>
              <a:cxnLst/>
              <a:rect l="l" t="t" r="r" b="b"/>
              <a:pathLst>
                <a:path w="277805" h="209585" extrusionOk="0">
                  <a:moveTo>
                    <a:pt x="277787" y="3686"/>
                  </a:moveTo>
                  <a:cubicBezTo>
                    <a:pt x="277721" y="3670"/>
                    <a:pt x="277637" y="3636"/>
                    <a:pt x="277587" y="3570"/>
                  </a:cubicBezTo>
                  <a:cubicBezTo>
                    <a:pt x="276887" y="3553"/>
                    <a:pt x="276187" y="3520"/>
                    <a:pt x="275486" y="3486"/>
                  </a:cubicBezTo>
                  <a:cubicBezTo>
                    <a:pt x="271434" y="3403"/>
                    <a:pt x="267365" y="3319"/>
                    <a:pt x="263296" y="3236"/>
                  </a:cubicBezTo>
                  <a:cubicBezTo>
                    <a:pt x="261028" y="3186"/>
                    <a:pt x="258760" y="3153"/>
                    <a:pt x="256476" y="3136"/>
                  </a:cubicBezTo>
                  <a:cubicBezTo>
                    <a:pt x="255875" y="3169"/>
                    <a:pt x="255258" y="3119"/>
                    <a:pt x="254658" y="2986"/>
                  </a:cubicBezTo>
                  <a:cubicBezTo>
                    <a:pt x="254241" y="2886"/>
                    <a:pt x="253741" y="2736"/>
                    <a:pt x="253374" y="2869"/>
                  </a:cubicBezTo>
                  <a:cubicBezTo>
                    <a:pt x="252607" y="3153"/>
                    <a:pt x="251823" y="3086"/>
                    <a:pt x="251056" y="3069"/>
                  </a:cubicBezTo>
                  <a:cubicBezTo>
                    <a:pt x="248304" y="3036"/>
                    <a:pt x="245553" y="3169"/>
                    <a:pt x="242818" y="2702"/>
                  </a:cubicBezTo>
                  <a:cubicBezTo>
                    <a:pt x="242151" y="2719"/>
                    <a:pt x="241484" y="2619"/>
                    <a:pt x="240834" y="2452"/>
                  </a:cubicBezTo>
                  <a:cubicBezTo>
                    <a:pt x="240917" y="2869"/>
                    <a:pt x="241067" y="3253"/>
                    <a:pt x="241451" y="3503"/>
                  </a:cubicBezTo>
                  <a:cubicBezTo>
                    <a:pt x="241567" y="3570"/>
                    <a:pt x="241634" y="3736"/>
                    <a:pt x="241467" y="3803"/>
                  </a:cubicBezTo>
                  <a:cubicBezTo>
                    <a:pt x="241351" y="3853"/>
                    <a:pt x="241217" y="3836"/>
                    <a:pt x="241117" y="3786"/>
                  </a:cubicBezTo>
                  <a:cubicBezTo>
                    <a:pt x="240817" y="3603"/>
                    <a:pt x="240600" y="3319"/>
                    <a:pt x="240483" y="3003"/>
                  </a:cubicBezTo>
                  <a:cubicBezTo>
                    <a:pt x="239533" y="3069"/>
                    <a:pt x="238582" y="3036"/>
                    <a:pt x="237632" y="2919"/>
                  </a:cubicBezTo>
                  <a:cubicBezTo>
                    <a:pt x="235231" y="2886"/>
                    <a:pt x="232846" y="2836"/>
                    <a:pt x="230445" y="2819"/>
                  </a:cubicBezTo>
                  <a:cubicBezTo>
                    <a:pt x="229311" y="2803"/>
                    <a:pt x="228177" y="2836"/>
                    <a:pt x="227059" y="2853"/>
                  </a:cubicBezTo>
                  <a:cubicBezTo>
                    <a:pt x="226793" y="3086"/>
                    <a:pt x="226476" y="3036"/>
                    <a:pt x="226176" y="3019"/>
                  </a:cubicBezTo>
                  <a:cubicBezTo>
                    <a:pt x="225142" y="2953"/>
                    <a:pt x="224091" y="2869"/>
                    <a:pt x="223057" y="2819"/>
                  </a:cubicBezTo>
                  <a:cubicBezTo>
                    <a:pt x="222373" y="2803"/>
                    <a:pt x="222123" y="3086"/>
                    <a:pt x="222140" y="3770"/>
                  </a:cubicBezTo>
                  <a:cubicBezTo>
                    <a:pt x="222140" y="3820"/>
                    <a:pt x="222157" y="3870"/>
                    <a:pt x="222157" y="3903"/>
                  </a:cubicBezTo>
                  <a:cubicBezTo>
                    <a:pt x="222190" y="4453"/>
                    <a:pt x="222123" y="4587"/>
                    <a:pt x="221656" y="4554"/>
                  </a:cubicBezTo>
                  <a:cubicBezTo>
                    <a:pt x="221089" y="4503"/>
                    <a:pt x="220522" y="4687"/>
                    <a:pt x="220106" y="5070"/>
                  </a:cubicBezTo>
                  <a:cubicBezTo>
                    <a:pt x="219705" y="5371"/>
                    <a:pt x="219222" y="5504"/>
                    <a:pt x="218738" y="5454"/>
                  </a:cubicBezTo>
                  <a:cubicBezTo>
                    <a:pt x="217988" y="5421"/>
                    <a:pt x="218004" y="5421"/>
                    <a:pt x="217704" y="4637"/>
                  </a:cubicBezTo>
                  <a:cubicBezTo>
                    <a:pt x="217587" y="4403"/>
                    <a:pt x="217454" y="4187"/>
                    <a:pt x="217304" y="3970"/>
                  </a:cubicBezTo>
                  <a:cubicBezTo>
                    <a:pt x="217037" y="3486"/>
                    <a:pt x="216620" y="3069"/>
                    <a:pt x="216554" y="2469"/>
                  </a:cubicBezTo>
                  <a:cubicBezTo>
                    <a:pt x="215953" y="2202"/>
                    <a:pt x="215320" y="2152"/>
                    <a:pt x="214703" y="2019"/>
                  </a:cubicBezTo>
                  <a:cubicBezTo>
                    <a:pt x="214236" y="2002"/>
                    <a:pt x="213769" y="2035"/>
                    <a:pt x="213302" y="2102"/>
                  </a:cubicBezTo>
                  <a:cubicBezTo>
                    <a:pt x="212835" y="2186"/>
                    <a:pt x="212301" y="2319"/>
                    <a:pt x="211901" y="1852"/>
                  </a:cubicBezTo>
                  <a:lnTo>
                    <a:pt x="211884" y="1819"/>
                  </a:lnTo>
                  <a:cubicBezTo>
                    <a:pt x="211334" y="1435"/>
                    <a:pt x="210700" y="1218"/>
                    <a:pt x="210100" y="968"/>
                  </a:cubicBezTo>
                  <a:cubicBezTo>
                    <a:pt x="209983" y="952"/>
                    <a:pt x="209883" y="935"/>
                    <a:pt x="209783" y="918"/>
                  </a:cubicBezTo>
                  <a:cubicBezTo>
                    <a:pt x="209266" y="901"/>
                    <a:pt x="208716" y="935"/>
                    <a:pt x="208282" y="568"/>
                  </a:cubicBezTo>
                  <a:cubicBezTo>
                    <a:pt x="208099" y="535"/>
                    <a:pt x="207915" y="501"/>
                    <a:pt x="207715" y="468"/>
                  </a:cubicBezTo>
                  <a:cubicBezTo>
                    <a:pt x="207632" y="735"/>
                    <a:pt x="207732" y="1018"/>
                    <a:pt x="207949" y="1185"/>
                  </a:cubicBezTo>
                  <a:cubicBezTo>
                    <a:pt x="208582" y="1368"/>
                    <a:pt x="208599" y="1418"/>
                    <a:pt x="208582" y="2202"/>
                  </a:cubicBezTo>
                  <a:cubicBezTo>
                    <a:pt x="208633" y="2252"/>
                    <a:pt x="208666" y="2319"/>
                    <a:pt x="208683" y="2402"/>
                  </a:cubicBezTo>
                  <a:cubicBezTo>
                    <a:pt x="209016" y="2486"/>
                    <a:pt x="209366" y="2586"/>
                    <a:pt x="209483" y="2986"/>
                  </a:cubicBezTo>
                  <a:cubicBezTo>
                    <a:pt x="209550" y="2986"/>
                    <a:pt x="209616" y="3003"/>
                    <a:pt x="209666" y="3036"/>
                  </a:cubicBezTo>
                  <a:cubicBezTo>
                    <a:pt x="210200" y="3036"/>
                    <a:pt x="210700" y="3269"/>
                    <a:pt x="211017" y="3703"/>
                  </a:cubicBezTo>
                  <a:cubicBezTo>
                    <a:pt x="211517" y="4403"/>
                    <a:pt x="212101" y="4954"/>
                    <a:pt x="213018" y="4954"/>
                  </a:cubicBezTo>
                  <a:cubicBezTo>
                    <a:pt x="213068" y="4954"/>
                    <a:pt x="213102" y="4970"/>
                    <a:pt x="213135" y="5004"/>
                  </a:cubicBezTo>
                  <a:cubicBezTo>
                    <a:pt x="214019" y="5554"/>
                    <a:pt x="215036" y="5871"/>
                    <a:pt x="216070" y="5921"/>
                  </a:cubicBezTo>
                  <a:cubicBezTo>
                    <a:pt x="216070" y="6054"/>
                    <a:pt x="216087" y="6171"/>
                    <a:pt x="216037" y="6204"/>
                  </a:cubicBezTo>
                  <a:cubicBezTo>
                    <a:pt x="215786" y="6455"/>
                    <a:pt x="215686" y="6688"/>
                    <a:pt x="215937" y="7005"/>
                  </a:cubicBezTo>
                  <a:cubicBezTo>
                    <a:pt x="216087" y="7155"/>
                    <a:pt x="216203" y="7338"/>
                    <a:pt x="216353" y="7505"/>
                  </a:cubicBezTo>
                  <a:cubicBezTo>
                    <a:pt x="216604" y="7755"/>
                    <a:pt x="216670" y="8139"/>
                    <a:pt x="216520" y="8456"/>
                  </a:cubicBezTo>
                  <a:cubicBezTo>
                    <a:pt x="216353" y="9089"/>
                    <a:pt x="216320" y="9756"/>
                    <a:pt x="216437" y="10390"/>
                  </a:cubicBezTo>
                  <a:cubicBezTo>
                    <a:pt x="216537" y="11007"/>
                    <a:pt x="216654" y="11674"/>
                    <a:pt x="216237" y="12258"/>
                  </a:cubicBezTo>
                  <a:cubicBezTo>
                    <a:pt x="216403" y="12708"/>
                    <a:pt x="216237" y="13025"/>
                    <a:pt x="215887" y="13275"/>
                  </a:cubicBezTo>
                  <a:cubicBezTo>
                    <a:pt x="214669" y="14192"/>
                    <a:pt x="213252" y="14142"/>
                    <a:pt x="211968" y="13442"/>
                  </a:cubicBezTo>
                  <a:cubicBezTo>
                    <a:pt x="211451" y="13192"/>
                    <a:pt x="211117" y="12658"/>
                    <a:pt x="211117" y="12091"/>
                  </a:cubicBezTo>
                  <a:cubicBezTo>
                    <a:pt x="210867" y="11674"/>
                    <a:pt x="210984" y="11241"/>
                    <a:pt x="211034" y="10807"/>
                  </a:cubicBezTo>
                  <a:cubicBezTo>
                    <a:pt x="211084" y="10107"/>
                    <a:pt x="211217" y="9406"/>
                    <a:pt x="211151" y="8722"/>
                  </a:cubicBezTo>
                  <a:cubicBezTo>
                    <a:pt x="211117" y="8239"/>
                    <a:pt x="211134" y="7889"/>
                    <a:pt x="211517" y="7555"/>
                  </a:cubicBezTo>
                  <a:cubicBezTo>
                    <a:pt x="211918" y="7238"/>
                    <a:pt x="211934" y="6838"/>
                    <a:pt x="211784" y="6371"/>
                  </a:cubicBezTo>
                  <a:cubicBezTo>
                    <a:pt x="211417" y="5054"/>
                    <a:pt x="211417" y="5054"/>
                    <a:pt x="210033" y="4570"/>
                  </a:cubicBezTo>
                  <a:cubicBezTo>
                    <a:pt x="209783" y="4503"/>
                    <a:pt x="209533" y="4403"/>
                    <a:pt x="209283" y="4303"/>
                  </a:cubicBezTo>
                  <a:cubicBezTo>
                    <a:pt x="208733" y="4037"/>
                    <a:pt x="208199" y="3770"/>
                    <a:pt x="207932" y="3169"/>
                  </a:cubicBezTo>
                  <a:cubicBezTo>
                    <a:pt x="207882" y="3169"/>
                    <a:pt x="207849" y="3136"/>
                    <a:pt x="207815" y="3103"/>
                  </a:cubicBezTo>
                  <a:cubicBezTo>
                    <a:pt x="207699" y="3103"/>
                    <a:pt x="207632" y="3053"/>
                    <a:pt x="207649" y="2919"/>
                  </a:cubicBezTo>
                  <a:cubicBezTo>
                    <a:pt x="207599" y="2853"/>
                    <a:pt x="207565" y="2786"/>
                    <a:pt x="207565" y="2702"/>
                  </a:cubicBezTo>
                  <a:cubicBezTo>
                    <a:pt x="206882" y="2469"/>
                    <a:pt x="206164" y="2586"/>
                    <a:pt x="205481" y="2536"/>
                  </a:cubicBezTo>
                  <a:cubicBezTo>
                    <a:pt x="203813" y="2436"/>
                    <a:pt x="202179" y="2336"/>
                    <a:pt x="200511" y="2236"/>
                  </a:cubicBezTo>
                  <a:cubicBezTo>
                    <a:pt x="199978" y="2219"/>
                    <a:pt x="199911" y="2336"/>
                    <a:pt x="200094" y="2836"/>
                  </a:cubicBezTo>
                  <a:cubicBezTo>
                    <a:pt x="200128" y="2936"/>
                    <a:pt x="200361" y="3036"/>
                    <a:pt x="200111" y="3136"/>
                  </a:cubicBezTo>
                  <a:cubicBezTo>
                    <a:pt x="200028" y="3153"/>
                    <a:pt x="199944" y="3136"/>
                    <a:pt x="199878" y="3069"/>
                  </a:cubicBezTo>
                  <a:cubicBezTo>
                    <a:pt x="199594" y="2602"/>
                    <a:pt x="199144" y="2536"/>
                    <a:pt x="198644" y="2519"/>
                  </a:cubicBezTo>
                  <a:cubicBezTo>
                    <a:pt x="197610" y="2519"/>
                    <a:pt x="196559" y="2586"/>
                    <a:pt x="195525" y="2402"/>
                  </a:cubicBezTo>
                  <a:cubicBezTo>
                    <a:pt x="194308" y="2436"/>
                    <a:pt x="193107" y="2402"/>
                    <a:pt x="191940" y="1985"/>
                  </a:cubicBezTo>
                  <a:cubicBezTo>
                    <a:pt x="191740" y="1935"/>
                    <a:pt x="191523" y="1919"/>
                    <a:pt x="191306" y="1902"/>
                  </a:cubicBezTo>
                  <a:cubicBezTo>
                    <a:pt x="191290" y="2119"/>
                    <a:pt x="191340" y="2386"/>
                    <a:pt x="190973" y="2302"/>
                  </a:cubicBezTo>
                  <a:cubicBezTo>
                    <a:pt x="189672" y="2336"/>
                    <a:pt x="188355" y="2386"/>
                    <a:pt x="187037" y="2386"/>
                  </a:cubicBezTo>
                  <a:cubicBezTo>
                    <a:pt x="183469" y="2386"/>
                    <a:pt x="179900" y="2336"/>
                    <a:pt x="176315" y="2319"/>
                  </a:cubicBezTo>
                  <a:cubicBezTo>
                    <a:pt x="173913" y="2319"/>
                    <a:pt x="171529" y="2352"/>
                    <a:pt x="169111" y="2386"/>
                  </a:cubicBezTo>
                  <a:cubicBezTo>
                    <a:pt x="169027" y="2502"/>
                    <a:pt x="169061" y="2769"/>
                    <a:pt x="168810" y="2686"/>
                  </a:cubicBezTo>
                  <a:cubicBezTo>
                    <a:pt x="168727" y="2652"/>
                    <a:pt x="168710" y="2452"/>
                    <a:pt x="168677" y="2336"/>
                  </a:cubicBezTo>
                  <a:cubicBezTo>
                    <a:pt x="168177" y="2169"/>
                    <a:pt x="167660" y="2102"/>
                    <a:pt x="167126" y="2135"/>
                  </a:cubicBezTo>
                  <a:cubicBezTo>
                    <a:pt x="166309" y="2135"/>
                    <a:pt x="165492" y="2102"/>
                    <a:pt x="164675" y="2085"/>
                  </a:cubicBezTo>
                  <a:cubicBezTo>
                    <a:pt x="164458" y="2736"/>
                    <a:pt x="164441" y="2702"/>
                    <a:pt x="163941" y="2769"/>
                  </a:cubicBezTo>
                  <a:cubicBezTo>
                    <a:pt x="162640" y="2936"/>
                    <a:pt x="161340" y="3036"/>
                    <a:pt x="160172" y="3720"/>
                  </a:cubicBezTo>
                  <a:cubicBezTo>
                    <a:pt x="159672" y="4003"/>
                    <a:pt x="159155" y="3870"/>
                    <a:pt x="158655" y="3753"/>
                  </a:cubicBezTo>
                  <a:cubicBezTo>
                    <a:pt x="158538" y="3720"/>
                    <a:pt x="158438" y="3620"/>
                    <a:pt x="158388" y="3503"/>
                  </a:cubicBezTo>
                  <a:cubicBezTo>
                    <a:pt x="158238" y="3086"/>
                    <a:pt x="158388" y="2619"/>
                    <a:pt x="158738" y="2352"/>
                  </a:cubicBezTo>
                  <a:lnTo>
                    <a:pt x="159155" y="2052"/>
                  </a:lnTo>
                  <a:cubicBezTo>
                    <a:pt x="158988" y="2019"/>
                    <a:pt x="158822" y="1985"/>
                    <a:pt x="158655" y="1952"/>
                  </a:cubicBezTo>
                  <a:cubicBezTo>
                    <a:pt x="158004" y="1952"/>
                    <a:pt x="157354" y="1952"/>
                    <a:pt x="156704" y="1935"/>
                  </a:cubicBezTo>
                  <a:cubicBezTo>
                    <a:pt x="156370" y="1935"/>
                    <a:pt x="156020" y="1835"/>
                    <a:pt x="155687" y="2019"/>
                  </a:cubicBezTo>
                  <a:cubicBezTo>
                    <a:pt x="156354" y="2602"/>
                    <a:pt x="155520" y="3119"/>
                    <a:pt x="155620" y="3670"/>
                  </a:cubicBezTo>
                  <a:cubicBezTo>
                    <a:pt x="155670" y="3970"/>
                    <a:pt x="155403" y="4087"/>
                    <a:pt x="155136" y="4170"/>
                  </a:cubicBezTo>
                  <a:cubicBezTo>
                    <a:pt x="154936" y="4253"/>
                    <a:pt x="154753" y="4353"/>
                    <a:pt x="154586" y="4487"/>
                  </a:cubicBezTo>
                  <a:cubicBezTo>
                    <a:pt x="154402" y="4604"/>
                    <a:pt x="154286" y="4804"/>
                    <a:pt x="154286" y="5020"/>
                  </a:cubicBezTo>
                  <a:cubicBezTo>
                    <a:pt x="154202" y="5187"/>
                    <a:pt x="154136" y="5337"/>
                    <a:pt x="154052" y="5487"/>
                  </a:cubicBezTo>
                  <a:cubicBezTo>
                    <a:pt x="153802" y="5921"/>
                    <a:pt x="153852" y="6088"/>
                    <a:pt x="154319" y="6188"/>
                  </a:cubicBezTo>
                  <a:cubicBezTo>
                    <a:pt x="154836" y="6271"/>
                    <a:pt x="155336" y="6371"/>
                    <a:pt x="155837" y="6505"/>
                  </a:cubicBezTo>
                  <a:cubicBezTo>
                    <a:pt x="156687" y="6755"/>
                    <a:pt x="157087" y="7238"/>
                    <a:pt x="157254" y="8122"/>
                  </a:cubicBezTo>
                  <a:cubicBezTo>
                    <a:pt x="157421" y="9039"/>
                    <a:pt x="157204" y="9940"/>
                    <a:pt x="157187" y="10857"/>
                  </a:cubicBezTo>
                  <a:lnTo>
                    <a:pt x="157187" y="10857"/>
                  </a:lnTo>
                  <a:cubicBezTo>
                    <a:pt x="157187" y="10957"/>
                    <a:pt x="157454" y="11057"/>
                    <a:pt x="157254" y="11141"/>
                  </a:cubicBezTo>
                  <a:cubicBezTo>
                    <a:pt x="157304" y="11724"/>
                    <a:pt x="156954" y="12274"/>
                    <a:pt x="156404" y="12475"/>
                  </a:cubicBezTo>
                  <a:cubicBezTo>
                    <a:pt x="155503" y="12942"/>
                    <a:pt x="154452" y="13025"/>
                    <a:pt x="153485" y="12691"/>
                  </a:cubicBezTo>
                  <a:cubicBezTo>
                    <a:pt x="152752" y="12425"/>
                    <a:pt x="152034" y="12058"/>
                    <a:pt x="151934" y="11107"/>
                  </a:cubicBezTo>
                  <a:cubicBezTo>
                    <a:pt x="151701" y="11024"/>
                    <a:pt x="151534" y="10807"/>
                    <a:pt x="151684" y="10624"/>
                  </a:cubicBezTo>
                  <a:cubicBezTo>
                    <a:pt x="152135" y="10073"/>
                    <a:pt x="152085" y="9423"/>
                    <a:pt x="152118" y="8773"/>
                  </a:cubicBezTo>
                  <a:cubicBezTo>
                    <a:pt x="152168" y="8139"/>
                    <a:pt x="152151" y="7488"/>
                    <a:pt x="152635" y="6955"/>
                  </a:cubicBezTo>
                  <a:cubicBezTo>
                    <a:pt x="152835" y="6705"/>
                    <a:pt x="152818" y="6405"/>
                    <a:pt x="152685" y="6104"/>
                  </a:cubicBezTo>
                  <a:cubicBezTo>
                    <a:pt x="152535" y="5754"/>
                    <a:pt x="152718" y="5537"/>
                    <a:pt x="153002" y="5371"/>
                  </a:cubicBezTo>
                  <a:cubicBezTo>
                    <a:pt x="153152" y="5287"/>
                    <a:pt x="153285" y="5171"/>
                    <a:pt x="153419" y="5070"/>
                  </a:cubicBezTo>
                  <a:cubicBezTo>
                    <a:pt x="152902" y="4720"/>
                    <a:pt x="152285" y="4470"/>
                    <a:pt x="152018" y="3820"/>
                  </a:cubicBezTo>
                  <a:cubicBezTo>
                    <a:pt x="151934" y="3586"/>
                    <a:pt x="151834" y="3353"/>
                    <a:pt x="151751" y="3119"/>
                  </a:cubicBezTo>
                  <a:cubicBezTo>
                    <a:pt x="151668" y="2869"/>
                    <a:pt x="151251" y="3003"/>
                    <a:pt x="151201" y="2686"/>
                  </a:cubicBezTo>
                  <a:cubicBezTo>
                    <a:pt x="151568" y="2352"/>
                    <a:pt x="152001" y="2402"/>
                    <a:pt x="152418" y="2386"/>
                  </a:cubicBezTo>
                  <a:cubicBezTo>
                    <a:pt x="152685" y="2386"/>
                    <a:pt x="152785" y="2186"/>
                    <a:pt x="152835" y="1969"/>
                  </a:cubicBezTo>
                  <a:cubicBezTo>
                    <a:pt x="151801" y="1935"/>
                    <a:pt x="150767" y="1652"/>
                    <a:pt x="149717" y="1835"/>
                  </a:cubicBezTo>
                  <a:cubicBezTo>
                    <a:pt x="149683" y="1935"/>
                    <a:pt x="149550" y="1985"/>
                    <a:pt x="149450" y="1935"/>
                  </a:cubicBezTo>
                  <a:cubicBezTo>
                    <a:pt x="146431" y="1919"/>
                    <a:pt x="143413" y="1885"/>
                    <a:pt x="140411" y="1869"/>
                  </a:cubicBezTo>
                  <a:cubicBezTo>
                    <a:pt x="136042" y="1869"/>
                    <a:pt x="131673" y="1869"/>
                    <a:pt x="127304" y="1869"/>
                  </a:cubicBezTo>
                  <a:cubicBezTo>
                    <a:pt x="127137" y="1885"/>
                    <a:pt x="126954" y="1902"/>
                    <a:pt x="126787" y="1935"/>
                  </a:cubicBezTo>
                  <a:cubicBezTo>
                    <a:pt x="127321" y="2386"/>
                    <a:pt x="127904" y="2769"/>
                    <a:pt x="128638" y="2786"/>
                  </a:cubicBezTo>
                  <a:cubicBezTo>
                    <a:pt x="128888" y="2803"/>
                    <a:pt x="129005" y="3003"/>
                    <a:pt x="129055" y="3219"/>
                  </a:cubicBezTo>
                  <a:cubicBezTo>
                    <a:pt x="129205" y="3319"/>
                    <a:pt x="129405" y="3319"/>
                    <a:pt x="129589" y="3253"/>
                  </a:cubicBezTo>
                  <a:cubicBezTo>
                    <a:pt x="129722" y="3136"/>
                    <a:pt x="129939" y="3153"/>
                    <a:pt x="130039" y="3319"/>
                  </a:cubicBezTo>
                  <a:cubicBezTo>
                    <a:pt x="130406" y="4020"/>
                    <a:pt x="130990" y="4520"/>
                    <a:pt x="131573" y="5037"/>
                  </a:cubicBezTo>
                  <a:cubicBezTo>
                    <a:pt x="132023" y="5171"/>
                    <a:pt x="132507" y="5120"/>
                    <a:pt x="132974" y="5120"/>
                  </a:cubicBezTo>
                  <a:cubicBezTo>
                    <a:pt x="133708" y="5104"/>
                    <a:pt x="134441" y="5154"/>
                    <a:pt x="135158" y="5304"/>
                  </a:cubicBezTo>
                  <a:cubicBezTo>
                    <a:pt x="135225" y="5337"/>
                    <a:pt x="135275" y="5387"/>
                    <a:pt x="135275" y="5471"/>
                  </a:cubicBezTo>
                  <a:cubicBezTo>
                    <a:pt x="135275" y="5554"/>
                    <a:pt x="135225" y="5637"/>
                    <a:pt x="135158" y="5671"/>
                  </a:cubicBezTo>
                  <a:cubicBezTo>
                    <a:pt x="134808" y="5904"/>
                    <a:pt x="134391" y="5788"/>
                    <a:pt x="134008" y="5771"/>
                  </a:cubicBezTo>
                  <a:cubicBezTo>
                    <a:pt x="133674" y="5737"/>
                    <a:pt x="133041" y="5637"/>
                    <a:pt x="132824" y="5788"/>
                  </a:cubicBezTo>
                  <a:cubicBezTo>
                    <a:pt x="132824" y="5838"/>
                    <a:pt x="132807" y="5888"/>
                    <a:pt x="132791" y="5938"/>
                  </a:cubicBezTo>
                  <a:cubicBezTo>
                    <a:pt x="133574" y="5988"/>
                    <a:pt x="134608" y="6038"/>
                    <a:pt x="135492" y="6104"/>
                  </a:cubicBezTo>
                  <a:cubicBezTo>
                    <a:pt x="136109" y="6121"/>
                    <a:pt x="136693" y="6438"/>
                    <a:pt x="137043" y="6955"/>
                  </a:cubicBezTo>
                  <a:cubicBezTo>
                    <a:pt x="137243" y="7038"/>
                    <a:pt x="137393" y="7222"/>
                    <a:pt x="137443" y="7438"/>
                  </a:cubicBezTo>
                  <a:cubicBezTo>
                    <a:pt x="137576" y="8639"/>
                    <a:pt x="137777" y="9806"/>
                    <a:pt x="137443" y="10990"/>
                  </a:cubicBezTo>
                  <a:cubicBezTo>
                    <a:pt x="137510" y="11191"/>
                    <a:pt x="137460" y="11424"/>
                    <a:pt x="137310" y="11591"/>
                  </a:cubicBezTo>
                  <a:cubicBezTo>
                    <a:pt x="136059" y="12841"/>
                    <a:pt x="134075" y="12925"/>
                    <a:pt x="132707" y="11791"/>
                  </a:cubicBezTo>
                  <a:cubicBezTo>
                    <a:pt x="132424" y="11574"/>
                    <a:pt x="132274" y="11207"/>
                    <a:pt x="132324" y="10840"/>
                  </a:cubicBezTo>
                  <a:cubicBezTo>
                    <a:pt x="132224" y="9590"/>
                    <a:pt x="132374" y="8272"/>
                    <a:pt x="132490" y="7038"/>
                  </a:cubicBezTo>
                  <a:cubicBezTo>
                    <a:pt x="132624" y="6688"/>
                    <a:pt x="132724" y="6321"/>
                    <a:pt x="132807" y="5938"/>
                  </a:cubicBezTo>
                  <a:lnTo>
                    <a:pt x="132757" y="5938"/>
                  </a:lnTo>
                  <a:cubicBezTo>
                    <a:pt x="132757" y="5888"/>
                    <a:pt x="132774" y="5821"/>
                    <a:pt x="132824" y="5804"/>
                  </a:cubicBezTo>
                  <a:lnTo>
                    <a:pt x="132824" y="5754"/>
                  </a:lnTo>
                  <a:cubicBezTo>
                    <a:pt x="132324" y="5704"/>
                    <a:pt x="131823" y="5854"/>
                    <a:pt x="131323" y="5821"/>
                  </a:cubicBezTo>
                  <a:cubicBezTo>
                    <a:pt x="130773" y="5821"/>
                    <a:pt x="130389" y="5437"/>
                    <a:pt x="129956" y="5204"/>
                  </a:cubicBezTo>
                  <a:cubicBezTo>
                    <a:pt x="129555" y="5004"/>
                    <a:pt x="129472" y="4654"/>
                    <a:pt x="129522" y="4253"/>
                  </a:cubicBezTo>
                  <a:cubicBezTo>
                    <a:pt x="129255" y="4203"/>
                    <a:pt x="128972" y="4153"/>
                    <a:pt x="128705" y="4103"/>
                  </a:cubicBezTo>
                  <a:lnTo>
                    <a:pt x="128638" y="4103"/>
                  </a:lnTo>
                  <a:lnTo>
                    <a:pt x="128572" y="4103"/>
                  </a:lnTo>
                  <a:cubicBezTo>
                    <a:pt x="128438" y="4220"/>
                    <a:pt x="128238" y="4237"/>
                    <a:pt x="128088" y="4153"/>
                  </a:cubicBezTo>
                  <a:cubicBezTo>
                    <a:pt x="127671" y="3920"/>
                    <a:pt x="127254" y="3703"/>
                    <a:pt x="126837" y="3486"/>
                  </a:cubicBezTo>
                  <a:cubicBezTo>
                    <a:pt x="126537" y="3453"/>
                    <a:pt x="126220" y="3786"/>
                    <a:pt x="125970" y="3553"/>
                  </a:cubicBezTo>
                  <a:cubicBezTo>
                    <a:pt x="125320" y="2969"/>
                    <a:pt x="124453" y="2936"/>
                    <a:pt x="123719" y="2552"/>
                  </a:cubicBezTo>
                  <a:cubicBezTo>
                    <a:pt x="122835" y="2719"/>
                    <a:pt x="121985" y="3053"/>
                    <a:pt x="121217" y="3520"/>
                  </a:cubicBezTo>
                  <a:cubicBezTo>
                    <a:pt x="120617" y="3936"/>
                    <a:pt x="120267" y="3970"/>
                    <a:pt x="119750" y="3536"/>
                  </a:cubicBezTo>
                  <a:cubicBezTo>
                    <a:pt x="119100" y="2969"/>
                    <a:pt x="118449" y="2402"/>
                    <a:pt x="117799" y="1852"/>
                  </a:cubicBezTo>
                  <a:cubicBezTo>
                    <a:pt x="117165" y="1819"/>
                    <a:pt x="116515" y="1785"/>
                    <a:pt x="115881" y="1719"/>
                  </a:cubicBezTo>
                  <a:cubicBezTo>
                    <a:pt x="115448" y="1652"/>
                    <a:pt x="115014" y="1885"/>
                    <a:pt x="114831" y="2302"/>
                  </a:cubicBezTo>
                  <a:cubicBezTo>
                    <a:pt x="114781" y="2419"/>
                    <a:pt x="114697" y="2519"/>
                    <a:pt x="114630" y="2619"/>
                  </a:cubicBezTo>
                  <a:cubicBezTo>
                    <a:pt x="114464" y="3036"/>
                    <a:pt x="114080" y="3103"/>
                    <a:pt x="113713" y="3153"/>
                  </a:cubicBezTo>
                  <a:cubicBezTo>
                    <a:pt x="113430" y="3169"/>
                    <a:pt x="113146" y="3169"/>
                    <a:pt x="112863" y="3136"/>
                  </a:cubicBezTo>
                  <a:cubicBezTo>
                    <a:pt x="112679" y="3470"/>
                    <a:pt x="112429" y="3786"/>
                    <a:pt x="112112" y="4037"/>
                  </a:cubicBezTo>
                  <a:cubicBezTo>
                    <a:pt x="111796" y="4320"/>
                    <a:pt x="111429" y="4353"/>
                    <a:pt x="111028" y="4337"/>
                  </a:cubicBezTo>
                  <a:cubicBezTo>
                    <a:pt x="110628" y="4303"/>
                    <a:pt x="110245" y="4687"/>
                    <a:pt x="109928" y="4270"/>
                  </a:cubicBezTo>
                  <a:cubicBezTo>
                    <a:pt x="109678" y="3936"/>
                    <a:pt x="109177" y="4087"/>
                    <a:pt x="108927" y="3770"/>
                  </a:cubicBezTo>
                  <a:cubicBezTo>
                    <a:pt x="109194" y="3253"/>
                    <a:pt x="109544" y="2803"/>
                    <a:pt x="109978" y="2402"/>
                  </a:cubicBezTo>
                  <a:cubicBezTo>
                    <a:pt x="110095" y="2286"/>
                    <a:pt x="110145" y="2102"/>
                    <a:pt x="110111" y="1935"/>
                  </a:cubicBezTo>
                  <a:cubicBezTo>
                    <a:pt x="110028" y="1669"/>
                    <a:pt x="109811" y="1635"/>
                    <a:pt x="109594" y="1585"/>
                  </a:cubicBezTo>
                  <a:cubicBezTo>
                    <a:pt x="108744" y="1552"/>
                    <a:pt x="107893" y="1502"/>
                    <a:pt x="107026" y="1452"/>
                  </a:cubicBezTo>
                  <a:cubicBezTo>
                    <a:pt x="106809" y="1452"/>
                    <a:pt x="106593" y="1435"/>
                    <a:pt x="106526" y="1168"/>
                  </a:cubicBezTo>
                  <a:cubicBezTo>
                    <a:pt x="106092" y="1168"/>
                    <a:pt x="105659" y="1152"/>
                    <a:pt x="105225" y="1135"/>
                  </a:cubicBezTo>
                  <a:cubicBezTo>
                    <a:pt x="105142" y="1435"/>
                    <a:pt x="105225" y="1752"/>
                    <a:pt x="105459" y="1969"/>
                  </a:cubicBezTo>
                  <a:cubicBezTo>
                    <a:pt x="105659" y="2152"/>
                    <a:pt x="105559" y="2386"/>
                    <a:pt x="105342" y="2502"/>
                  </a:cubicBezTo>
                  <a:cubicBezTo>
                    <a:pt x="105092" y="2669"/>
                    <a:pt x="104808" y="2769"/>
                    <a:pt x="104508" y="2819"/>
                  </a:cubicBezTo>
                  <a:cubicBezTo>
                    <a:pt x="103908" y="2919"/>
                    <a:pt x="103324" y="3103"/>
                    <a:pt x="102757" y="3336"/>
                  </a:cubicBezTo>
                  <a:cubicBezTo>
                    <a:pt x="102257" y="3520"/>
                    <a:pt x="101757" y="3670"/>
                    <a:pt x="101273" y="3836"/>
                  </a:cubicBezTo>
                  <a:cubicBezTo>
                    <a:pt x="101023" y="3920"/>
                    <a:pt x="100706" y="3987"/>
                    <a:pt x="100523" y="3820"/>
                  </a:cubicBezTo>
                  <a:cubicBezTo>
                    <a:pt x="100006" y="3403"/>
                    <a:pt x="99405" y="3353"/>
                    <a:pt x="98822" y="3236"/>
                  </a:cubicBezTo>
                  <a:cubicBezTo>
                    <a:pt x="98655" y="3169"/>
                    <a:pt x="98588" y="2953"/>
                    <a:pt x="98705" y="2819"/>
                  </a:cubicBezTo>
                  <a:cubicBezTo>
                    <a:pt x="99139" y="2319"/>
                    <a:pt x="99672" y="1935"/>
                    <a:pt x="100289" y="1685"/>
                  </a:cubicBezTo>
                  <a:cubicBezTo>
                    <a:pt x="100022" y="1585"/>
                    <a:pt x="99806" y="1502"/>
                    <a:pt x="99605" y="1418"/>
                  </a:cubicBezTo>
                  <a:cubicBezTo>
                    <a:pt x="99122" y="1435"/>
                    <a:pt x="98638" y="1468"/>
                    <a:pt x="98171" y="1452"/>
                  </a:cubicBezTo>
                  <a:cubicBezTo>
                    <a:pt x="97471" y="1452"/>
                    <a:pt x="96771" y="1352"/>
                    <a:pt x="96087" y="1418"/>
                  </a:cubicBezTo>
                  <a:cubicBezTo>
                    <a:pt x="95520" y="1485"/>
                    <a:pt x="94953" y="1402"/>
                    <a:pt x="94419" y="1218"/>
                  </a:cubicBezTo>
                  <a:cubicBezTo>
                    <a:pt x="94336" y="1652"/>
                    <a:pt x="94569" y="2002"/>
                    <a:pt x="94786" y="2369"/>
                  </a:cubicBezTo>
                  <a:cubicBezTo>
                    <a:pt x="94936" y="2652"/>
                    <a:pt x="94736" y="2819"/>
                    <a:pt x="94453" y="2853"/>
                  </a:cubicBezTo>
                  <a:cubicBezTo>
                    <a:pt x="94336" y="3153"/>
                    <a:pt x="94319" y="3486"/>
                    <a:pt x="94386" y="3803"/>
                  </a:cubicBezTo>
                  <a:cubicBezTo>
                    <a:pt x="94503" y="3953"/>
                    <a:pt x="94569" y="4137"/>
                    <a:pt x="94553" y="4337"/>
                  </a:cubicBezTo>
                  <a:cubicBezTo>
                    <a:pt x="94719" y="4470"/>
                    <a:pt x="94736" y="4570"/>
                    <a:pt x="94519" y="4654"/>
                  </a:cubicBezTo>
                  <a:cubicBezTo>
                    <a:pt x="94519" y="5354"/>
                    <a:pt x="94936" y="5687"/>
                    <a:pt x="95570" y="5721"/>
                  </a:cubicBezTo>
                  <a:cubicBezTo>
                    <a:pt x="96220" y="5788"/>
                    <a:pt x="96837" y="5971"/>
                    <a:pt x="97404" y="6304"/>
                  </a:cubicBezTo>
                  <a:cubicBezTo>
                    <a:pt x="97754" y="6471"/>
                    <a:pt x="97988" y="6821"/>
                    <a:pt x="98038" y="7205"/>
                  </a:cubicBezTo>
                  <a:cubicBezTo>
                    <a:pt x="98188" y="8456"/>
                    <a:pt x="98171" y="9723"/>
                    <a:pt x="97971" y="10957"/>
                  </a:cubicBezTo>
                  <a:cubicBezTo>
                    <a:pt x="98021" y="11524"/>
                    <a:pt x="97504" y="11641"/>
                    <a:pt x="97171" y="11858"/>
                  </a:cubicBezTo>
                  <a:cubicBezTo>
                    <a:pt x="95887" y="12691"/>
                    <a:pt x="94186" y="12508"/>
                    <a:pt x="93119" y="11407"/>
                  </a:cubicBezTo>
                  <a:cubicBezTo>
                    <a:pt x="92985" y="11307"/>
                    <a:pt x="92918" y="11124"/>
                    <a:pt x="92968" y="10957"/>
                  </a:cubicBezTo>
                  <a:cubicBezTo>
                    <a:pt x="92685" y="10090"/>
                    <a:pt x="92635" y="9156"/>
                    <a:pt x="92835" y="8272"/>
                  </a:cubicBezTo>
                  <a:cubicBezTo>
                    <a:pt x="93052" y="7388"/>
                    <a:pt x="93152" y="6421"/>
                    <a:pt x="92568" y="5571"/>
                  </a:cubicBezTo>
                  <a:cubicBezTo>
                    <a:pt x="92201" y="5504"/>
                    <a:pt x="91935" y="5321"/>
                    <a:pt x="91868" y="4937"/>
                  </a:cubicBezTo>
                  <a:cubicBezTo>
                    <a:pt x="91801" y="4654"/>
                    <a:pt x="91601" y="4420"/>
                    <a:pt x="91318" y="4320"/>
                  </a:cubicBezTo>
                  <a:lnTo>
                    <a:pt x="89933" y="4887"/>
                  </a:lnTo>
                  <a:cubicBezTo>
                    <a:pt x="89850" y="5120"/>
                    <a:pt x="89650" y="5120"/>
                    <a:pt x="89450" y="5087"/>
                  </a:cubicBezTo>
                  <a:cubicBezTo>
                    <a:pt x="89400" y="5187"/>
                    <a:pt x="89350" y="5304"/>
                    <a:pt x="89300" y="5404"/>
                  </a:cubicBezTo>
                  <a:cubicBezTo>
                    <a:pt x="89350" y="5537"/>
                    <a:pt x="89266" y="5587"/>
                    <a:pt x="89150" y="5571"/>
                  </a:cubicBezTo>
                  <a:cubicBezTo>
                    <a:pt x="88366" y="5788"/>
                    <a:pt x="88149" y="6321"/>
                    <a:pt x="88249" y="7072"/>
                  </a:cubicBezTo>
                  <a:cubicBezTo>
                    <a:pt x="88366" y="7805"/>
                    <a:pt x="88283" y="8522"/>
                    <a:pt x="88232" y="9239"/>
                  </a:cubicBezTo>
                  <a:cubicBezTo>
                    <a:pt x="88416" y="9590"/>
                    <a:pt x="88349" y="9957"/>
                    <a:pt x="88283" y="10323"/>
                  </a:cubicBezTo>
                  <a:cubicBezTo>
                    <a:pt x="88299" y="10690"/>
                    <a:pt x="88433" y="11090"/>
                    <a:pt x="87999" y="11341"/>
                  </a:cubicBezTo>
                  <a:cubicBezTo>
                    <a:pt x="86448" y="12575"/>
                    <a:pt x="85147" y="12641"/>
                    <a:pt x="83613" y="11591"/>
                  </a:cubicBezTo>
                  <a:cubicBezTo>
                    <a:pt x="83313" y="11374"/>
                    <a:pt x="83046" y="11191"/>
                    <a:pt x="82746" y="10990"/>
                  </a:cubicBezTo>
                  <a:cubicBezTo>
                    <a:pt x="82346" y="11057"/>
                    <a:pt x="81912" y="10940"/>
                    <a:pt x="81545" y="11207"/>
                  </a:cubicBezTo>
                  <a:cubicBezTo>
                    <a:pt x="81529" y="11341"/>
                    <a:pt x="81512" y="11341"/>
                    <a:pt x="81512" y="11207"/>
                  </a:cubicBezTo>
                  <a:cubicBezTo>
                    <a:pt x="80828" y="11174"/>
                    <a:pt x="80128" y="11107"/>
                    <a:pt x="79444" y="11307"/>
                  </a:cubicBezTo>
                  <a:cubicBezTo>
                    <a:pt x="79261" y="11357"/>
                    <a:pt x="79127" y="11191"/>
                    <a:pt x="79061" y="11024"/>
                  </a:cubicBezTo>
                  <a:cubicBezTo>
                    <a:pt x="78827" y="10907"/>
                    <a:pt x="78544" y="10957"/>
                    <a:pt x="78360" y="11157"/>
                  </a:cubicBezTo>
                  <a:cubicBezTo>
                    <a:pt x="77026" y="12458"/>
                    <a:pt x="75275" y="12675"/>
                    <a:pt x="73774" y="11491"/>
                  </a:cubicBezTo>
                  <a:cubicBezTo>
                    <a:pt x="73424" y="11241"/>
                    <a:pt x="73007" y="11074"/>
                    <a:pt x="72574" y="11040"/>
                  </a:cubicBezTo>
                  <a:cubicBezTo>
                    <a:pt x="72007" y="11207"/>
                    <a:pt x="71407" y="11224"/>
                    <a:pt x="70806" y="11107"/>
                  </a:cubicBezTo>
                  <a:cubicBezTo>
                    <a:pt x="70356" y="11024"/>
                    <a:pt x="69856" y="11074"/>
                    <a:pt x="69422" y="10907"/>
                  </a:cubicBezTo>
                  <a:cubicBezTo>
                    <a:pt x="68872" y="10690"/>
                    <a:pt x="68622" y="11391"/>
                    <a:pt x="68138" y="11224"/>
                  </a:cubicBezTo>
                  <a:cubicBezTo>
                    <a:pt x="67421" y="12124"/>
                    <a:pt x="66470" y="12274"/>
                    <a:pt x="65420" y="12124"/>
                  </a:cubicBezTo>
                  <a:cubicBezTo>
                    <a:pt x="64903" y="12041"/>
                    <a:pt x="64419" y="11791"/>
                    <a:pt x="64019" y="11441"/>
                  </a:cubicBezTo>
                  <a:cubicBezTo>
                    <a:pt x="63769" y="11374"/>
                    <a:pt x="63586" y="11207"/>
                    <a:pt x="63485" y="10957"/>
                  </a:cubicBezTo>
                  <a:cubicBezTo>
                    <a:pt x="62952" y="10774"/>
                    <a:pt x="62385" y="10790"/>
                    <a:pt x="61818" y="10774"/>
                  </a:cubicBezTo>
                  <a:cubicBezTo>
                    <a:pt x="61268" y="10790"/>
                    <a:pt x="60701" y="10740"/>
                    <a:pt x="60150" y="10607"/>
                  </a:cubicBezTo>
                  <a:cubicBezTo>
                    <a:pt x="59650" y="10790"/>
                    <a:pt x="59133" y="10574"/>
                    <a:pt x="58616" y="10607"/>
                  </a:cubicBezTo>
                  <a:cubicBezTo>
                    <a:pt x="58366" y="11574"/>
                    <a:pt x="57582" y="11858"/>
                    <a:pt x="56748" y="12008"/>
                  </a:cubicBezTo>
                  <a:cubicBezTo>
                    <a:pt x="55531" y="12274"/>
                    <a:pt x="54264" y="11824"/>
                    <a:pt x="53480" y="10857"/>
                  </a:cubicBezTo>
                  <a:cubicBezTo>
                    <a:pt x="53347" y="10874"/>
                    <a:pt x="53213" y="10890"/>
                    <a:pt x="53080" y="10940"/>
                  </a:cubicBezTo>
                  <a:cubicBezTo>
                    <a:pt x="52079" y="11241"/>
                    <a:pt x="50995" y="11074"/>
                    <a:pt x="50128" y="10473"/>
                  </a:cubicBezTo>
                  <a:cubicBezTo>
                    <a:pt x="49811" y="10273"/>
                    <a:pt x="49461" y="10357"/>
                    <a:pt x="49128" y="10273"/>
                  </a:cubicBezTo>
                  <a:cubicBezTo>
                    <a:pt x="48561" y="11774"/>
                    <a:pt x="46526" y="12325"/>
                    <a:pt x="44992" y="11641"/>
                  </a:cubicBezTo>
                  <a:cubicBezTo>
                    <a:pt x="44542" y="11457"/>
                    <a:pt x="44208" y="11124"/>
                    <a:pt x="43791" y="10874"/>
                  </a:cubicBezTo>
                  <a:cubicBezTo>
                    <a:pt x="43224" y="10957"/>
                    <a:pt x="42657" y="10640"/>
                    <a:pt x="42124" y="10707"/>
                  </a:cubicBezTo>
                  <a:cubicBezTo>
                    <a:pt x="41040" y="10874"/>
                    <a:pt x="39989" y="10724"/>
                    <a:pt x="38922" y="10690"/>
                  </a:cubicBezTo>
                  <a:cubicBezTo>
                    <a:pt x="38455" y="11407"/>
                    <a:pt x="37671" y="11841"/>
                    <a:pt x="36821" y="11841"/>
                  </a:cubicBezTo>
                  <a:cubicBezTo>
                    <a:pt x="35787" y="11858"/>
                    <a:pt x="34803" y="11657"/>
                    <a:pt x="34052" y="10874"/>
                  </a:cubicBezTo>
                  <a:cubicBezTo>
                    <a:pt x="33536" y="10657"/>
                    <a:pt x="33069" y="10240"/>
                    <a:pt x="32502" y="10307"/>
                  </a:cubicBezTo>
                  <a:cubicBezTo>
                    <a:pt x="31918" y="10390"/>
                    <a:pt x="31368" y="10340"/>
                    <a:pt x="30834" y="10407"/>
                  </a:cubicBezTo>
                  <a:cubicBezTo>
                    <a:pt x="30034" y="10523"/>
                    <a:pt x="29200" y="10540"/>
                    <a:pt x="28549" y="11124"/>
                  </a:cubicBezTo>
                  <a:cubicBezTo>
                    <a:pt x="27215" y="12058"/>
                    <a:pt x="25865" y="12008"/>
                    <a:pt x="24531" y="11107"/>
                  </a:cubicBezTo>
                  <a:cubicBezTo>
                    <a:pt x="24180" y="10940"/>
                    <a:pt x="23914" y="10624"/>
                    <a:pt x="23830" y="10223"/>
                  </a:cubicBezTo>
                  <a:cubicBezTo>
                    <a:pt x="23680" y="9556"/>
                    <a:pt x="23513" y="8856"/>
                    <a:pt x="23830" y="8189"/>
                  </a:cubicBezTo>
                  <a:lnTo>
                    <a:pt x="23847" y="7655"/>
                  </a:lnTo>
                  <a:cubicBezTo>
                    <a:pt x="23830" y="7305"/>
                    <a:pt x="23830" y="6955"/>
                    <a:pt x="23813" y="6605"/>
                  </a:cubicBezTo>
                  <a:cubicBezTo>
                    <a:pt x="23847" y="6388"/>
                    <a:pt x="23780" y="6171"/>
                    <a:pt x="23630" y="6004"/>
                  </a:cubicBezTo>
                  <a:cubicBezTo>
                    <a:pt x="23297" y="5704"/>
                    <a:pt x="22980" y="5321"/>
                    <a:pt x="22596" y="5221"/>
                  </a:cubicBezTo>
                  <a:cubicBezTo>
                    <a:pt x="21879" y="5054"/>
                    <a:pt x="21229" y="4670"/>
                    <a:pt x="20512" y="4470"/>
                  </a:cubicBezTo>
                  <a:cubicBezTo>
                    <a:pt x="19895" y="4287"/>
                    <a:pt x="19411" y="4153"/>
                    <a:pt x="18877" y="4720"/>
                  </a:cubicBezTo>
                  <a:cubicBezTo>
                    <a:pt x="18527" y="5120"/>
                    <a:pt x="17994" y="5054"/>
                    <a:pt x="17577" y="4720"/>
                  </a:cubicBezTo>
                  <a:cubicBezTo>
                    <a:pt x="17343" y="4520"/>
                    <a:pt x="17310" y="4270"/>
                    <a:pt x="17660" y="4120"/>
                  </a:cubicBezTo>
                  <a:cubicBezTo>
                    <a:pt x="17593" y="3770"/>
                    <a:pt x="17610" y="3420"/>
                    <a:pt x="17743" y="3086"/>
                  </a:cubicBezTo>
                  <a:cubicBezTo>
                    <a:pt x="18027" y="2319"/>
                    <a:pt x="18294" y="1552"/>
                    <a:pt x="18577" y="768"/>
                  </a:cubicBezTo>
                  <a:cubicBezTo>
                    <a:pt x="16643" y="635"/>
                    <a:pt x="14708" y="518"/>
                    <a:pt x="12791" y="385"/>
                  </a:cubicBezTo>
                  <a:cubicBezTo>
                    <a:pt x="11840" y="685"/>
                    <a:pt x="10890" y="468"/>
                    <a:pt x="9939" y="401"/>
                  </a:cubicBezTo>
                  <a:cubicBezTo>
                    <a:pt x="9239" y="401"/>
                    <a:pt x="8522" y="435"/>
                    <a:pt x="7838" y="251"/>
                  </a:cubicBezTo>
                  <a:cubicBezTo>
                    <a:pt x="6370" y="201"/>
                    <a:pt x="4886" y="134"/>
                    <a:pt x="3419" y="84"/>
                  </a:cubicBezTo>
                  <a:cubicBezTo>
                    <a:pt x="3019" y="68"/>
                    <a:pt x="2618" y="1"/>
                    <a:pt x="2252" y="134"/>
                  </a:cubicBezTo>
                  <a:lnTo>
                    <a:pt x="867" y="103392"/>
                  </a:lnTo>
                  <a:lnTo>
                    <a:pt x="67" y="190791"/>
                  </a:lnTo>
                  <a:cubicBezTo>
                    <a:pt x="0" y="199829"/>
                    <a:pt x="7271" y="207233"/>
                    <a:pt x="16326" y="207316"/>
                  </a:cubicBezTo>
                  <a:lnTo>
                    <a:pt x="259611" y="209551"/>
                  </a:lnTo>
                  <a:cubicBezTo>
                    <a:pt x="263813" y="209584"/>
                    <a:pt x="267665" y="208017"/>
                    <a:pt x="270884" y="204848"/>
                  </a:cubicBezTo>
                  <a:cubicBezTo>
                    <a:pt x="274119" y="201680"/>
                    <a:pt x="275403" y="197494"/>
                    <a:pt x="275436" y="193292"/>
                  </a:cubicBezTo>
                  <a:lnTo>
                    <a:pt x="277137" y="7172"/>
                  </a:lnTo>
                  <a:cubicBezTo>
                    <a:pt x="277154" y="6238"/>
                    <a:pt x="277571" y="5321"/>
                    <a:pt x="277604" y="4387"/>
                  </a:cubicBezTo>
                  <a:cubicBezTo>
                    <a:pt x="277421" y="4187"/>
                    <a:pt x="277804" y="3936"/>
                    <a:pt x="277787" y="3686"/>
                  </a:cubicBezTo>
                  <a:close/>
                  <a:moveTo>
                    <a:pt x="9472" y="10223"/>
                  </a:moveTo>
                  <a:cubicBezTo>
                    <a:pt x="8638" y="11474"/>
                    <a:pt x="7371" y="11707"/>
                    <a:pt x="6037" y="11474"/>
                  </a:cubicBezTo>
                  <a:cubicBezTo>
                    <a:pt x="5603" y="11391"/>
                    <a:pt x="4970" y="11291"/>
                    <a:pt x="4786" y="10690"/>
                  </a:cubicBezTo>
                  <a:cubicBezTo>
                    <a:pt x="4236" y="10473"/>
                    <a:pt x="3936" y="9873"/>
                    <a:pt x="4086" y="9306"/>
                  </a:cubicBezTo>
                  <a:cubicBezTo>
                    <a:pt x="3902" y="9156"/>
                    <a:pt x="3852" y="8923"/>
                    <a:pt x="3936" y="8706"/>
                  </a:cubicBezTo>
                  <a:cubicBezTo>
                    <a:pt x="4169" y="7989"/>
                    <a:pt x="4203" y="7255"/>
                    <a:pt x="4303" y="6521"/>
                  </a:cubicBezTo>
                  <a:cubicBezTo>
                    <a:pt x="4353" y="6221"/>
                    <a:pt x="4453" y="5921"/>
                    <a:pt x="4586" y="5654"/>
                  </a:cubicBezTo>
                  <a:cubicBezTo>
                    <a:pt x="4653" y="5487"/>
                    <a:pt x="4770" y="5371"/>
                    <a:pt x="4920" y="5287"/>
                  </a:cubicBezTo>
                  <a:cubicBezTo>
                    <a:pt x="5670" y="5020"/>
                    <a:pt x="6421" y="4770"/>
                    <a:pt x="7204" y="4937"/>
                  </a:cubicBezTo>
                  <a:cubicBezTo>
                    <a:pt x="7571" y="5020"/>
                    <a:pt x="7871" y="5087"/>
                    <a:pt x="8222" y="4954"/>
                  </a:cubicBezTo>
                  <a:cubicBezTo>
                    <a:pt x="8372" y="4854"/>
                    <a:pt x="8588" y="4904"/>
                    <a:pt x="8688" y="5054"/>
                  </a:cubicBezTo>
                  <a:cubicBezTo>
                    <a:pt x="9022" y="5654"/>
                    <a:pt x="9706" y="6071"/>
                    <a:pt x="9522" y="6888"/>
                  </a:cubicBezTo>
                  <a:cubicBezTo>
                    <a:pt x="9489" y="7038"/>
                    <a:pt x="9639" y="7238"/>
                    <a:pt x="9622" y="7405"/>
                  </a:cubicBezTo>
                  <a:cubicBezTo>
                    <a:pt x="9589" y="8339"/>
                    <a:pt x="9972" y="9306"/>
                    <a:pt x="9472" y="10223"/>
                  </a:cubicBezTo>
                  <a:close/>
                  <a:moveTo>
                    <a:pt x="19278" y="10323"/>
                  </a:moveTo>
                  <a:cubicBezTo>
                    <a:pt x="19261" y="10624"/>
                    <a:pt x="19044" y="10890"/>
                    <a:pt x="18744" y="10974"/>
                  </a:cubicBezTo>
                  <a:cubicBezTo>
                    <a:pt x="18661" y="10990"/>
                    <a:pt x="18561" y="10990"/>
                    <a:pt x="18477" y="11007"/>
                  </a:cubicBezTo>
                  <a:cubicBezTo>
                    <a:pt x="18044" y="11624"/>
                    <a:pt x="17377" y="11724"/>
                    <a:pt x="16693" y="11691"/>
                  </a:cubicBezTo>
                  <a:cubicBezTo>
                    <a:pt x="15809" y="11641"/>
                    <a:pt x="14875" y="11641"/>
                    <a:pt x="14325" y="10724"/>
                  </a:cubicBezTo>
                  <a:cubicBezTo>
                    <a:pt x="13975" y="10490"/>
                    <a:pt x="13808" y="10073"/>
                    <a:pt x="13858" y="9656"/>
                  </a:cubicBezTo>
                  <a:cubicBezTo>
                    <a:pt x="13808" y="9239"/>
                    <a:pt x="13491" y="8773"/>
                    <a:pt x="13691" y="8389"/>
                  </a:cubicBezTo>
                  <a:cubicBezTo>
                    <a:pt x="14041" y="7722"/>
                    <a:pt x="13991" y="7038"/>
                    <a:pt x="14041" y="6355"/>
                  </a:cubicBezTo>
                  <a:cubicBezTo>
                    <a:pt x="14091" y="5487"/>
                    <a:pt x="14292" y="5271"/>
                    <a:pt x="15142" y="5254"/>
                  </a:cubicBezTo>
                  <a:cubicBezTo>
                    <a:pt x="15709" y="5237"/>
                    <a:pt x="16293" y="5354"/>
                    <a:pt x="16826" y="5221"/>
                  </a:cubicBezTo>
                  <a:cubicBezTo>
                    <a:pt x="17527" y="5037"/>
                    <a:pt x="17994" y="5387"/>
                    <a:pt x="18511" y="5687"/>
                  </a:cubicBezTo>
                  <a:cubicBezTo>
                    <a:pt x="19178" y="6071"/>
                    <a:pt x="19344" y="6655"/>
                    <a:pt x="19228" y="7355"/>
                  </a:cubicBezTo>
                  <a:cubicBezTo>
                    <a:pt x="19194" y="7622"/>
                    <a:pt x="19178" y="7889"/>
                    <a:pt x="19144" y="8139"/>
                  </a:cubicBezTo>
                  <a:cubicBezTo>
                    <a:pt x="19328" y="8856"/>
                    <a:pt x="19378" y="9590"/>
                    <a:pt x="19278" y="10323"/>
                  </a:cubicBezTo>
                  <a:close/>
                  <a:moveTo>
                    <a:pt x="107677" y="11274"/>
                  </a:moveTo>
                  <a:cubicBezTo>
                    <a:pt x="107610" y="11391"/>
                    <a:pt x="107577" y="11524"/>
                    <a:pt x="107476" y="11607"/>
                  </a:cubicBezTo>
                  <a:cubicBezTo>
                    <a:pt x="106176" y="12608"/>
                    <a:pt x="104975" y="12708"/>
                    <a:pt x="103374" y="11808"/>
                  </a:cubicBezTo>
                  <a:cubicBezTo>
                    <a:pt x="102807" y="11491"/>
                    <a:pt x="102540" y="11090"/>
                    <a:pt x="102607" y="10440"/>
                  </a:cubicBezTo>
                  <a:cubicBezTo>
                    <a:pt x="102324" y="10090"/>
                    <a:pt x="102257" y="9623"/>
                    <a:pt x="102440" y="9223"/>
                  </a:cubicBezTo>
                  <a:cubicBezTo>
                    <a:pt x="102574" y="8856"/>
                    <a:pt x="102640" y="8472"/>
                    <a:pt x="102624" y="8072"/>
                  </a:cubicBezTo>
                  <a:cubicBezTo>
                    <a:pt x="102524" y="7105"/>
                    <a:pt x="103141" y="6355"/>
                    <a:pt x="103391" y="5487"/>
                  </a:cubicBezTo>
                  <a:cubicBezTo>
                    <a:pt x="103441" y="5371"/>
                    <a:pt x="103541" y="5271"/>
                    <a:pt x="103674" y="5237"/>
                  </a:cubicBezTo>
                  <a:cubicBezTo>
                    <a:pt x="103991" y="5120"/>
                    <a:pt x="104308" y="4937"/>
                    <a:pt x="104658" y="5020"/>
                  </a:cubicBezTo>
                  <a:cubicBezTo>
                    <a:pt x="104925" y="5087"/>
                    <a:pt x="104925" y="5337"/>
                    <a:pt x="105042" y="5521"/>
                  </a:cubicBezTo>
                  <a:cubicBezTo>
                    <a:pt x="105142" y="5704"/>
                    <a:pt x="105292" y="5737"/>
                    <a:pt x="105459" y="5788"/>
                  </a:cubicBezTo>
                  <a:cubicBezTo>
                    <a:pt x="105709" y="5854"/>
                    <a:pt x="105942" y="5954"/>
                    <a:pt x="106209" y="6038"/>
                  </a:cubicBezTo>
                  <a:cubicBezTo>
                    <a:pt x="107443" y="6421"/>
                    <a:pt x="107893" y="6921"/>
                    <a:pt x="107893" y="8156"/>
                  </a:cubicBezTo>
                  <a:cubicBezTo>
                    <a:pt x="107893" y="9189"/>
                    <a:pt x="107977" y="10273"/>
                    <a:pt x="107677" y="11274"/>
                  </a:cubicBezTo>
                  <a:close/>
                  <a:moveTo>
                    <a:pt x="117916" y="10857"/>
                  </a:moveTo>
                  <a:cubicBezTo>
                    <a:pt x="117565" y="11908"/>
                    <a:pt x="116665" y="12224"/>
                    <a:pt x="115714" y="12408"/>
                  </a:cubicBezTo>
                  <a:cubicBezTo>
                    <a:pt x="114464" y="12658"/>
                    <a:pt x="113413" y="12224"/>
                    <a:pt x="112579" y="11274"/>
                  </a:cubicBezTo>
                  <a:cubicBezTo>
                    <a:pt x="112529" y="11224"/>
                    <a:pt x="112546" y="11107"/>
                    <a:pt x="112546" y="11024"/>
                  </a:cubicBezTo>
                  <a:cubicBezTo>
                    <a:pt x="112546" y="10824"/>
                    <a:pt x="112513" y="10607"/>
                    <a:pt x="112496" y="10407"/>
                  </a:cubicBezTo>
                  <a:lnTo>
                    <a:pt x="112463" y="10373"/>
                  </a:lnTo>
                  <a:cubicBezTo>
                    <a:pt x="112262" y="10090"/>
                    <a:pt x="112179" y="9740"/>
                    <a:pt x="112246" y="9390"/>
                  </a:cubicBezTo>
                  <a:cubicBezTo>
                    <a:pt x="112363" y="8839"/>
                    <a:pt x="112446" y="8272"/>
                    <a:pt x="112479" y="7705"/>
                  </a:cubicBezTo>
                  <a:cubicBezTo>
                    <a:pt x="112479" y="7322"/>
                    <a:pt x="112613" y="6938"/>
                    <a:pt x="112863" y="6638"/>
                  </a:cubicBezTo>
                  <a:cubicBezTo>
                    <a:pt x="113130" y="6371"/>
                    <a:pt x="113180" y="5971"/>
                    <a:pt x="112980" y="5654"/>
                  </a:cubicBezTo>
                  <a:cubicBezTo>
                    <a:pt x="112946" y="5537"/>
                    <a:pt x="112930" y="5404"/>
                    <a:pt x="112930" y="5287"/>
                  </a:cubicBezTo>
                  <a:cubicBezTo>
                    <a:pt x="112930" y="4837"/>
                    <a:pt x="113096" y="4654"/>
                    <a:pt x="113613" y="4453"/>
                  </a:cubicBezTo>
                  <a:cubicBezTo>
                    <a:pt x="114013" y="4287"/>
                    <a:pt x="114180" y="4537"/>
                    <a:pt x="114364" y="4770"/>
                  </a:cubicBezTo>
                  <a:cubicBezTo>
                    <a:pt x="114480" y="4904"/>
                    <a:pt x="114580" y="5054"/>
                    <a:pt x="114647" y="5204"/>
                  </a:cubicBezTo>
                  <a:cubicBezTo>
                    <a:pt x="114781" y="5637"/>
                    <a:pt x="115114" y="5788"/>
                    <a:pt x="115464" y="5654"/>
                  </a:cubicBezTo>
                  <a:cubicBezTo>
                    <a:pt x="116231" y="5371"/>
                    <a:pt x="116782" y="5821"/>
                    <a:pt x="117215" y="6254"/>
                  </a:cubicBezTo>
                  <a:cubicBezTo>
                    <a:pt x="117649" y="6688"/>
                    <a:pt x="118032" y="7255"/>
                    <a:pt x="117916" y="8005"/>
                  </a:cubicBezTo>
                  <a:cubicBezTo>
                    <a:pt x="117766" y="8856"/>
                    <a:pt x="117882" y="9740"/>
                    <a:pt x="117966" y="10607"/>
                  </a:cubicBezTo>
                  <a:cubicBezTo>
                    <a:pt x="117949" y="10690"/>
                    <a:pt x="117949" y="10774"/>
                    <a:pt x="117932" y="10857"/>
                  </a:cubicBezTo>
                  <a:close/>
                  <a:moveTo>
                    <a:pt x="126771" y="12108"/>
                  </a:moveTo>
                  <a:cubicBezTo>
                    <a:pt x="125353" y="12908"/>
                    <a:pt x="123886" y="12775"/>
                    <a:pt x="122568" y="11524"/>
                  </a:cubicBezTo>
                  <a:cubicBezTo>
                    <a:pt x="122418" y="11357"/>
                    <a:pt x="122385" y="11124"/>
                    <a:pt x="122485" y="10924"/>
                  </a:cubicBezTo>
                  <a:cubicBezTo>
                    <a:pt x="122268" y="10040"/>
                    <a:pt x="122101" y="9156"/>
                    <a:pt x="122435" y="8272"/>
                  </a:cubicBezTo>
                  <a:cubicBezTo>
                    <a:pt x="122268" y="7322"/>
                    <a:pt x="122918" y="6738"/>
                    <a:pt x="123402" y="6088"/>
                  </a:cubicBezTo>
                  <a:cubicBezTo>
                    <a:pt x="123702" y="5704"/>
                    <a:pt x="124102" y="5654"/>
                    <a:pt x="124553" y="5938"/>
                  </a:cubicBezTo>
                  <a:cubicBezTo>
                    <a:pt x="124786" y="6121"/>
                    <a:pt x="125086" y="6221"/>
                    <a:pt x="125386" y="6238"/>
                  </a:cubicBezTo>
                  <a:cubicBezTo>
                    <a:pt x="125870" y="6238"/>
                    <a:pt x="126320" y="6488"/>
                    <a:pt x="126771" y="6588"/>
                  </a:cubicBezTo>
                  <a:cubicBezTo>
                    <a:pt x="127388" y="6738"/>
                    <a:pt x="127688" y="7105"/>
                    <a:pt x="127671" y="7689"/>
                  </a:cubicBezTo>
                  <a:cubicBezTo>
                    <a:pt x="127638" y="8689"/>
                    <a:pt x="127654" y="9690"/>
                    <a:pt x="127754" y="10690"/>
                  </a:cubicBezTo>
                  <a:cubicBezTo>
                    <a:pt x="127804" y="11424"/>
                    <a:pt x="127304" y="11824"/>
                    <a:pt x="126771" y="12124"/>
                  </a:cubicBezTo>
                  <a:close/>
                  <a:moveTo>
                    <a:pt x="141779" y="4453"/>
                  </a:moveTo>
                  <a:cubicBezTo>
                    <a:pt x="141745" y="4370"/>
                    <a:pt x="141745" y="4287"/>
                    <a:pt x="141795" y="4220"/>
                  </a:cubicBezTo>
                  <a:cubicBezTo>
                    <a:pt x="142129" y="3953"/>
                    <a:pt x="142479" y="3703"/>
                    <a:pt x="142829" y="3470"/>
                  </a:cubicBezTo>
                  <a:cubicBezTo>
                    <a:pt x="143313" y="3153"/>
                    <a:pt x="143913" y="3103"/>
                    <a:pt x="144430" y="3336"/>
                  </a:cubicBezTo>
                  <a:cubicBezTo>
                    <a:pt x="143797" y="3603"/>
                    <a:pt x="143163" y="3920"/>
                    <a:pt x="142579" y="4303"/>
                  </a:cubicBezTo>
                  <a:cubicBezTo>
                    <a:pt x="142396" y="4420"/>
                    <a:pt x="142196" y="4487"/>
                    <a:pt x="141979" y="4537"/>
                  </a:cubicBezTo>
                  <a:cubicBezTo>
                    <a:pt x="141912" y="4554"/>
                    <a:pt x="141846" y="4520"/>
                    <a:pt x="141795" y="4470"/>
                  </a:cubicBezTo>
                  <a:close/>
                  <a:moveTo>
                    <a:pt x="147265" y="11257"/>
                  </a:moveTo>
                  <a:cubicBezTo>
                    <a:pt x="147315" y="11808"/>
                    <a:pt x="146948" y="12058"/>
                    <a:pt x="146565" y="12258"/>
                  </a:cubicBezTo>
                  <a:cubicBezTo>
                    <a:pt x="145081" y="13025"/>
                    <a:pt x="143697" y="12925"/>
                    <a:pt x="142429" y="11774"/>
                  </a:cubicBezTo>
                  <a:cubicBezTo>
                    <a:pt x="142296" y="11774"/>
                    <a:pt x="142196" y="11657"/>
                    <a:pt x="142229" y="11524"/>
                  </a:cubicBezTo>
                  <a:cubicBezTo>
                    <a:pt x="142229" y="11424"/>
                    <a:pt x="142229" y="11307"/>
                    <a:pt x="142212" y="11207"/>
                  </a:cubicBezTo>
                  <a:cubicBezTo>
                    <a:pt x="142079" y="10974"/>
                    <a:pt x="142012" y="10707"/>
                    <a:pt x="142046" y="10457"/>
                  </a:cubicBezTo>
                  <a:cubicBezTo>
                    <a:pt x="142062" y="9756"/>
                    <a:pt x="142129" y="9056"/>
                    <a:pt x="142129" y="8372"/>
                  </a:cubicBezTo>
                  <a:cubicBezTo>
                    <a:pt x="142096" y="7539"/>
                    <a:pt x="142362" y="6721"/>
                    <a:pt x="142896" y="6071"/>
                  </a:cubicBezTo>
                  <a:cubicBezTo>
                    <a:pt x="142946" y="6021"/>
                    <a:pt x="142896" y="5921"/>
                    <a:pt x="142896" y="5838"/>
                  </a:cubicBezTo>
                  <a:cubicBezTo>
                    <a:pt x="142796" y="5671"/>
                    <a:pt x="142463" y="5721"/>
                    <a:pt x="142463" y="5437"/>
                  </a:cubicBezTo>
                  <a:cubicBezTo>
                    <a:pt x="142463" y="5204"/>
                    <a:pt x="142696" y="5204"/>
                    <a:pt x="142829" y="5137"/>
                  </a:cubicBezTo>
                  <a:cubicBezTo>
                    <a:pt x="143113" y="5020"/>
                    <a:pt x="143413" y="4920"/>
                    <a:pt x="143697" y="4837"/>
                  </a:cubicBezTo>
                  <a:cubicBezTo>
                    <a:pt x="143913" y="4754"/>
                    <a:pt x="144130" y="4787"/>
                    <a:pt x="144330" y="4904"/>
                  </a:cubicBezTo>
                  <a:cubicBezTo>
                    <a:pt x="145031" y="5504"/>
                    <a:pt x="145864" y="5871"/>
                    <a:pt x="146615" y="6388"/>
                  </a:cubicBezTo>
                  <a:cubicBezTo>
                    <a:pt x="147165" y="6771"/>
                    <a:pt x="147532" y="7288"/>
                    <a:pt x="147432" y="8055"/>
                  </a:cubicBezTo>
                  <a:cubicBezTo>
                    <a:pt x="147365" y="8339"/>
                    <a:pt x="147365" y="8656"/>
                    <a:pt x="147432" y="8956"/>
                  </a:cubicBezTo>
                  <a:cubicBezTo>
                    <a:pt x="147682" y="9773"/>
                    <a:pt x="147515" y="10523"/>
                    <a:pt x="147282" y="11274"/>
                  </a:cubicBezTo>
                  <a:close/>
                  <a:moveTo>
                    <a:pt x="167160" y="11524"/>
                  </a:moveTo>
                  <a:cubicBezTo>
                    <a:pt x="167160" y="11791"/>
                    <a:pt x="167026" y="12041"/>
                    <a:pt x="166826" y="12208"/>
                  </a:cubicBezTo>
                  <a:cubicBezTo>
                    <a:pt x="165675" y="13292"/>
                    <a:pt x="163591" y="13342"/>
                    <a:pt x="162357" y="12308"/>
                  </a:cubicBezTo>
                  <a:cubicBezTo>
                    <a:pt x="162090" y="12074"/>
                    <a:pt x="161890" y="11791"/>
                    <a:pt x="161973" y="11407"/>
                  </a:cubicBezTo>
                  <a:cubicBezTo>
                    <a:pt x="161923" y="11324"/>
                    <a:pt x="161873" y="11257"/>
                    <a:pt x="161857" y="11174"/>
                  </a:cubicBezTo>
                  <a:cubicBezTo>
                    <a:pt x="161640" y="10507"/>
                    <a:pt x="161990" y="9756"/>
                    <a:pt x="161523" y="9139"/>
                  </a:cubicBezTo>
                  <a:cubicBezTo>
                    <a:pt x="161490" y="9056"/>
                    <a:pt x="161506" y="8956"/>
                    <a:pt x="161573" y="8906"/>
                  </a:cubicBezTo>
                  <a:cubicBezTo>
                    <a:pt x="162023" y="8506"/>
                    <a:pt x="161923" y="7955"/>
                    <a:pt x="161990" y="7438"/>
                  </a:cubicBezTo>
                  <a:cubicBezTo>
                    <a:pt x="162123" y="6571"/>
                    <a:pt x="162023" y="5804"/>
                    <a:pt x="161090" y="5387"/>
                  </a:cubicBezTo>
                  <a:cubicBezTo>
                    <a:pt x="160973" y="5304"/>
                    <a:pt x="160989" y="5120"/>
                    <a:pt x="161123" y="5070"/>
                  </a:cubicBezTo>
                  <a:cubicBezTo>
                    <a:pt x="161190" y="5020"/>
                    <a:pt x="161273" y="4987"/>
                    <a:pt x="161356" y="4970"/>
                  </a:cubicBezTo>
                  <a:cubicBezTo>
                    <a:pt x="162040" y="4787"/>
                    <a:pt x="162757" y="5020"/>
                    <a:pt x="163441" y="4804"/>
                  </a:cubicBezTo>
                  <a:cubicBezTo>
                    <a:pt x="163658" y="4754"/>
                    <a:pt x="163824" y="5004"/>
                    <a:pt x="163958" y="5154"/>
                  </a:cubicBezTo>
                  <a:cubicBezTo>
                    <a:pt x="164358" y="5571"/>
                    <a:pt x="164675" y="6054"/>
                    <a:pt x="165225" y="6288"/>
                  </a:cubicBezTo>
                  <a:cubicBezTo>
                    <a:pt x="165559" y="6405"/>
                    <a:pt x="165892" y="6521"/>
                    <a:pt x="166209" y="6671"/>
                  </a:cubicBezTo>
                  <a:cubicBezTo>
                    <a:pt x="167043" y="7022"/>
                    <a:pt x="167193" y="7272"/>
                    <a:pt x="167176" y="8139"/>
                  </a:cubicBezTo>
                  <a:cubicBezTo>
                    <a:pt x="167176" y="8656"/>
                    <a:pt x="167076" y="9206"/>
                    <a:pt x="167160" y="9706"/>
                  </a:cubicBezTo>
                  <a:cubicBezTo>
                    <a:pt x="167276" y="10307"/>
                    <a:pt x="167276" y="10924"/>
                    <a:pt x="167176" y="11524"/>
                  </a:cubicBezTo>
                  <a:close/>
                  <a:moveTo>
                    <a:pt x="186303" y="7055"/>
                  </a:moveTo>
                  <a:cubicBezTo>
                    <a:pt x="186770" y="7372"/>
                    <a:pt x="186887" y="7739"/>
                    <a:pt x="186887" y="8256"/>
                  </a:cubicBezTo>
                  <a:cubicBezTo>
                    <a:pt x="186887" y="9156"/>
                    <a:pt x="186954" y="10057"/>
                    <a:pt x="187071" y="10957"/>
                  </a:cubicBezTo>
                  <a:cubicBezTo>
                    <a:pt x="187154" y="11374"/>
                    <a:pt x="187021" y="11808"/>
                    <a:pt x="186720" y="12124"/>
                  </a:cubicBezTo>
                  <a:cubicBezTo>
                    <a:pt x="186704" y="12341"/>
                    <a:pt x="186604" y="12541"/>
                    <a:pt x="186437" y="12675"/>
                  </a:cubicBezTo>
                  <a:cubicBezTo>
                    <a:pt x="185253" y="13642"/>
                    <a:pt x="183986" y="13659"/>
                    <a:pt x="182651" y="13042"/>
                  </a:cubicBezTo>
                  <a:cubicBezTo>
                    <a:pt x="182034" y="12758"/>
                    <a:pt x="181568" y="12325"/>
                    <a:pt x="181501" y="11591"/>
                  </a:cubicBezTo>
                  <a:cubicBezTo>
                    <a:pt x="181417" y="11374"/>
                    <a:pt x="181217" y="11174"/>
                    <a:pt x="181267" y="11007"/>
                  </a:cubicBezTo>
                  <a:cubicBezTo>
                    <a:pt x="181434" y="10207"/>
                    <a:pt x="181501" y="9390"/>
                    <a:pt x="181467" y="8572"/>
                  </a:cubicBezTo>
                  <a:cubicBezTo>
                    <a:pt x="181484" y="8389"/>
                    <a:pt x="181534" y="8222"/>
                    <a:pt x="181618" y="8072"/>
                  </a:cubicBezTo>
                  <a:cubicBezTo>
                    <a:pt x="181734" y="7739"/>
                    <a:pt x="181834" y="7405"/>
                    <a:pt x="181951" y="7088"/>
                  </a:cubicBezTo>
                  <a:cubicBezTo>
                    <a:pt x="182018" y="6905"/>
                    <a:pt x="182018" y="6671"/>
                    <a:pt x="181868" y="6621"/>
                  </a:cubicBezTo>
                  <a:cubicBezTo>
                    <a:pt x="181317" y="6471"/>
                    <a:pt x="181384" y="5938"/>
                    <a:pt x="181167" y="5587"/>
                  </a:cubicBezTo>
                  <a:cubicBezTo>
                    <a:pt x="181084" y="5454"/>
                    <a:pt x="181001" y="5254"/>
                    <a:pt x="180800" y="5304"/>
                  </a:cubicBezTo>
                  <a:cubicBezTo>
                    <a:pt x="180167" y="5471"/>
                    <a:pt x="179500" y="5154"/>
                    <a:pt x="178866" y="5454"/>
                  </a:cubicBezTo>
                  <a:cubicBezTo>
                    <a:pt x="178482" y="5621"/>
                    <a:pt x="178049" y="5721"/>
                    <a:pt x="177615" y="5721"/>
                  </a:cubicBezTo>
                  <a:cubicBezTo>
                    <a:pt x="176998" y="5771"/>
                    <a:pt x="176631" y="6254"/>
                    <a:pt x="176581" y="6921"/>
                  </a:cubicBezTo>
                  <a:cubicBezTo>
                    <a:pt x="176565" y="7055"/>
                    <a:pt x="176531" y="7188"/>
                    <a:pt x="176481" y="7305"/>
                  </a:cubicBezTo>
                  <a:cubicBezTo>
                    <a:pt x="177098" y="7672"/>
                    <a:pt x="177432" y="8389"/>
                    <a:pt x="177282" y="9089"/>
                  </a:cubicBezTo>
                  <a:cubicBezTo>
                    <a:pt x="177032" y="10073"/>
                    <a:pt x="177098" y="11057"/>
                    <a:pt x="176965" y="12041"/>
                  </a:cubicBezTo>
                  <a:cubicBezTo>
                    <a:pt x="176631" y="12808"/>
                    <a:pt x="175931" y="13042"/>
                    <a:pt x="175214" y="13208"/>
                  </a:cubicBezTo>
                  <a:cubicBezTo>
                    <a:pt x="174497" y="13392"/>
                    <a:pt x="173730" y="13325"/>
                    <a:pt x="173063" y="13008"/>
                  </a:cubicBezTo>
                  <a:cubicBezTo>
                    <a:pt x="172629" y="12825"/>
                    <a:pt x="172262" y="12491"/>
                    <a:pt x="172012" y="12091"/>
                  </a:cubicBezTo>
                  <a:cubicBezTo>
                    <a:pt x="171862" y="11874"/>
                    <a:pt x="171862" y="11591"/>
                    <a:pt x="171996" y="11357"/>
                  </a:cubicBezTo>
                  <a:cubicBezTo>
                    <a:pt x="171762" y="11341"/>
                    <a:pt x="171579" y="11141"/>
                    <a:pt x="171579" y="10924"/>
                  </a:cubicBezTo>
                  <a:cubicBezTo>
                    <a:pt x="171545" y="10607"/>
                    <a:pt x="171579" y="10307"/>
                    <a:pt x="171645" y="10007"/>
                  </a:cubicBezTo>
                  <a:cubicBezTo>
                    <a:pt x="171795" y="9423"/>
                    <a:pt x="171895" y="8823"/>
                    <a:pt x="171946" y="8206"/>
                  </a:cubicBezTo>
                  <a:cubicBezTo>
                    <a:pt x="171996" y="7955"/>
                    <a:pt x="172079" y="7705"/>
                    <a:pt x="172179" y="7472"/>
                  </a:cubicBezTo>
                  <a:cubicBezTo>
                    <a:pt x="171845" y="7088"/>
                    <a:pt x="171412" y="6755"/>
                    <a:pt x="171212" y="6321"/>
                  </a:cubicBezTo>
                  <a:cubicBezTo>
                    <a:pt x="170978" y="5821"/>
                    <a:pt x="170578" y="5354"/>
                    <a:pt x="170578" y="4754"/>
                  </a:cubicBezTo>
                  <a:cubicBezTo>
                    <a:pt x="170311" y="4687"/>
                    <a:pt x="170061" y="4637"/>
                    <a:pt x="169861" y="4554"/>
                  </a:cubicBezTo>
                  <a:cubicBezTo>
                    <a:pt x="169861" y="4537"/>
                    <a:pt x="169861" y="4537"/>
                    <a:pt x="169861" y="4537"/>
                  </a:cubicBezTo>
                  <a:lnTo>
                    <a:pt x="170211" y="4537"/>
                  </a:lnTo>
                  <a:cubicBezTo>
                    <a:pt x="170195" y="4453"/>
                    <a:pt x="170178" y="4387"/>
                    <a:pt x="170161" y="4320"/>
                  </a:cubicBezTo>
                  <a:cubicBezTo>
                    <a:pt x="169928" y="4120"/>
                    <a:pt x="169694" y="3953"/>
                    <a:pt x="169427" y="3803"/>
                  </a:cubicBezTo>
                  <a:cubicBezTo>
                    <a:pt x="169294" y="3736"/>
                    <a:pt x="169144" y="3570"/>
                    <a:pt x="169311" y="3403"/>
                  </a:cubicBezTo>
                  <a:cubicBezTo>
                    <a:pt x="169361" y="3353"/>
                    <a:pt x="169361" y="3403"/>
                    <a:pt x="169461" y="3453"/>
                  </a:cubicBezTo>
                  <a:cubicBezTo>
                    <a:pt x="169878" y="3636"/>
                    <a:pt x="170028" y="3936"/>
                    <a:pt x="170145" y="4353"/>
                  </a:cubicBezTo>
                  <a:cubicBezTo>
                    <a:pt x="170261" y="4453"/>
                    <a:pt x="170411" y="4520"/>
                    <a:pt x="170561" y="4570"/>
                  </a:cubicBezTo>
                  <a:cubicBezTo>
                    <a:pt x="170561" y="4587"/>
                    <a:pt x="170561" y="4587"/>
                    <a:pt x="170561" y="4587"/>
                  </a:cubicBezTo>
                  <a:lnTo>
                    <a:pt x="170561" y="4587"/>
                  </a:lnTo>
                  <a:cubicBezTo>
                    <a:pt x="170561" y="4654"/>
                    <a:pt x="170561" y="4720"/>
                    <a:pt x="170561" y="4787"/>
                  </a:cubicBezTo>
                  <a:cubicBezTo>
                    <a:pt x="171362" y="4970"/>
                    <a:pt x="172379" y="5154"/>
                    <a:pt x="173063" y="5421"/>
                  </a:cubicBezTo>
                  <a:cubicBezTo>
                    <a:pt x="173696" y="5637"/>
                    <a:pt x="174714" y="5704"/>
                    <a:pt x="175364" y="5754"/>
                  </a:cubicBezTo>
                  <a:cubicBezTo>
                    <a:pt x="175831" y="5838"/>
                    <a:pt x="176331" y="5687"/>
                    <a:pt x="176681" y="5371"/>
                  </a:cubicBezTo>
                  <a:cubicBezTo>
                    <a:pt x="176998" y="5037"/>
                    <a:pt x="177415" y="4854"/>
                    <a:pt x="177882" y="4854"/>
                  </a:cubicBezTo>
                  <a:cubicBezTo>
                    <a:pt x="178566" y="4870"/>
                    <a:pt x="179250" y="4470"/>
                    <a:pt x="179933" y="4854"/>
                  </a:cubicBezTo>
                  <a:cubicBezTo>
                    <a:pt x="180050" y="4920"/>
                    <a:pt x="180267" y="4854"/>
                    <a:pt x="180434" y="4804"/>
                  </a:cubicBezTo>
                  <a:cubicBezTo>
                    <a:pt x="180734" y="4720"/>
                    <a:pt x="181051" y="4754"/>
                    <a:pt x="181317" y="4904"/>
                  </a:cubicBezTo>
                  <a:cubicBezTo>
                    <a:pt x="181634" y="5054"/>
                    <a:pt x="181984" y="5120"/>
                    <a:pt x="182335" y="5120"/>
                  </a:cubicBezTo>
                  <a:cubicBezTo>
                    <a:pt x="182668" y="5154"/>
                    <a:pt x="183002" y="5254"/>
                    <a:pt x="183302" y="5421"/>
                  </a:cubicBezTo>
                  <a:cubicBezTo>
                    <a:pt x="184119" y="5821"/>
                    <a:pt x="184969" y="6154"/>
                    <a:pt x="185920" y="5854"/>
                  </a:cubicBezTo>
                  <a:cubicBezTo>
                    <a:pt x="186070" y="5821"/>
                    <a:pt x="186220" y="5804"/>
                    <a:pt x="186370" y="5821"/>
                  </a:cubicBezTo>
                  <a:cubicBezTo>
                    <a:pt x="186437" y="5604"/>
                    <a:pt x="186504" y="5271"/>
                    <a:pt x="186570" y="5271"/>
                  </a:cubicBezTo>
                  <a:lnTo>
                    <a:pt x="186570" y="5271"/>
                  </a:lnTo>
                  <a:cubicBezTo>
                    <a:pt x="186570" y="5271"/>
                    <a:pt x="186570" y="5521"/>
                    <a:pt x="186587" y="5521"/>
                  </a:cubicBezTo>
                  <a:lnTo>
                    <a:pt x="186804" y="5487"/>
                  </a:lnTo>
                  <a:cubicBezTo>
                    <a:pt x="186954" y="5321"/>
                    <a:pt x="187071" y="5254"/>
                    <a:pt x="187454" y="5154"/>
                  </a:cubicBezTo>
                  <a:cubicBezTo>
                    <a:pt x="187287" y="5337"/>
                    <a:pt x="187054" y="5454"/>
                    <a:pt x="186804" y="5487"/>
                  </a:cubicBezTo>
                  <a:cubicBezTo>
                    <a:pt x="186737" y="5554"/>
                    <a:pt x="186670" y="5637"/>
                    <a:pt x="186587" y="5737"/>
                  </a:cubicBezTo>
                  <a:cubicBezTo>
                    <a:pt x="186570" y="5737"/>
                    <a:pt x="186570" y="5788"/>
                    <a:pt x="186554" y="5788"/>
                  </a:cubicBezTo>
                  <a:cubicBezTo>
                    <a:pt x="186554" y="5788"/>
                    <a:pt x="186554" y="5804"/>
                    <a:pt x="186554" y="5821"/>
                  </a:cubicBezTo>
                  <a:lnTo>
                    <a:pt x="186370" y="5821"/>
                  </a:lnTo>
                  <a:cubicBezTo>
                    <a:pt x="186353" y="5871"/>
                    <a:pt x="186337" y="5921"/>
                    <a:pt x="186303" y="5971"/>
                  </a:cubicBezTo>
                  <a:cubicBezTo>
                    <a:pt x="185953" y="6421"/>
                    <a:pt x="185920" y="6771"/>
                    <a:pt x="186320" y="7072"/>
                  </a:cubicBezTo>
                  <a:close/>
                  <a:moveTo>
                    <a:pt x="197059" y="10223"/>
                  </a:moveTo>
                  <a:cubicBezTo>
                    <a:pt x="196643" y="10724"/>
                    <a:pt x="196909" y="11274"/>
                    <a:pt x="196909" y="11808"/>
                  </a:cubicBezTo>
                  <a:cubicBezTo>
                    <a:pt x="196876" y="12208"/>
                    <a:pt x="196693" y="12558"/>
                    <a:pt x="196392" y="12825"/>
                  </a:cubicBezTo>
                  <a:cubicBezTo>
                    <a:pt x="195525" y="13659"/>
                    <a:pt x="193858" y="13942"/>
                    <a:pt x="192774" y="13375"/>
                  </a:cubicBezTo>
                  <a:cubicBezTo>
                    <a:pt x="192107" y="13008"/>
                    <a:pt x="191390" y="12625"/>
                    <a:pt x="191323" y="11707"/>
                  </a:cubicBezTo>
                  <a:cubicBezTo>
                    <a:pt x="191206" y="11474"/>
                    <a:pt x="191039" y="11241"/>
                    <a:pt x="191156" y="10974"/>
                  </a:cubicBezTo>
                  <a:cubicBezTo>
                    <a:pt x="191440" y="10257"/>
                    <a:pt x="191540" y="9456"/>
                    <a:pt x="191456" y="8689"/>
                  </a:cubicBezTo>
                  <a:cubicBezTo>
                    <a:pt x="191473" y="8522"/>
                    <a:pt x="191506" y="8339"/>
                    <a:pt x="191590" y="8189"/>
                  </a:cubicBezTo>
                  <a:cubicBezTo>
                    <a:pt x="191323" y="8105"/>
                    <a:pt x="191190" y="7822"/>
                    <a:pt x="191306" y="7572"/>
                  </a:cubicBezTo>
                  <a:cubicBezTo>
                    <a:pt x="191390" y="7238"/>
                    <a:pt x="191556" y="6921"/>
                    <a:pt x="191673" y="6605"/>
                  </a:cubicBezTo>
                  <a:cubicBezTo>
                    <a:pt x="191756" y="6388"/>
                    <a:pt x="191907" y="6171"/>
                    <a:pt x="191857" y="6004"/>
                  </a:cubicBezTo>
                  <a:cubicBezTo>
                    <a:pt x="191740" y="5504"/>
                    <a:pt x="191890" y="5070"/>
                    <a:pt x="191990" y="4604"/>
                  </a:cubicBezTo>
                  <a:cubicBezTo>
                    <a:pt x="192023" y="4303"/>
                    <a:pt x="192023" y="4003"/>
                    <a:pt x="191990" y="3703"/>
                  </a:cubicBezTo>
                  <a:cubicBezTo>
                    <a:pt x="191923" y="3053"/>
                    <a:pt x="191957" y="2986"/>
                    <a:pt x="192507" y="3053"/>
                  </a:cubicBezTo>
                  <a:cubicBezTo>
                    <a:pt x="192807" y="3086"/>
                    <a:pt x="193141" y="3053"/>
                    <a:pt x="193374" y="3286"/>
                  </a:cubicBezTo>
                  <a:cubicBezTo>
                    <a:pt x="193341" y="3586"/>
                    <a:pt x="193157" y="3936"/>
                    <a:pt x="193274" y="4153"/>
                  </a:cubicBezTo>
                  <a:cubicBezTo>
                    <a:pt x="193708" y="5037"/>
                    <a:pt x="194091" y="5988"/>
                    <a:pt x="195125" y="6371"/>
                  </a:cubicBezTo>
                  <a:cubicBezTo>
                    <a:pt x="195525" y="6538"/>
                    <a:pt x="195909" y="6721"/>
                    <a:pt x="196292" y="6938"/>
                  </a:cubicBezTo>
                  <a:cubicBezTo>
                    <a:pt x="196559" y="7088"/>
                    <a:pt x="196743" y="7338"/>
                    <a:pt x="196826" y="7639"/>
                  </a:cubicBezTo>
                  <a:cubicBezTo>
                    <a:pt x="196893" y="7839"/>
                    <a:pt x="196776" y="7972"/>
                    <a:pt x="196593" y="8022"/>
                  </a:cubicBezTo>
                  <a:cubicBezTo>
                    <a:pt x="196743" y="8539"/>
                    <a:pt x="196909" y="9073"/>
                    <a:pt x="197076" y="9606"/>
                  </a:cubicBezTo>
                  <a:cubicBezTo>
                    <a:pt x="197176" y="9790"/>
                    <a:pt x="197159" y="10023"/>
                    <a:pt x="197059" y="10223"/>
                  </a:cubicBezTo>
                  <a:close/>
                  <a:moveTo>
                    <a:pt x="206615" y="12391"/>
                  </a:moveTo>
                  <a:cubicBezTo>
                    <a:pt x="206415" y="12875"/>
                    <a:pt x="206048" y="13292"/>
                    <a:pt x="205564" y="13508"/>
                  </a:cubicBezTo>
                  <a:cubicBezTo>
                    <a:pt x="204280" y="14059"/>
                    <a:pt x="203029" y="14025"/>
                    <a:pt x="201845" y="13192"/>
                  </a:cubicBezTo>
                  <a:cubicBezTo>
                    <a:pt x="201429" y="12942"/>
                    <a:pt x="201178" y="12475"/>
                    <a:pt x="201228" y="11974"/>
                  </a:cubicBezTo>
                  <a:cubicBezTo>
                    <a:pt x="201128" y="11874"/>
                    <a:pt x="200995" y="11774"/>
                    <a:pt x="200995" y="11674"/>
                  </a:cubicBezTo>
                  <a:cubicBezTo>
                    <a:pt x="201045" y="10557"/>
                    <a:pt x="201328" y="9440"/>
                    <a:pt x="201228" y="8289"/>
                  </a:cubicBezTo>
                  <a:cubicBezTo>
                    <a:pt x="201662" y="7522"/>
                    <a:pt x="201495" y="6821"/>
                    <a:pt x="201112" y="6088"/>
                  </a:cubicBezTo>
                  <a:cubicBezTo>
                    <a:pt x="200962" y="5821"/>
                    <a:pt x="201228" y="5521"/>
                    <a:pt x="201495" y="5621"/>
                  </a:cubicBezTo>
                  <a:cubicBezTo>
                    <a:pt x="202096" y="5888"/>
                    <a:pt x="202713" y="5788"/>
                    <a:pt x="203313" y="5838"/>
                  </a:cubicBezTo>
                  <a:cubicBezTo>
                    <a:pt x="203663" y="5871"/>
                    <a:pt x="204030" y="5838"/>
                    <a:pt x="204263" y="6188"/>
                  </a:cubicBezTo>
                  <a:cubicBezTo>
                    <a:pt x="204630" y="6638"/>
                    <a:pt x="205147" y="6938"/>
                    <a:pt x="205714" y="7022"/>
                  </a:cubicBezTo>
                  <a:cubicBezTo>
                    <a:pt x="206248" y="7122"/>
                    <a:pt x="206381" y="7455"/>
                    <a:pt x="206531" y="7872"/>
                  </a:cubicBezTo>
                  <a:cubicBezTo>
                    <a:pt x="206615" y="8156"/>
                    <a:pt x="206665" y="8472"/>
                    <a:pt x="206648" y="8773"/>
                  </a:cubicBezTo>
                  <a:cubicBezTo>
                    <a:pt x="206631" y="9073"/>
                    <a:pt x="206648" y="9390"/>
                    <a:pt x="206681" y="9690"/>
                  </a:cubicBezTo>
                  <a:cubicBezTo>
                    <a:pt x="206832" y="10590"/>
                    <a:pt x="206882" y="11491"/>
                    <a:pt x="206615" y="12391"/>
                  </a:cubicBezTo>
                  <a:close/>
                  <a:moveTo>
                    <a:pt x="226209" y="8789"/>
                  </a:moveTo>
                  <a:cubicBezTo>
                    <a:pt x="226376" y="9139"/>
                    <a:pt x="226442" y="9523"/>
                    <a:pt x="226376" y="9906"/>
                  </a:cubicBezTo>
                  <a:cubicBezTo>
                    <a:pt x="226292" y="10757"/>
                    <a:pt x="226192" y="11607"/>
                    <a:pt x="226426" y="12441"/>
                  </a:cubicBezTo>
                  <a:cubicBezTo>
                    <a:pt x="226459" y="12525"/>
                    <a:pt x="226309" y="12658"/>
                    <a:pt x="226259" y="12775"/>
                  </a:cubicBezTo>
                  <a:cubicBezTo>
                    <a:pt x="226209" y="12891"/>
                    <a:pt x="226192" y="12942"/>
                    <a:pt x="226176" y="13042"/>
                  </a:cubicBezTo>
                  <a:cubicBezTo>
                    <a:pt x="226176" y="13175"/>
                    <a:pt x="226042" y="13275"/>
                    <a:pt x="225909" y="13258"/>
                  </a:cubicBezTo>
                  <a:cubicBezTo>
                    <a:pt x="225142" y="13959"/>
                    <a:pt x="224241" y="14359"/>
                    <a:pt x="223207" y="14176"/>
                  </a:cubicBezTo>
                  <a:cubicBezTo>
                    <a:pt x="222323" y="14009"/>
                    <a:pt x="221406" y="13792"/>
                    <a:pt x="221173" y="12708"/>
                  </a:cubicBezTo>
                  <a:cubicBezTo>
                    <a:pt x="220923" y="12408"/>
                    <a:pt x="220956" y="12058"/>
                    <a:pt x="220923" y="11707"/>
                  </a:cubicBezTo>
                  <a:cubicBezTo>
                    <a:pt x="220656" y="11391"/>
                    <a:pt x="220773" y="11040"/>
                    <a:pt x="220839" y="10707"/>
                  </a:cubicBezTo>
                  <a:cubicBezTo>
                    <a:pt x="220906" y="10357"/>
                    <a:pt x="221089" y="10023"/>
                    <a:pt x="221039" y="9690"/>
                  </a:cubicBezTo>
                  <a:cubicBezTo>
                    <a:pt x="220973" y="8706"/>
                    <a:pt x="221423" y="7955"/>
                    <a:pt x="222040" y="7255"/>
                  </a:cubicBezTo>
                  <a:cubicBezTo>
                    <a:pt x="222057" y="7222"/>
                    <a:pt x="222107" y="7205"/>
                    <a:pt x="222140" y="7172"/>
                  </a:cubicBezTo>
                  <a:cubicBezTo>
                    <a:pt x="222273" y="7055"/>
                    <a:pt x="222323" y="6871"/>
                    <a:pt x="222240" y="6705"/>
                  </a:cubicBezTo>
                  <a:cubicBezTo>
                    <a:pt x="222123" y="6421"/>
                    <a:pt x="222023" y="6138"/>
                    <a:pt x="221940" y="5838"/>
                  </a:cubicBezTo>
                  <a:cubicBezTo>
                    <a:pt x="221923" y="5754"/>
                    <a:pt x="221957" y="5671"/>
                    <a:pt x="222023" y="5621"/>
                  </a:cubicBezTo>
                  <a:cubicBezTo>
                    <a:pt x="222073" y="5571"/>
                    <a:pt x="222190" y="5537"/>
                    <a:pt x="222240" y="5571"/>
                  </a:cubicBezTo>
                  <a:cubicBezTo>
                    <a:pt x="222440" y="5671"/>
                    <a:pt x="222607" y="5888"/>
                    <a:pt x="222790" y="5921"/>
                  </a:cubicBezTo>
                  <a:cubicBezTo>
                    <a:pt x="224041" y="6104"/>
                    <a:pt x="225192" y="6771"/>
                    <a:pt x="226526" y="6821"/>
                  </a:cubicBezTo>
                  <a:cubicBezTo>
                    <a:pt x="226042" y="6838"/>
                    <a:pt x="225592" y="7122"/>
                    <a:pt x="225375" y="7555"/>
                  </a:cubicBezTo>
                  <a:cubicBezTo>
                    <a:pt x="226092" y="7955"/>
                    <a:pt x="226092" y="7955"/>
                    <a:pt x="226192" y="8806"/>
                  </a:cubicBezTo>
                  <a:close/>
                  <a:moveTo>
                    <a:pt x="233380" y="5137"/>
                  </a:moveTo>
                  <a:cubicBezTo>
                    <a:pt x="233396" y="5104"/>
                    <a:pt x="233430" y="5087"/>
                    <a:pt x="233480" y="5070"/>
                  </a:cubicBezTo>
                  <a:cubicBezTo>
                    <a:pt x="233780" y="5070"/>
                    <a:pt x="233730" y="5337"/>
                    <a:pt x="233813" y="5521"/>
                  </a:cubicBezTo>
                  <a:cubicBezTo>
                    <a:pt x="233846" y="5621"/>
                    <a:pt x="233846" y="5721"/>
                    <a:pt x="233746" y="5721"/>
                  </a:cubicBezTo>
                  <a:cubicBezTo>
                    <a:pt x="233663" y="5737"/>
                    <a:pt x="233596" y="5721"/>
                    <a:pt x="233530" y="5671"/>
                  </a:cubicBezTo>
                  <a:cubicBezTo>
                    <a:pt x="233446" y="5537"/>
                    <a:pt x="233363" y="5387"/>
                    <a:pt x="233296" y="5254"/>
                  </a:cubicBezTo>
                  <a:cubicBezTo>
                    <a:pt x="233313" y="5204"/>
                    <a:pt x="233346" y="5171"/>
                    <a:pt x="233380" y="5137"/>
                  </a:cubicBezTo>
                  <a:close/>
                  <a:moveTo>
                    <a:pt x="236064" y="12375"/>
                  </a:moveTo>
                  <a:cubicBezTo>
                    <a:pt x="236031" y="12441"/>
                    <a:pt x="235964" y="12525"/>
                    <a:pt x="235914" y="12575"/>
                  </a:cubicBezTo>
                  <a:cubicBezTo>
                    <a:pt x="236064" y="13158"/>
                    <a:pt x="235848" y="13592"/>
                    <a:pt x="235347" y="13909"/>
                  </a:cubicBezTo>
                  <a:cubicBezTo>
                    <a:pt x="233963" y="14826"/>
                    <a:pt x="231862" y="14509"/>
                    <a:pt x="230861" y="13208"/>
                  </a:cubicBezTo>
                  <a:cubicBezTo>
                    <a:pt x="230728" y="13025"/>
                    <a:pt x="230711" y="12775"/>
                    <a:pt x="230845" y="12591"/>
                  </a:cubicBezTo>
                  <a:cubicBezTo>
                    <a:pt x="230561" y="12241"/>
                    <a:pt x="230461" y="11774"/>
                    <a:pt x="230595" y="11357"/>
                  </a:cubicBezTo>
                  <a:cubicBezTo>
                    <a:pt x="230845" y="10523"/>
                    <a:pt x="230828" y="9640"/>
                    <a:pt x="230811" y="8756"/>
                  </a:cubicBezTo>
                  <a:cubicBezTo>
                    <a:pt x="230811" y="8256"/>
                    <a:pt x="230678" y="7989"/>
                    <a:pt x="230128" y="7839"/>
                  </a:cubicBezTo>
                  <a:cubicBezTo>
                    <a:pt x="230695" y="7755"/>
                    <a:pt x="231162" y="7605"/>
                    <a:pt x="231629" y="7622"/>
                  </a:cubicBezTo>
                  <a:cubicBezTo>
                    <a:pt x="232212" y="7639"/>
                    <a:pt x="232796" y="7822"/>
                    <a:pt x="233363" y="7455"/>
                  </a:cubicBezTo>
                  <a:cubicBezTo>
                    <a:pt x="233563" y="7322"/>
                    <a:pt x="233880" y="7422"/>
                    <a:pt x="234113" y="7555"/>
                  </a:cubicBezTo>
                  <a:cubicBezTo>
                    <a:pt x="234497" y="7755"/>
                    <a:pt x="234880" y="7989"/>
                    <a:pt x="235264" y="8206"/>
                  </a:cubicBezTo>
                  <a:cubicBezTo>
                    <a:pt x="235748" y="8439"/>
                    <a:pt x="236064" y="8889"/>
                    <a:pt x="236148" y="9423"/>
                  </a:cubicBezTo>
                  <a:cubicBezTo>
                    <a:pt x="236198" y="9806"/>
                    <a:pt x="236198" y="11941"/>
                    <a:pt x="236064" y="12375"/>
                  </a:cubicBezTo>
                  <a:close/>
                  <a:moveTo>
                    <a:pt x="242151" y="4537"/>
                  </a:moveTo>
                  <a:cubicBezTo>
                    <a:pt x="242234" y="4270"/>
                    <a:pt x="242501" y="4387"/>
                    <a:pt x="242685" y="4470"/>
                  </a:cubicBezTo>
                  <a:cubicBezTo>
                    <a:pt x="242968" y="4570"/>
                    <a:pt x="243285" y="4554"/>
                    <a:pt x="243569" y="4420"/>
                  </a:cubicBezTo>
                  <a:cubicBezTo>
                    <a:pt x="243769" y="4370"/>
                    <a:pt x="243952" y="4170"/>
                    <a:pt x="244219" y="4403"/>
                  </a:cubicBezTo>
                  <a:cubicBezTo>
                    <a:pt x="244019" y="4837"/>
                    <a:pt x="243602" y="5070"/>
                    <a:pt x="243268" y="5354"/>
                  </a:cubicBezTo>
                  <a:cubicBezTo>
                    <a:pt x="242918" y="5637"/>
                    <a:pt x="242535" y="5571"/>
                    <a:pt x="242301" y="5137"/>
                  </a:cubicBezTo>
                  <a:cubicBezTo>
                    <a:pt x="242184" y="4954"/>
                    <a:pt x="242118" y="4737"/>
                    <a:pt x="242134" y="4537"/>
                  </a:cubicBezTo>
                  <a:close/>
                  <a:moveTo>
                    <a:pt x="245686" y="13108"/>
                  </a:moveTo>
                  <a:cubicBezTo>
                    <a:pt x="245703" y="13325"/>
                    <a:pt x="245620" y="13542"/>
                    <a:pt x="245486" y="13709"/>
                  </a:cubicBezTo>
                  <a:cubicBezTo>
                    <a:pt x="244236" y="15043"/>
                    <a:pt x="241667" y="14709"/>
                    <a:pt x="240767" y="13408"/>
                  </a:cubicBezTo>
                  <a:cubicBezTo>
                    <a:pt x="240684" y="13275"/>
                    <a:pt x="240734" y="13075"/>
                    <a:pt x="240717" y="12908"/>
                  </a:cubicBezTo>
                  <a:cubicBezTo>
                    <a:pt x="240567" y="12641"/>
                    <a:pt x="240467" y="12358"/>
                    <a:pt x="240433" y="12058"/>
                  </a:cubicBezTo>
                  <a:cubicBezTo>
                    <a:pt x="240367" y="11441"/>
                    <a:pt x="240550" y="9856"/>
                    <a:pt x="240817" y="8856"/>
                  </a:cubicBezTo>
                  <a:cubicBezTo>
                    <a:pt x="240617" y="8823"/>
                    <a:pt x="240467" y="8689"/>
                    <a:pt x="240584" y="8522"/>
                  </a:cubicBezTo>
                  <a:cubicBezTo>
                    <a:pt x="240867" y="8089"/>
                    <a:pt x="241267" y="7722"/>
                    <a:pt x="241734" y="7505"/>
                  </a:cubicBezTo>
                  <a:cubicBezTo>
                    <a:pt x="242101" y="7322"/>
                    <a:pt x="242435" y="7088"/>
                    <a:pt x="242735" y="6821"/>
                  </a:cubicBezTo>
                  <a:cubicBezTo>
                    <a:pt x="242668" y="6588"/>
                    <a:pt x="242501" y="6605"/>
                    <a:pt x="242385" y="6571"/>
                  </a:cubicBezTo>
                  <a:cubicBezTo>
                    <a:pt x="242268" y="6521"/>
                    <a:pt x="241968" y="6571"/>
                    <a:pt x="242101" y="6288"/>
                  </a:cubicBezTo>
                  <a:cubicBezTo>
                    <a:pt x="242118" y="6238"/>
                    <a:pt x="242351" y="6221"/>
                    <a:pt x="242451" y="6254"/>
                  </a:cubicBezTo>
                  <a:cubicBezTo>
                    <a:pt x="242768" y="6388"/>
                    <a:pt x="243102" y="6471"/>
                    <a:pt x="243452" y="6521"/>
                  </a:cubicBezTo>
                  <a:cubicBezTo>
                    <a:pt x="244152" y="6638"/>
                    <a:pt x="244853" y="6805"/>
                    <a:pt x="245620" y="6988"/>
                  </a:cubicBezTo>
                  <a:cubicBezTo>
                    <a:pt x="245520" y="7422"/>
                    <a:pt x="245286" y="7822"/>
                    <a:pt x="244953" y="8139"/>
                  </a:cubicBezTo>
                  <a:cubicBezTo>
                    <a:pt x="245019" y="8189"/>
                    <a:pt x="245086" y="8256"/>
                    <a:pt x="245119" y="8322"/>
                  </a:cubicBezTo>
                  <a:cubicBezTo>
                    <a:pt x="245536" y="8289"/>
                    <a:pt x="245536" y="8289"/>
                    <a:pt x="245470" y="8689"/>
                  </a:cubicBezTo>
                  <a:cubicBezTo>
                    <a:pt x="245586" y="8873"/>
                    <a:pt x="245786" y="9056"/>
                    <a:pt x="245786" y="9239"/>
                  </a:cubicBezTo>
                  <a:cubicBezTo>
                    <a:pt x="245853" y="10373"/>
                    <a:pt x="245870" y="11491"/>
                    <a:pt x="245886" y="12625"/>
                  </a:cubicBezTo>
                  <a:cubicBezTo>
                    <a:pt x="245886" y="12791"/>
                    <a:pt x="245753" y="12958"/>
                    <a:pt x="245686" y="13108"/>
                  </a:cubicBezTo>
                  <a:close/>
                  <a:moveTo>
                    <a:pt x="255442" y="13859"/>
                  </a:moveTo>
                  <a:cubicBezTo>
                    <a:pt x="255158" y="14126"/>
                    <a:pt x="254791" y="14259"/>
                    <a:pt x="254408" y="14242"/>
                  </a:cubicBezTo>
                  <a:cubicBezTo>
                    <a:pt x="254208" y="14526"/>
                    <a:pt x="253891" y="14709"/>
                    <a:pt x="253541" y="14726"/>
                  </a:cubicBezTo>
                  <a:cubicBezTo>
                    <a:pt x="252624" y="14809"/>
                    <a:pt x="251806" y="14626"/>
                    <a:pt x="251106" y="14009"/>
                  </a:cubicBezTo>
                  <a:cubicBezTo>
                    <a:pt x="250989" y="14009"/>
                    <a:pt x="250889" y="13925"/>
                    <a:pt x="250873" y="13792"/>
                  </a:cubicBezTo>
                  <a:cubicBezTo>
                    <a:pt x="250689" y="13659"/>
                    <a:pt x="250572" y="13442"/>
                    <a:pt x="250589" y="13208"/>
                  </a:cubicBezTo>
                  <a:cubicBezTo>
                    <a:pt x="250289" y="12841"/>
                    <a:pt x="250156" y="12358"/>
                    <a:pt x="250239" y="11891"/>
                  </a:cubicBezTo>
                  <a:cubicBezTo>
                    <a:pt x="250472" y="11407"/>
                    <a:pt x="250639" y="10907"/>
                    <a:pt x="250522" y="10407"/>
                  </a:cubicBezTo>
                  <a:cubicBezTo>
                    <a:pt x="250372" y="9806"/>
                    <a:pt x="250622" y="9289"/>
                    <a:pt x="250689" y="8739"/>
                  </a:cubicBezTo>
                  <a:cubicBezTo>
                    <a:pt x="250739" y="8356"/>
                    <a:pt x="250973" y="8156"/>
                    <a:pt x="251323" y="8005"/>
                  </a:cubicBezTo>
                  <a:cubicBezTo>
                    <a:pt x="251706" y="7805"/>
                    <a:pt x="252140" y="7739"/>
                    <a:pt x="252574" y="7839"/>
                  </a:cubicBezTo>
                  <a:cubicBezTo>
                    <a:pt x="252640" y="7639"/>
                    <a:pt x="252807" y="7488"/>
                    <a:pt x="253007" y="7422"/>
                  </a:cubicBezTo>
                  <a:cubicBezTo>
                    <a:pt x="253291" y="7338"/>
                    <a:pt x="253507" y="7405"/>
                    <a:pt x="253574" y="7739"/>
                  </a:cubicBezTo>
                  <a:lnTo>
                    <a:pt x="254141" y="7655"/>
                  </a:lnTo>
                  <a:cubicBezTo>
                    <a:pt x="254158" y="7539"/>
                    <a:pt x="254174" y="7405"/>
                    <a:pt x="254191" y="7288"/>
                  </a:cubicBezTo>
                  <a:cubicBezTo>
                    <a:pt x="254208" y="7222"/>
                    <a:pt x="254258" y="7155"/>
                    <a:pt x="254291" y="7088"/>
                  </a:cubicBezTo>
                  <a:cubicBezTo>
                    <a:pt x="254391" y="7122"/>
                    <a:pt x="254491" y="7188"/>
                    <a:pt x="254591" y="7255"/>
                  </a:cubicBezTo>
                  <a:cubicBezTo>
                    <a:pt x="254625" y="7322"/>
                    <a:pt x="254658" y="7405"/>
                    <a:pt x="254658" y="7472"/>
                  </a:cubicBezTo>
                  <a:cubicBezTo>
                    <a:pt x="255058" y="7422"/>
                    <a:pt x="255442" y="7572"/>
                    <a:pt x="255709" y="7872"/>
                  </a:cubicBezTo>
                  <a:cubicBezTo>
                    <a:pt x="255975" y="8156"/>
                    <a:pt x="255492" y="8272"/>
                    <a:pt x="255458" y="8506"/>
                  </a:cubicBezTo>
                  <a:cubicBezTo>
                    <a:pt x="255442" y="8622"/>
                    <a:pt x="255458" y="8756"/>
                    <a:pt x="255492" y="8873"/>
                  </a:cubicBezTo>
                  <a:cubicBezTo>
                    <a:pt x="255709" y="9490"/>
                    <a:pt x="255692" y="10140"/>
                    <a:pt x="255825" y="10757"/>
                  </a:cubicBezTo>
                  <a:cubicBezTo>
                    <a:pt x="255992" y="11491"/>
                    <a:pt x="255709" y="12108"/>
                    <a:pt x="255675" y="12775"/>
                  </a:cubicBezTo>
                  <a:cubicBezTo>
                    <a:pt x="255675" y="12858"/>
                    <a:pt x="255659" y="12942"/>
                    <a:pt x="255642" y="13025"/>
                  </a:cubicBezTo>
                  <a:cubicBezTo>
                    <a:pt x="255925" y="13375"/>
                    <a:pt x="255709" y="13659"/>
                    <a:pt x="255442" y="13859"/>
                  </a:cubicBezTo>
                  <a:close/>
                  <a:moveTo>
                    <a:pt x="265764" y="13025"/>
                  </a:moveTo>
                  <a:cubicBezTo>
                    <a:pt x="265981" y="13659"/>
                    <a:pt x="265564" y="14009"/>
                    <a:pt x="265147" y="14276"/>
                  </a:cubicBezTo>
                  <a:cubicBezTo>
                    <a:pt x="264764" y="14492"/>
                    <a:pt x="264380" y="14659"/>
                    <a:pt x="263963" y="14793"/>
                  </a:cubicBezTo>
                  <a:cubicBezTo>
                    <a:pt x="263346" y="14876"/>
                    <a:pt x="262712" y="14843"/>
                    <a:pt x="262095" y="14726"/>
                  </a:cubicBezTo>
                  <a:cubicBezTo>
                    <a:pt x="261262" y="14676"/>
                    <a:pt x="260745" y="14075"/>
                    <a:pt x="260211" y="13542"/>
                  </a:cubicBezTo>
                  <a:cubicBezTo>
                    <a:pt x="260178" y="13492"/>
                    <a:pt x="260211" y="13375"/>
                    <a:pt x="260211" y="13292"/>
                  </a:cubicBezTo>
                  <a:cubicBezTo>
                    <a:pt x="260094" y="12641"/>
                    <a:pt x="260294" y="12008"/>
                    <a:pt x="260344" y="11391"/>
                  </a:cubicBezTo>
                  <a:cubicBezTo>
                    <a:pt x="260378" y="10707"/>
                    <a:pt x="260361" y="10023"/>
                    <a:pt x="260445" y="9340"/>
                  </a:cubicBezTo>
                  <a:cubicBezTo>
                    <a:pt x="260528" y="8656"/>
                    <a:pt x="260761" y="8422"/>
                    <a:pt x="261428" y="8389"/>
                  </a:cubicBezTo>
                  <a:cubicBezTo>
                    <a:pt x="261929" y="8406"/>
                    <a:pt x="262446" y="8339"/>
                    <a:pt x="262946" y="8222"/>
                  </a:cubicBezTo>
                  <a:cubicBezTo>
                    <a:pt x="262646" y="7805"/>
                    <a:pt x="262145" y="7705"/>
                    <a:pt x="261712" y="7539"/>
                  </a:cubicBezTo>
                  <a:cubicBezTo>
                    <a:pt x="261378" y="7422"/>
                    <a:pt x="261112" y="7172"/>
                    <a:pt x="260961" y="6871"/>
                  </a:cubicBezTo>
                  <a:cubicBezTo>
                    <a:pt x="260911" y="6755"/>
                    <a:pt x="260895" y="6621"/>
                    <a:pt x="260945" y="6505"/>
                  </a:cubicBezTo>
                  <a:cubicBezTo>
                    <a:pt x="260995" y="6388"/>
                    <a:pt x="261145" y="6355"/>
                    <a:pt x="261262" y="6421"/>
                  </a:cubicBezTo>
                  <a:cubicBezTo>
                    <a:pt x="262045" y="6755"/>
                    <a:pt x="262846" y="6788"/>
                    <a:pt x="263680" y="6755"/>
                  </a:cubicBezTo>
                  <a:cubicBezTo>
                    <a:pt x="264180" y="6721"/>
                    <a:pt x="264680" y="6755"/>
                    <a:pt x="265147" y="7105"/>
                  </a:cubicBezTo>
                  <a:cubicBezTo>
                    <a:pt x="266481" y="8089"/>
                    <a:pt x="266331" y="8239"/>
                    <a:pt x="265514" y="9373"/>
                  </a:cubicBezTo>
                  <a:cubicBezTo>
                    <a:pt x="265714" y="10574"/>
                    <a:pt x="265964" y="11791"/>
                    <a:pt x="265764" y="13025"/>
                  </a:cubicBezTo>
                  <a:close/>
                </a:path>
              </a:pathLst>
            </a:custGeom>
            <a:solidFill>
              <a:srgbClr val="29486D">
                <a:alpha val="236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94" name="Google Shape;5794;p45"/>
            <p:cNvSpPr/>
            <p:nvPr/>
          </p:nvSpPr>
          <p:spPr>
            <a:xfrm>
              <a:off x="607961" y="53500"/>
              <a:ext cx="6392988" cy="4823075"/>
            </a:xfrm>
            <a:custGeom>
              <a:avLst/>
              <a:gdLst/>
              <a:ahLst/>
              <a:cxnLst/>
              <a:rect l="l" t="t" r="r" b="b"/>
              <a:pathLst>
                <a:path w="277805" h="209585" extrusionOk="0">
                  <a:moveTo>
                    <a:pt x="277787" y="3686"/>
                  </a:moveTo>
                  <a:cubicBezTo>
                    <a:pt x="277721" y="3670"/>
                    <a:pt x="277637" y="3636"/>
                    <a:pt x="277587" y="3570"/>
                  </a:cubicBezTo>
                  <a:cubicBezTo>
                    <a:pt x="276887" y="3553"/>
                    <a:pt x="276187" y="3520"/>
                    <a:pt x="275486" y="3486"/>
                  </a:cubicBezTo>
                  <a:cubicBezTo>
                    <a:pt x="271434" y="3403"/>
                    <a:pt x="267365" y="3319"/>
                    <a:pt x="263296" y="3236"/>
                  </a:cubicBezTo>
                  <a:cubicBezTo>
                    <a:pt x="261028" y="3186"/>
                    <a:pt x="258760" y="3153"/>
                    <a:pt x="256476" y="3136"/>
                  </a:cubicBezTo>
                  <a:cubicBezTo>
                    <a:pt x="255875" y="3169"/>
                    <a:pt x="255258" y="3119"/>
                    <a:pt x="254658" y="2986"/>
                  </a:cubicBezTo>
                  <a:cubicBezTo>
                    <a:pt x="254241" y="2886"/>
                    <a:pt x="253741" y="2736"/>
                    <a:pt x="253374" y="2869"/>
                  </a:cubicBezTo>
                  <a:cubicBezTo>
                    <a:pt x="252607" y="3153"/>
                    <a:pt x="251823" y="3086"/>
                    <a:pt x="251056" y="3069"/>
                  </a:cubicBezTo>
                  <a:cubicBezTo>
                    <a:pt x="248304" y="3036"/>
                    <a:pt x="245553" y="3169"/>
                    <a:pt x="242818" y="2702"/>
                  </a:cubicBezTo>
                  <a:cubicBezTo>
                    <a:pt x="242151" y="2719"/>
                    <a:pt x="241484" y="2619"/>
                    <a:pt x="240834" y="2452"/>
                  </a:cubicBezTo>
                  <a:cubicBezTo>
                    <a:pt x="240917" y="2869"/>
                    <a:pt x="241067" y="3253"/>
                    <a:pt x="241451" y="3503"/>
                  </a:cubicBezTo>
                  <a:cubicBezTo>
                    <a:pt x="241567" y="3570"/>
                    <a:pt x="241634" y="3736"/>
                    <a:pt x="241467" y="3803"/>
                  </a:cubicBezTo>
                  <a:cubicBezTo>
                    <a:pt x="241351" y="3853"/>
                    <a:pt x="241217" y="3836"/>
                    <a:pt x="241117" y="3786"/>
                  </a:cubicBezTo>
                  <a:cubicBezTo>
                    <a:pt x="240817" y="3603"/>
                    <a:pt x="240600" y="3319"/>
                    <a:pt x="240483" y="3003"/>
                  </a:cubicBezTo>
                  <a:cubicBezTo>
                    <a:pt x="239533" y="3069"/>
                    <a:pt x="238582" y="3036"/>
                    <a:pt x="237632" y="2919"/>
                  </a:cubicBezTo>
                  <a:cubicBezTo>
                    <a:pt x="235231" y="2886"/>
                    <a:pt x="232846" y="2836"/>
                    <a:pt x="230445" y="2819"/>
                  </a:cubicBezTo>
                  <a:cubicBezTo>
                    <a:pt x="229311" y="2803"/>
                    <a:pt x="228177" y="2836"/>
                    <a:pt x="227059" y="2853"/>
                  </a:cubicBezTo>
                  <a:cubicBezTo>
                    <a:pt x="226793" y="3086"/>
                    <a:pt x="226476" y="3036"/>
                    <a:pt x="226176" y="3019"/>
                  </a:cubicBezTo>
                  <a:cubicBezTo>
                    <a:pt x="225142" y="2953"/>
                    <a:pt x="224091" y="2869"/>
                    <a:pt x="223057" y="2819"/>
                  </a:cubicBezTo>
                  <a:cubicBezTo>
                    <a:pt x="222373" y="2803"/>
                    <a:pt x="222123" y="3086"/>
                    <a:pt x="222140" y="3770"/>
                  </a:cubicBezTo>
                  <a:cubicBezTo>
                    <a:pt x="222140" y="3820"/>
                    <a:pt x="222157" y="3870"/>
                    <a:pt x="222157" y="3903"/>
                  </a:cubicBezTo>
                  <a:cubicBezTo>
                    <a:pt x="222190" y="4453"/>
                    <a:pt x="222123" y="4587"/>
                    <a:pt x="221656" y="4554"/>
                  </a:cubicBezTo>
                  <a:cubicBezTo>
                    <a:pt x="221089" y="4503"/>
                    <a:pt x="220522" y="4687"/>
                    <a:pt x="220106" y="5070"/>
                  </a:cubicBezTo>
                  <a:cubicBezTo>
                    <a:pt x="219705" y="5371"/>
                    <a:pt x="219222" y="5504"/>
                    <a:pt x="218738" y="5454"/>
                  </a:cubicBezTo>
                  <a:cubicBezTo>
                    <a:pt x="217988" y="5421"/>
                    <a:pt x="218004" y="5421"/>
                    <a:pt x="217704" y="4637"/>
                  </a:cubicBezTo>
                  <a:cubicBezTo>
                    <a:pt x="217587" y="4403"/>
                    <a:pt x="217454" y="4187"/>
                    <a:pt x="217304" y="3970"/>
                  </a:cubicBezTo>
                  <a:cubicBezTo>
                    <a:pt x="217037" y="3486"/>
                    <a:pt x="216620" y="3069"/>
                    <a:pt x="216554" y="2469"/>
                  </a:cubicBezTo>
                  <a:cubicBezTo>
                    <a:pt x="215953" y="2202"/>
                    <a:pt x="215320" y="2152"/>
                    <a:pt x="214703" y="2019"/>
                  </a:cubicBezTo>
                  <a:cubicBezTo>
                    <a:pt x="214236" y="2002"/>
                    <a:pt x="213769" y="2035"/>
                    <a:pt x="213302" y="2102"/>
                  </a:cubicBezTo>
                  <a:cubicBezTo>
                    <a:pt x="212835" y="2186"/>
                    <a:pt x="212301" y="2319"/>
                    <a:pt x="211901" y="1852"/>
                  </a:cubicBezTo>
                  <a:lnTo>
                    <a:pt x="211884" y="1819"/>
                  </a:lnTo>
                  <a:cubicBezTo>
                    <a:pt x="211334" y="1435"/>
                    <a:pt x="210700" y="1218"/>
                    <a:pt x="210100" y="968"/>
                  </a:cubicBezTo>
                  <a:cubicBezTo>
                    <a:pt x="209983" y="952"/>
                    <a:pt x="209883" y="935"/>
                    <a:pt x="209783" y="918"/>
                  </a:cubicBezTo>
                  <a:cubicBezTo>
                    <a:pt x="209266" y="901"/>
                    <a:pt x="208716" y="935"/>
                    <a:pt x="208282" y="568"/>
                  </a:cubicBezTo>
                  <a:cubicBezTo>
                    <a:pt x="208099" y="535"/>
                    <a:pt x="207915" y="501"/>
                    <a:pt x="207715" y="468"/>
                  </a:cubicBezTo>
                  <a:cubicBezTo>
                    <a:pt x="207632" y="735"/>
                    <a:pt x="207732" y="1018"/>
                    <a:pt x="207949" y="1185"/>
                  </a:cubicBezTo>
                  <a:cubicBezTo>
                    <a:pt x="208582" y="1368"/>
                    <a:pt x="208599" y="1418"/>
                    <a:pt x="208582" y="2202"/>
                  </a:cubicBezTo>
                  <a:cubicBezTo>
                    <a:pt x="208633" y="2252"/>
                    <a:pt x="208666" y="2319"/>
                    <a:pt x="208683" y="2402"/>
                  </a:cubicBezTo>
                  <a:cubicBezTo>
                    <a:pt x="209016" y="2486"/>
                    <a:pt x="209366" y="2586"/>
                    <a:pt x="209483" y="2986"/>
                  </a:cubicBezTo>
                  <a:cubicBezTo>
                    <a:pt x="209550" y="2986"/>
                    <a:pt x="209616" y="3003"/>
                    <a:pt x="209666" y="3036"/>
                  </a:cubicBezTo>
                  <a:cubicBezTo>
                    <a:pt x="210200" y="3036"/>
                    <a:pt x="210700" y="3269"/>
                    <a:pt x="211017" y="3703"/>
                  </a:cubicBezTo>
                  <a:cubicBezTo>
                    <a:pt x="211517" y="4403"/>
                    <a:pt x="212101" y="4954"/>
                    <a:pt x="213018" y="4954"/>
                  </a:cubicBezTo>
                  <a:cubicBezTo>
                    <a:pt x="213068" y="4954"/>
                    <a:pt x="213102" y="4970"/>
                    <a:pt x="213135" y="5004"/>
                  </a:cubicBezTo>
                  <a:cubicBezTo>
                    <a:pt x="214019" y="5554"/>
                    <a:pt x="215036" y="5871"/>
                    <a:pt x="216070" y="5921"/>
                  </a:cubicBezTo>
                  <a:cubicBezTo>
                    <a:pt x="216070" y="6054"/>
                    <a:pt x="216087" y="6171"/>
                    <a:pt x="216037" y="6204"/>
                  </a:cubicBezTo>
                  <a:cubicBezTo>
                    <a:pt x="215786" y="6455"/>
                    <a:pt x="215686" y="6688"/>
                    <a:pt x="215937" y="7005"/>
                  </a:cubicBezTo>
                  <a:cubicBezTo>
                    <a:pt x="216087" y="7155"/>
                    <a:pt x="216203" y="7338"/>
                    <a:pt x="216353" y="7505"/>
                  </a:cubicBezTo>
                  <a:cubicBezTo>
                    <a:pt x="216604" y="7755"/>
                    <a:pt x="216670" y="8139"/>
                    <a:pt x="216520" y="8456"/>
                  </a:cubicBezTo>
                  <a:cubicBezTo>
                    <a:pt x="216353" y="9089"/>
                    <a:pt x="216320" y="9756"/>
                    <a:pt x="216437" y="10390"/>
                  </a:cubicBezTo>
                  <a:cubicBezTo>
                    <a:pt x="216537" y="11007"/>
                    <a:pt x="216654" y="11674"/>
                    <a:pt x="216237" y="12258"/>
                  </a:cubicBezTo>
                  <a:cubicBezTo>
                    <a:pt x="216403" y="12708"/>
                    <a:pt x="216237" y="13025"/>
                    <a:pt x="215887" y="13275"/>
                  </a:cubicBezTo>
                  <a:cubicBezTo>
                    <a:pt x="214669" y="14192"/>
                    <a:pt x="213252" y="14142"/>
                    <a:pt x="211968" y="13442"/>
                  </a:cubicBezTo>
                  <a:cubicBezTo>
                    <a:pt x="211451" y="13192"/>
                    <a:pt x="211117" y="12658"/>
                    <a:pt x="211117" y="12091"/>
                  </a:cubicBezTo>
                  <a:cubicBezTo>
                    <a:pt x="210867" y="11674"/>
                    <a:pt x="210984" y="11241"/>
                    <a:pt x="211034" y="10807"/>
                  </a:cubicBezTo>
                  <a:cubicBezTo>
                    <a:pt x="211084" y="10107"/>
                    <a:pt x="211217" y="9406"/>
                    <a:pt x="211151" y="8722"/>
                  </a:cubicBezTo>
                  <a:cubicBezTo>
                    <a:pt x="211117" y="8239"/>
                    <a:pt x="211134" y="7889"/>
                    <a:pt x="211517" y="7555"/>
                  </a:cubicBezTo>
                  <a:cubicBezTo>
                    <a:pt x="211918" y="7238"/>
                    <a:pt x="211934" y="6838"/>
                    <a:pt x="211784" y="6371"/>
                  </a:cubicBezTo>
                  <a:cubicBezTo>
                    <a:pt x="211417" y="5054"/>
                    <a:pt x="211417" y="5054"/>
                    <a:pt x="210033" y="4570"/>
                  </a:cubicBezTo>
                  <a:cubicBezTo>
                    <a:pt x="209783" y="4503"/>
                    <a:pt x="209533" y="4403"/>
                    <a:pt x="209283" y="4303"/>
                  </a:cubicBezTo>
                  <a:cubicBezTo>
                    <a:pt x="208733" y="4037"/>
                    <a:pt x="208199" y="3770"/>
                    <a:pt x="207932" y="3169"/>
                  </a:cubicBezTo>
                  <a:cubicBezTo>
                    <a:pt x="207882" y="3169"/>
                    <a:pt x="207849" y="3136"/>
                    <a:pt x="207815" y="3103"/>
                  </a:cubicBezTo>
                  <a:cubicBezTo>
                    <a:pt x="207699" y="3103"/>
                    <a:pt x="207632" y="3053"/>
                    <a:pt x="207649" y="2919"/>
                  </a:cubicBezTo>
                  <a:cubicBezTo>
                    <a:pt x="207599" y="2853"/>
                    <a:pt x="207565" y="2786"/>
                    <a:pt x="207565" y="2702"/>
                  </a:cubicBezTo>
                  <a:cubicBezTo>
                    <a:pt x="206882" y="2469"/>
                    <a:pt x="206164" y="2586"/>
                    <a:pt x="205481" y="2536"/>
                  </a:cubicBezTo>
                  <a:cubicBezTo>
                    <a:pt x="203813" y="2436"/>
                    <a:pt x="202179" y="2336"/>
                    <a:pt x="200511" y="2236"/>
                  </a:cubicBezTo>
                  <a:cubicBezTo>
                    <a:pt x="199978" y="2219"/>
                    <a:pt x="199911" y="2336"/>
                    <a:pt x="200094" y="2836"/>
                  </a:cubicBezTo>
                  <a:cubicBezTo>
                    <a:pt x="200128" y="2936"/>
                    <a:pt x="200361" y="3036"/>
                    <a:pt x="200111" y="3136"/>
                  </a:cubicBezTo>
                  <a:cubicBezTo>
                    <a:pt x="200028" y="3153"/>
                    <a:pt x="199944" y="3136"/>
                    <a:pt x="199878" y="3069"/>
                  </a:cubicBezTo>
                  <a:cubicBezTo>
                    <a:pt x="199594" y="2602"/>
                    <a:pt x="199144" y="2536"/>
                    <a:pt x="198644" y="2519"/>
                  </a:cubicBezTo>
                  <a:cubicBezTo>
                    <a:pt x="197610" y="2519"/>
                    <a:pt x="196559" y="2586"/>
                    <a:pt x="195525" y="2402"/>
                  </a:cubicBezTo>
                  <a:cubicBezTo>
                    <a:pt x="194308" y="2436"/>
                    <a:pt x="193107" y="2402"/>
                    <a:pt x="191940" y="1985"/>
                  </a:cubicBezTo>
                  <a:cubicBezTo>
                    <a:pt x="191740" y="1935"/>
                    <a:pt x="191523" y="1919"/>
                    <a:pt x="191306" y="1902"/>
                  </a:cubicBezTo>
                  <a:cubicBezTo>
                    <a:pt x="191290" y="2119"/>
                    <a:pt x="191340" y="2386"/>
                    <a:pt x="190973" y="2302"/>
                  </a:cubicBezTo>
                  <a:cubicBezTo>
                    <a:pt x="189672" y="2336"/>
                    <a:pt x="188355" y="2386"/>
                    <a:pt x="187037" y="2386"/>
                  </a:cubicBezTo>
                  <a:cubicBezTo>
                    <a:pt x="183469" y="2386"/>
                    <a:pt x="179900" y="2336"/>
                    <a:pt x="176315" y="2319"/>
                  </a:cubicBezTo>
                  <a:cubicBezTo>
                    <a:pt x="173913" y="2319"/>
                    <a:pt x="171529" y="2352"/>
                    <a:pt x="169111" y="2386"/>
                  </a:cubicBezTo>
                  <a:cubicBezTo>
                    <a:pt x="169027" y="2502"/>
                    <a:pt x="169061" y="2769"/>
                    <a:pt x="168810" y="2686"/>
                  </a:cubicBezTo>
                  <a:cubicBezTo>
                    <a:pt x="168727" y="2652"/>
                    <a:pt x="168710" y="2452"/>
                    <a:pt x="168677" y="2336"/>
                  </a:cubicBezTo>
                  <a:cubicBezTo>
                    <a:pt x="168177" y="2169"/>
                    <a:pt x="167660" y="2102"/>
                    <a:pt x="167126" y="2135"/>
                  </a:cubicBezTo>
                  <a:cubicBezTo>
                    <a:pt x="166309" y="2135"/>
                    <a:pt x="165492" y="2102"/>
                    <a:pt x="164675" y="2085"/>
                  </a:cubicBezTo>
                  <a:cubicBezTo>
                    <a:pt x="164458" y="2736"/>
                    <a:pt x="164441" y="2702"/>
                    <a:pt x="163941" y="2769"/>
                  </a:cubicBezTo>
                  <a:cubicBezTo>
                    <a:pt x="162640" y="2936"/>
                    <a:pt x="161340" y="3036"/>
                    <a:pt x="160172" y="3720"/>
                  </a:cubicBezTo>
                  <a:cubicBezTo>
                    <a:pt x="159672" y="4003"/>
                    <a:pt x="159155" y="3870"/>
                    <a:pt x="158655" y="3753"/>
                  </a:cubicBezTo>
                  <a:cubicBezTo>
                    <a:pt x="158538" y="3720"/>
                    <a:pt x="158438" y="3620"/>
                    <a:pt x="158388" y="3503"/>
                  </a:cubicBezTo>
                  <a:cubicBezTo>
                    <a:pt x="158238" y="3086"/>
                    <a:pt x="158388" y="2619"/>
                    <a:pt x="158738" y="2352"/>
                  </a:cubicBezTo>
                  <a:lnTo>
                    <a:pt x="159155" y="2052"/>
                  </a:lnTo>
                  <a:cubicBezTo>
                    <a:pt x="158988" y="2019"/>
                    <a:pt x="158822" y="1985"/>
                    <a:pt x="158655" y="1952"/>
                  </a:cubicBezTo>
                  <a:cubicBezTo>
                    <a:pt x="158004" y="1952"/>
                    <a:pt x="157354" y="1952"/>
                    <a:pt x="156704" y="1935"/>
                  </a:cubicBezTo>
                  <a:cubicBezTo>
                    <a:pt x="156370" y="1935"/>
                    <a:pt x="156020" y="1835"/>
                    <a:pt x="155687" y="2019"/>
                  </a:cubicBezTo>
                  <a:cubicBezTo>
                    <a:pt x="156354" y="2602"/>
                    <a:pt x="155520" y="3119"/>
                    <a:pt x="155620" y="3670"/>
                  </a:cubicBezTo>
                  <a:cubicBezTo>
                    <a:pt x="155670" y="3970"/>
                    <a:pt x="155403" y="4087"/>
                    <a:pt x="155136" y="4170"/>
                  </a:cubicBezTo>
                  <a:cubicBezTo>
                    <a:pt x="154936" y="4253"/>
                    <a:pt x="154753" y="4353"/>
                    <a:pt x="154586" y="4487"/>
                  </a:cubicBezTo>
                  <a:cubicBezTo>
                    <a:pt x="154402" y="4604"/>
                    <a:pt x="154286" y="4804"/>
                    <a:pt x="154286" y="5020"/>
                  </a:cubicBezTo>
                  <a:cubicBezTo>
                    <a:pt x="154202" y="5187"/>
                    <a:pt x="154136" y="5337"/>
                    <a:pt x="154052" y="5487"/>
                  </a:cubicBezTo>
                  <a:cubicBezTo>
                    <a:pt x="153802" y="5921"/>
                    <a:pt x="153852" y="6088"/>
                    <a:pt x="154319" y="6188"/>
                  </a:cubicBezTo>
                  <a:cubicBezTo>
                    <a:pt x="154836" y="6271"/>
                    <a:pt x="155336" y="6371"/>
                    <a:pt x="155837" y="6505"/>
                  </a:cubicBezTo>
                  <a:cubicBezTo>
                    <a:pt x="156687" y="6755"/>
                    <a:pt x="157087" y="7238"/>
                    <a:pt x="157254" y="8122"/>
                  </a:cubicBezTo>
                  <a:cubicBezTo>
                    <a:pt x="157421" y="9039"/>
                    <a:pt x="157204" y="9940"/>
                    <a:pt x="157187" y="10857"/>
                  </a:cubicBezTo>
                  <a:lnTo>
                    <a:pt x="157187" y="10857"/>
                  </a:lnTo>
                  <a:cubicBezTo>
                    <a:pt x="157187" y="10957"/>
                    <a:pt x="157454" y="11057"/>
                    <a:pt x="157254" y="11141"/>
                  </a:cubicBezTo>
                  <a:cubicBezTo>
                    <a:pt x="157304" y="11724"/>
                    <a:pt x="156954" y="12274"/>
                    <a:pt x="156404" y="12475"/>
                  </a:cubicBezTo>
                  <a:cubicBezTo>
                    <a:pt x="155503" y="12942"/>
                    <a:pt x="154452" y="13025"/>
                    <a:pt x="153485" y="12691"/>
                  </a:cubicBezTo>
                  <a:cubicBezTo>
                    <a:pt x="152752" y="12425"/>
                    <a:pt x="152034" y="12058"/>
                    <a:pt x="151934" y="11107"/>
                  </a:cubicBezTo>
                  <a:cubicBezTo>
                    <a:pt x="151701" y="11024"/>
                    <a:pt x="151534" y="10807"/>
                    <a:pt x="151684" y="10624"/>
                  </a:cubicBezTo>
                  <a:cubicBezTo>
                    <a:pt x="152135" y="10073"/>
                    <a:pt x="152085" y="9423"/>
                    <a:pt x="152118" y="8773"/>
                  </a:cubicBezTo>
                  <a:cubicBezTo>
                    <a:pt x="152168" y="8139"/>
                    <a:pt x="152151" y="7488"/>
                    <a:pt x="152635" y="6955"/>
                  </a:cubicBezTo>
                  <a:cubicBezTo>
                    <a:pt x="152835" y="6705"/>
                    <a:pt x="152818" y="6405"/>
                    <a:pt x="152685" y="6104"/>
                  </a:cubicBezTo>
                  <a:cubicBezTo>
                    <a:pt x="152535" y="5754"/>
                    <a:pt x="152718" y="5537"/>
                    <a:pt x="153002" y="5371"/>
                  </a:cubicBezTo>
                  <a:cubicBezTo>
                    <a:pt x="153152" y="5287"/>
                    <a:pt x="153285" y="5171"/>
                    <a:pt x="153419" y="5070"/>
                  </a:cubicBezTo>
                  <a:cubicBezTo>
                    <a:pt x="152902" y="4720"/>
                    <a:pt x="152285" y="4470"/>
                    <a:pt x="152018" y="3820"/>
                  </a:cubicBezTo>
                  <a:cubicBezTo>
                    <a:pt x="151934" y="3586"/>
                    <a:pt x="151834" y="3353"/>
                    <a:pt x="151751" y="3119"/>
                  </a:cubicBezTo>
                  <a:cubicBezTo>
                    <a:pt x="151668" y="2869"/>
                    <a:pt x="151251" y="3003"/>
                    <a:pt x="151201" y="2686"/>
                  </a:cubicBezTo>
                  <a:cubicBezTo>
                    <a:pt x="151568" y="2352"/>
                    <a:pt x="152001" y="2402"/>
                    <a:pt x="152418" y="2386"/>
                  </a:cubicBezTo>
                  <a:cubicBezTo>
                    <a:pt x="152685" y="2386"/>
                    <a:pt x="152785" y="2186"/>
                    <a:pt x="152835" y="1969"/>
                  </a:cubicBezTo>
                  <a:cubicBezTo>
                    <a:pt x="151801" y="1935"/>
                    <a:pt x="150767" y="1652"/>
                    <a:pt x="149717" y="1835"/>
                  </a:cubicBezTo>
                  <a:cubicBezTo>
                    <a:pt x="149683" y="1935"/>
                    <a:pt x="149550" y="1985"/>
                    <a:pt x="149450" y="1935"/>
                  </a:cubicBezTo>
                  <a:cubicBezTo>
                    <a:pt x="146431" y="1919"/>
                    <a:pt x="143413" y="1885"/>
                    <a:pt x="140411" y="1869"/>
                  </a:cubicBezTo>
                  <a:cubicBezTo>
                    <a:pt x="136042" y="1869"/>
                    <a:pt x="131673" y="1869"/>
                    <a:pt x="127304" y="1869"/>
                  </a:cubicBezTo>
                  <a:cubicBezTo>
                    <a:pt x="127137" y="1885"/>
                    <a:pt x="126954" y="1902"/>
                    <a:pt x="126787" y="1935"/>
                  </a:cubicBezTo>
                  <a:cubicBezTo>
                    <a:pt x="127321" y="2386"/>
                    <a:pt x="127904" y="2769"/>
                    <a:pt x="128638" y="2786"/>
                  </a:cubicBezTo>
                  <a:cubicBezTo>
                    <a:pt x="128888" y="2803"/>
                    <a:pt x="129005" y="3003"/>
                    <a:pt x="129055" y="3219"/>
                  </a:cubicBezTo>
                  <a:cubicBezTo>
                    <a:pt x="129205" y="3319"/>
                    <a:pt x="129405" y="3319"/>
                    <a:pt x="129589" y="3253"/>
                  </a:cubicBezTo>
                  <a:cubicBezTo>
                    <a:pt x="129722" y="3136"/>
                    <a:pt x="129939" y="3153"/>
                    <a:pt x="130039" y="3319"/>
                  </a:cubicBezTo>
                  <a:cubicBezTo>
                    <a:pt x="130406" y="4020"/>
                    <a:pt x="130990" y="4520"/>
                    <a:pt x="131573" y="5037"/>
                  </a:cubicBezTo>
                  <a:cubicBezTo>
                    <a:pt x="132023" y="5171"/>
                    <a:pt x="132507" y="5120"/>
                    <a:pt x="132974" y="5120"/>
                  </a:cubicBezTo>
                  <a:cubicBezTo>
                    <a:pt x="133708" y="5104"/>
                    <a:pt x="134441" y="5154"/>
                    <a:pt x="135158" y="5304"/>
                  </a:cubicBezTo>
                  <a:cubicBezTo>
                    <a:pt x="135225" y="5337"/>
                    <a:pt x="135275" y="5387"/>
                    <a:pt x="135275" y="5471"/>
                  </a:cubicBezTo>
                  <a:cubicBezTo>
                    <a:pt x="135275" y="5554"/>
                    <a:pt x="135225" y="5637"/>
                    <a:pt x="135158" y="5671"/>
                  </a:cubicBezTo>
                  <a:cubicBezTo>
                    <a:pt x="134808" y="5904"/>
                    <a:pt x="134391" y="5788"/>
                    <a:pt x="134008" y="5771"/>
                  </a:cubicBezTo>
                  <a:cubicBezTo>
                    <a:pt x="133674" y="5737"/>
                    <a:pt x="133041" y="5637"/>
                    <a:pt x="132824" y="5788"/>
                  </a:cubicBezTo>
                  <a:cubicBezTo>
                    <a:pt x="132824" y="5838"/>
                    <a:pt x="132807" y="5888"/>
                    <a:pt x="132791" y="5938"/>
                  </a:cubicBezTo>
                  <a:cubicBezTo>
                    <a:pt x="133574" y="5988"/>
                    <a:pt x="134608" y="6038"/>
                    <a:pt x="135492" y="6104"/>
                  </a:cubicBezTo>
                  <a:cubicBezTo>
                    <a:pt x="136109" y="6121"/>
                    <a:pt x="136693" y="6438"/>
                    <a:pt x="137043" y="6955"/>
                  </a:cubicBezTo>
                  <a:cubicBezTo>
                    <a:pt x="137243" y="7038"/>
                    <a:pt x="137393" y="7222"/>
                    <a:pt x="137443" y="7438"/>
                  </a:cubicBezTo>
                  <a:cubicBezTo>
                    <a:pt x="137576" y="8639"/>
                    <a:pt x="137777" y="9806"/>
                    <a:pt x="137443" y="10990"/>
                  </a:cubicBezTo>
                  <a:cubicBezTo>
                    <a:pt x="137510" y="11191"/>
                    <a:pt x="137460" y="11424"/>
                    <a:pt x="137310" y="11591"/>
                  </a:cubicBezTo>
                  <a:cubicBezTo>
                    <a:pt x="136059" y="12841"/>
                    <a:pt x="134075" y="12925"/>
                    <a:pt x="132707" y="11791"/>
                  </a:cubicBezTo>
                  <a:cubicBezTo>
                    <a:pt x="132424" y="11574"/>
                    <a:pt x="132274" y="11207"/>
                    <a:pt x="132324" y="10840"/>
                  </a:cubicBezTo>
                  <a:cubicBezTo>
                    <a:pt x="132224" y="9590"/>
                    <a:pt x="132374" y="8272"/>
                    <a:pt x="132490" y="7038"/>
                  </a:cubicBezTo>
                  <a:cubicBezTo>
                    <a:pt x="132624" y="6688"/>
                    <a:pt x="132724" y="6321"/>
                    <a:pt x="132807" y="5938"/>
                  </a:cubicBezTo>
                  <a:lnTo>
                    <a:pt x="132757" y="5938"/>
                  </a:lnTo>
                  <a:cubicBezTo>
                    <a:pt x="132757" y="5888"/>
                    <a:pt x="132774" y="5821"/>
                    <a:pt x="132824" y="5804"/>
                  </a:cubicBezTo>
                  <a:lnTo>
                    <a:pt x="132824" y="5754"/>
                  </a:lnTo>
                  <a:cubicBezTo>
                    <a:pt x="132324" y="5704"/>
                    <a:pt x="131823" y="5854"/>
                    <a:pt x="131323" y="5821"/>
                  </a:cubicBezTo>
                  <a:cubicBezTo>
                    <a:pt x="130773" y="5821"/>
                    <a:pt x="130389" y="5437"/>
                    <a:pt x="129956" y="5204"/>
                  </a:cubicBezTo>
                  <a:cubicBezTo>
                    <a:pt x="129555" y="5004"/>
                    <a:pt x="129472" y="4654"/>
                    <a:pt x="129522" y="4253"/>
                  </a:cubicBezTo>
                  <a:cubicBezTo>
                    <a:pt x="129255" y="4203"/>
                    <a:pt x="128972" y="4153"/>
                    <a:pt x="128705" y="4103"/>
                  </a:cubicBezTo>
                  <a:lnTo>
                    <a:pt x="128638" y="4103"/>
                  </a:lnTo>
                  <a:lnTo>
                    <a:pt x="128572" y="4103"/>
                  </a:lnTo>
                  <a:cubicBezTo>
                    <a:pt x="128438" y="4220"/>
                    <a:pt x="128238" y="4237"/>
                    <a:pt x="128088" y="4153"/>
                  </a:cubicBezTo>
                  <a:cubicBezTo>
                    <a:pt x="127671" y="3920"/>
                    <a:pt x="127254" y="3703"/>
                    <a:pt x="126837" y="3486"/>
                  </a:cubicBezTo>
                  <a:cubicBezTo>
                    <a:pt x="126537" y="3453"/>
                    <a:pt x="126220" y="3786"/>
                    <a:pt x="125970" y="3553"/>
                  </a:cubicBezTo>
                  <a:cubicBezTo>
                    <a:pt x="125320" y="2969"/>
                    <a:pt x="124453" y="2936"/>
                    <a:pt x="123719" y="2552"/>
                  </a:cubicBezTo>
                  <a:cubicBezTo>
                    <a:pt x="122835" y="2719"/>
                    <a:pt x="121985" y="3053"/>
                    <a:pt x="121217" y="3520"/>
                  </a:cubicBezTo>
                  <a:cubicBezTo>
                    <a:pt x="120617" y="3936"/>
                    <a:pt x="120267" y="3970"/>
                    <a:pt x="119750" y="3536"/>
                  </a:cubicBezTo>
                  <a:cubicBezTo>
                    <a:pt x="119100" y="2969"/>
                    <a:pt x="118449" y="2402"/>
                    <a:pt x="117799" y="1852"/>
                  </a:cubicBezTo>
                  <a:cubicBezTo>
                    <a:pt x="117165" y="1819"/>
                    <a:pt x="116515" y="1785"/>
                    <a:pt x="115881" y="1719"/>
                  </a:cubicBezTo>
                  <a:cubicBezTo>
                    <a:pt x="115448" y="1652"/>
                    <a:pt x="115014" y="1885"/>
                    <a:pt x="114831" y="2302"/>
                  </a:cubicBezTo>
                  <a:cubicBezTo>
                    <a:pt x="114781" y="2419"/>
                    <a:pt x="114697" y="2519"/>
                    <a:pt x="114630" y="2619"/>
                  </a:cubicBezTo>
                  <a:cubicBezTo>
                    <a:pt x="114464" y="3036"/>
                    <a:pt x="114080" y="3103"/>
                    <a:pt x="113713" y="3153"/>
                  </a:cubicBezTo>
                  <a:cubicBezTo>
                    <a:pt x="113430" y="3169"/>
                    <a:pt x="113146" y="3169"/>
                    <a:pt x="112863" y="3136"/>
                  </a:cubicBezTo>
                  <a:cubicBezTo>
                    <a:pt x="112679" y="3470"/>
                    <a:pt x="112429" y="3786"/>
                    <a:pt x="112112" y="4037"/>
                  </a:cubicBezTo>
                  <a:cubicBezTo>
                    <a:pt x="111796" y="4320"/>
                    <a:pt x="111429" y="4353"/>
                    <a:pt x="111028" y="4337"/>
                  </a:cubicBezTo>
                  <a:cubicBezTo>
                    <a:pt x="110628" y="4303"/>
                    <a:pt x="110245" y="4687"/>
                    <a:pt x="109928" y="4270"/>
                  </a:cubicBezTo>
                  <a:cubicBezTo>
                    <a:pt x="109678" y="3936"/>
                    <a:pt x="109177" y="4087"/>
                    <a:pt x="108927" y="3770"/>
                  </a:cubicBezTo>
                  <a:cubicBezTo>
                    <a:pt x="109194" y="3253"/>
                    <a:pt x="109544" y="2803"/>
                    <a:pt x="109978" y="2402"/>
                  </a:cubicBezTo>
                  <a:cubicBezTo>
                    <a:pt x="110095" y="2286"/>
                    <a:pt x="110145" y="2102"/>
                    <a:pt x="110111" y="1935"/>
                  </a:cubicBezTo>
                  <a:cubicBezTo>
                    <a:pt x="110028" y="1669"/>
                    <a:pt x="109811" y="1635"/>
                    <a:pt x="109594" y="1585"/>
                  </a:cubicBezTo>
                  <a:cubicBezTo>
                    <a:pt x="108744" y="1552"/>
                    <a:pt x="107893" y="1502"/>
                    <a:pt x="107026" y="1452"/>
                  </a:cubicBezTo>
                  <a:cubicBezTo>
                    <a:pt x="106809" y="1452"/>
                    <a:pt x="106593" y="1435"/>
                    <a:pt x="106526" y="1168"/>
                  </a:cubicBezTo>
                  <a:cubicBezTo>
                    <a:pt x="106092" y="1168"/>
                    <a:pt x="105659" y="1152"/>
                    <a:pt x="105225" y="1135"/>
                  </a:cubicBezTo>
                  <a:cubicBezTo>
                    <a:pt x="105142" y="1435"/>
                    <a:pt x="105225" y="1752"/>
                    <a:pt x="105459" y="1969"/>
                  </a:cubicBezTo>
                  <a:cubicBezTo>
                    <a:pt x="105659" y="2152"/>
                    <a:pt x="105559" y="2386"/>
                    <a:pt x="105342" y="2502"/>
                  </a:cubicBezTo>
                  <a:cubicBezTo>
                    <a:pt x="105092" y="2669"/>
                    <a:pt x="104808" y="2769"/>
                    <a:pt x="104508" y="2819"/>
                  </a:cubicBezTo>
                  <a:cubicBezTo>
                    <a:pt x="103908" y="2919"/>
                    <a:pt x="103324" y="3103"/>
                    <a:pt x="102757" y="3336"/>
                  </a:cubicBezTo>
                  <a:cubicBezTo>
                    <a:pt x="102257" y="3520"/>
                    <a:pt x="101757" y="3670"/>
                    <a:pt x="101273" y="3836"/>
                  </a:cubicBezTo>
                  <a:cubicBezTo>
                    <a:pt x="101023" y="3920"/>
                    <a:pt x="100706" y="3987"/>
                    <a:pt x="100523" y="3820"/>
                  </a:cubicBezTo>
                  <a:cubicBezTo>
                    <a:pt x="100006" y="3403"/>
                    <a:pt x="99405" y="3353"/>
                    <a:pt x="98822" y="3236"/>
                  </a:cubicBezTo>
                  <a:cubicBezTo>
                    <a:pt x="98655" y="3169"/>
                    <a:pt x="98588" y="2953"/>
                    <a:pt x="98705" y="2819"/>
                  </a:cubicBezTo>
                  <a:cubicBezTo>
                    <a:pt x="99139" y="2319"/>
                    <a:pt x="99672" y="1935"/>
                    <a:pt x="100289" y="1685"/>
                  </a:cubicBezTo>
                  <a:cubicBezTo>
                    <a:pt x="100022" y="1585"/>
                    <a:pt x="99806" y="1502"/>
                    <a:pt x="99605" y="1418"/>
                  </a:cubicBezTo>
                  <a:cubicBezTo>
                    <a:pt x="99122" y="1435"/>
                    <a:pt x="98638" y="1468"/>
                    <a:pt x="98171" y="1452"/>
                  </a:cubicBezTo>
                  <a:cubicBezTo>
                    <a:pt x="97471" y="1452"/>
                    <a:pt x="96771" y="1352"/>
                    <a:pt x="96087" y="1418"/>
                  </a:cubicBezTo>
                  <a:cubicBezTo>
                    <a:pt x="95520" y="1485"/>
                    <a:pt x="94953" y="1402"/>
                    <a:pt x="94419" y="1218"/>
                  </a:cubicBezTo>
                  <a:cubicBezTo>
                    <a:pt x="94336" y="1652"/>
                    <a:pt x="94569" y="2002"/>
                    <a:pt x="94786" y="2369"/>
                  </a:cubicBezTo>
                  <a:cubicBezTo>
                    <a:pt x="94936" y="2652"/>
                    <a:pt x="94736" y="2819"/>
                    <a:pt x="94453" y="2853"/>
                  </a:cubicBezTo>
                  <a:cubicBezTo>
                    <a:pt x="94336" y="3153"/>
                    <a:pt x="94319" y="3486"/>
                    <a:pt x="94386" y="3803"/>
                  </a:cubicBezTo>
                  <a:cubicBezTo>
                    <a:pt x="94503" y="3953"/>
                    <a:pt x="94569" y="4137"/>
                    <a:pt x="94553" y="4337"/>
                  </a:cubicBezTo>
                  <a:cubicBezTo>
                    <a:pt x="94719" y="4470"/>
                    <a:pt x="94736" y="4570"/>
                    <a:pt x="94519" y="4654"/>
                  </a:cubicBezTo>
                  <a:cubicBezTo>
                    <a:pt x="94519" y="5354"/>
                    <a:pt x="94936" y="5687"/>
                    <a:pt x="95570" y="5721"/>
                  </a:cubicBezTo>
                  <a:cubicBezTo>
                    <a:pt x="96220" y="5788"/>
                    <a:pt x="96837" y="5971"/>
                    <a:pt x="97404" y="6304"/>
                  </a:cubicBezTo>
                  <a:cubicBezTo>
                    <a:pt x="97754" y="6471"/>
                    <a:pt x="97988" y="6821"/>
                    <a:pt x="98038" y="7205"/>
                  </a:cubicBezTo>
                  <a:cubicBezTo>
                    <a:pt x="98188" y="8456"/>
                    <a:pt x="98171" y="9723"/>
                    <a:pt x="97971" y="10957"/>
                  </a:cubicBezTo>
                  <a:cubicBezTo>
                    <a:pt x="98021" y="11524"/>
                    <a:pt x="97504" y="11641"/>
                    <a:pt x="97171" y="11858"/>
                  </a:cubicBezTo>
                  <a:cubicBezTo>
                    <a:pt x="95887" y="12691"/>
                    <a:pt x="94186" y="12508"/>
                    <a:pt x="93119" y="11407"/>
                  </a:cubicBezTo>
                  <a:cubicBezTo>
                    <a:pt x="92985" y="11307"/>
                    <a:pt x="92918" y="11124"/>
                    <a:pt x="92968" y="10957"/>
                  </a:cubicBezTo>
                  <a:cubicBezTo>
                    <a:pt x="92685" y="10090"/>
                    <a:pt x="92635" y="9156"/>
                    <a:pt x="92835" y="8272"/>
                  </a:cubicBezTo>
                  <a:cubicBezTo>
                    <a:pt x="93052" y="7388"/>
                    <a:pt x="93152" y="6421"/>
                    <a:pt x="92568" y="5571"/>
                  </a:cubicBezTo>
                  <a:cubicBezTo>
                    <a:pt x="92201" y="5504"/>
                    <a:pt x="91935" y="5321"/>
                    <a:pt x="91868" y="4937"/>
                  </a:cubicBezTo>
                  <a:cubicBezTo>
                    <a:pt x="91801" y="4654"/>
                    <a:pt x="91601" y="4420"/>
                    <a:pt x="91318" y="4320"/>
                  </a:cubicBezTo>
                  <a:lnTo>
                    <a:pt x="89933" y="4887"/>
                  </a:lnTo>
                  <a:cubicBezTo>
                    <a:pt x="89850" y="5120"/>
                    <a:pt x="89650" y="5120"/>
                    <a:pt x="89450" y="5087"/>
                  </a:cubicBezTo>
                  <a:cubicBezTo>
                    <a:pt x="89400" y="5187"/>
                    <a:pt x="89350" y="5304"/>
                    <a:pt x="89300" y="5404"/>
                  </a:cubicBezTo>
                  <a:cubicBezTo>
                    <a:pt x="89350" y="5537"/>
                    <a:pt x="89266" y="5587"/>
                    <a:pt x="89150" y="5571"/>
                  </a:cubicBezTo>
                  <a:cubicBezTo>
                    <a:pt x="88366" y="5788"/>
                    <a:pt x="88149" y="6321"/>
                    <a:pt x="88249" y="7072"/>
                  </a:cubicBezTo>
                  <a:cubicBezTo>
                    <a:pt x="88366" y="7805"/>
                    <a:pt x="88283" y="8522"/>
                    <a:pt x="88232" y="9239"/>
                  </a:cubicBezTo>
                  <a:cubicBezTo>
                    <a:pt x="88416" y="9590"/>
                    <a:pt x="88349" y="9957"/>
                    <a:pt x="88283" y="10323"/>
                  </a:cubicBezTo>
                  <a:cubicBezTo>
                    <a:pt x="88299" y="10690"/>
                    <a:pt x="88433" y="11090"/>
                    <a:pt x="87999" y="11341"/>
                  </a:cubicBezTo>
                  <a:cubicBezTo>
                    <a:pt x="86448" y="12575"/>
                    <a:pt x="85147" y="12641"/>
                    <a:pt x="83613" y="11591"/>
                  </a:cubicBezTo>
                  <a:cubicBezTo>
                    <a:pt x="83313" y="11374"/>
                    <a:pt x="83046" y="11191"/>
                    <a:pt x="82746" y="10990"/>
                  </a:cubicBezTo>
                  <a:cubicBezTo>
                    <a:pt x="82346" y="11057"/>
                    <a:pt x="81912" y="10940"/>
                    <a:pt x="81545" y="11207"/>
                  </a:cubicBezTo>
                  <a:cubicBezTo>
                    <a:pt x="81529" y="11341"/>
                    <a:pt x="81512" y="11341"/>
                    <a:pt x="81512" y="11207"/>
                  </a:cubicBezTo>
                  <a:cubicBezTo>
                    <a:pt x="80828" y="11174"/>
                    <a:pt x="80128" y="11107"/>
                    <a:pt x="79444" y="11307"/>
                  </a:cubicBezTo>
                  <a:cubicBezTo>
                    <a:pt x="79261" y="11357"/>
                    <a:pt x="79127" y="11191"/>
                    <a:pt x="79061" y="11024"/>
                  </a:cubicBezTo>
                  <a:cubicBezTo>
                    <a:pt x="78827" y="10907"/>
                    <a:pt x="78544" y="10957"/>
                    <a:pt x="78360" y="11157"/>
                  </a:cubicBezTo>
                  <a:cubicBezTo>
                    <a:pt x="77026" y="12458"/>
                    <a:pt x="75275" y="12675"/>
                    <a:pt x="73774" y="11491"/>
                  </a:cubicBezTo>
                  <a:cubicBezTo>
                    <a:pt x="73424" y="11241"/>
                    <a:pt x="73007" y="11074"/>
                    <a:pt x="72574" y="11040"/>
                  </a:cubicBezTo>
                  <a:cubicBezTo>
                    <a:pt x="72007" y="11207"/>
                    <a:pt x="71407" y="11224"/>
                    <a:pt x="70806" y="11107"/>
                  </a:cubicBezTo>
                  <a:cubicBezTo>
                    <a:pt x="70356" y="11024"/>
                    <a:pt x="69856" y="11074"/>
                    <a:pt x="69422" y="10907"/>
                  </a:cubicBezTo>
                  <a:cubicBezTo>
                    <a:pt x="68872" y="10690"/>
                    <a:pt x="68622" y="11391"/>
                    <a:pt x="68138" y="11224"/>
                  </a:cubicBezTo>
                  <a:cubicBezTo>
                    <a:pt x="67421" y="12124"/>
                    <a:pt x="66470" y="12274"/>
                    <a:pt x="65420" y="12124"/>
                  </a:cubicBezTo>
                  <a:cubicBezTo>
                    <a:pt x="64903" y="12041"/>
                    <a:pt x="64419" y="11791"/>
                    <a:pt x="64019" y="11441"/>
                  </a:cubicBezTo>
                  <a:cubicBezTo>
                    <a:pt x="63769" y="11374"/>
                    <a:pt x="63586" y="11207"/>
                    <a:pt x="63485" y="10957"/>
                  </a:cubicBezTo>
                  <a:cubicBezTo>
                    <a:pt x="62952" y="10774"/>
                    <a:pt x="62385" y="10790"/>
                    <a:pt x="61818" y="10774"/>
                  </a:cubicBezTo>
                  <a:cubicBezTo>
                    <a:pt x="61268" y="10790"/>
                    <a:pt x="60701" y="10740"/>
                    <a:pt x="60150" y="10607"/>
                  </a:cubicBezTo>
                  <a:cubicBezTo>
                    <a:pt x="59650" y="10790"/>
                    <a:pt x="59133" y="10574"/>
                    <a:pt x="58616" y="10607"/>
                  </a:cubicBezTo>
                  <a:cubicBezTo>
                    <a:pt x="58366" y="11574"/>
                    <a:pt x="57582" y="11858"/>
                    <a:pt x="56748" y="12008"/>
                  </a:cubicBezTo>
                  <a:cubicBezTo>
                    <a:pt x="55531" y="12274"/>
                    <a:pt x="54264" y="11824"/>
                    <a:pt x="53480" y="10857"/>
                  </a:cubicBezTo>
                  <a:cubicBezTo>
                    <a:pt x="53347" y="10874"/>
                    <a:pt x="53213" y="10890"/>
                    <a:pt x="53080" y="10940"/>
                  </a:cubicBezTo>
                  <a:cubicBezTo>
                    <a:pt x="52079" y="11241"/>
                    <a:pt x="50995" y="11074"/>
                    <a:pt x="50128" y="10473"/>
                  </a:cubicBezTo>
                  <a:cubicBezTo>
                    <a:pt x="49811" y="10273"/>
                    <a:pt x="49461" y="10357"/>
                    <a:pt x="49128" y="10273"/>
                  </a:cubicBezTo>
                  <a:cubicBezTo>
                    <a:pt x="48561" y="11774"/>
                    <a:pt x="46526" y="12325"/>
                    <a:pt x="44992" y="11641"/>
                  </a:cubicBezTo>
                  <a:cubicBezTo>
                    <a:pt x="44542" y="11457"/>
                    <a:pt x="44208" y="11124"/>
                    <a:pt x="43791" y="10874"/>
                  </a:cubicBezTo>
                  <a:cubicBezTo>
                    <a:pt x="43224" y="10957"/>
                    <a:pt x="42657" y="10640"/>
                    <a:pt x="42124" y="10707"/>
                  </a:cubicBezTo>
                  <a:cubicBezTo>
                    <a:pt x="41040" y="10874"/>
                    <a:pt x="39989" y="10724"/>
                    <a:pt x="38922" y="10690"/>
                  </a:cubicBezTo>
                  <a:cubicBezTo>
                    <a:pt x="38455" y="11407"/>
                    <a:pt x="37671" y="11841"/>
                    <a:pt x="36821" y="11841"/>
                  </a:cubicBezTo>
                  <a:cubicBezTo>
                    <a:pt x="35787" y="11858"/>
                    <a:pt x="34803" y="11657"/>
                    <a:pt x="34052" y="10874"/>
                  </a:cubicBezTo>
                  <a:cubicBezTo>
                    <a:pt x="33536" y="10657"/>
                    <a:pt x="33069" y="10240"/>
                    <a:pt x="32502" y="10307"/>
                  </a:cubicBezTo>
                  <a:cubicBezTo>
                    <a:pt x="31918" y="10390"/>
                    <a:pt x="31368" y="10340"/>
                    <a:pt x="30834" y="10407"/>
                  </a:cubicBezTo>
                  <a:cubicBezTo>
                    <a:pt x="30034" y="10523"/>
                    <a:pt x="29200" y="10540"/>
                    <a:pt x="28549" y="11124"/>
                  </a:cubicBezTo>
                  <a:cubicBezTo>
                    <a:pt x="27215" y="12058"/>
                    <a:pt x="25865" y="12008"/>
                    <a:pt x="24531" y="11107"/>
                  </a:cubicBezTo>
                  <a:cubicBezTo>
                    <a:pt x="24180" y="10940"/>
                    <a:pt x="23914" y="10624"/>
                    <a:pt x="23830" y="10223"/>
                  </a:cubicBezTo>
                  <a:cubicBezTo>
                    <a:pt x="23680" y="9556"/>
                    <a:pt x="23513" y="8856"/>
                    <a:pt x="23830" y="8189"/>
                  </a:cubicBezTo>
                  <a:lnTo>
                    <a:pt x="23847" y="7655"/>
                  </a:lnTo>
                  <a:cubicBezTo>
                    <a:pt x="23830" y="7305"/>
                    <a:pt x="23830" y="6955"/>
                    <a:pt x="23813" y="6605"/>
                  </a:cubicBezTo>
                  <a:cubicBezTo>
                    <a:pt x="23847" y="6388"/>
                    <a:pt x="23780" y="6171"/>
                    <a:pt x="23630" y="6004"/>
                  </a:cubicBezTo>
                  <a:cubicBezTo>
                    <a:pt x="23297" y="5704"/>
                    <a:pt x="22980" y="5321"/>
                    <a:pt x="22596" y="5221"/>
                  </a:cubicBezTo>
                  <a:cubicBezTo>
                    <a:pt x="21879" y="5054"/>
                    <a:pt x="21229" y="4670"/>
                    <a:pt x="20512" y="4470"/>
                  </a:cubicBezTo>
                  <a:cubicBezTo>
                    <a:pt x="19895" y="4287"/>
                    <a:pt x="19411" y="4153"/>
                    <a:pt x="18877" y="4720"/>
                  </a:cubicBezTo>
                  <a:cubicBezTo>
                    <a:pt x="18527" y="5120"/>
                    <a:pt x="17994" y="5054"/>
                    <a:pt x="17577" y="4720"/>
                  </a:cubicBezTo>
                  <a:cubicBezTo>
                    <a:pt x="17343" y="4520"/>
                    <a:pt x="17310" y="4270"/>
                    <a:pt x="17660" y="4120"/>
                  </a:cubicBezTo>
                  <a:cubicBezTo>
                    <a:pt x="17593" y="3770"/>
                    <a:pt x="17610" y="3420"/>
                    <a:pt x="17743" y="3086"/>
                  </a:cubicBezTo>
                  <a:cubicBezTo>
                    <a:pt x="18027" y="2319"/>
                    <a:pt x="18294" y="1552"/>
                    <a:pt x="18577" y="768"/>
                  </a:cubicBezTo>
                  <a:cubicBezTo>
                    <a:pt x="16643" y="635"/>
                    <a:pt x="14708" y="518"/>
                    <a:pt x="12791" y="385"/>
                  </a:cubicBezTo>
                  <a:cubicBezTo>
                    <a:pt x="11840" y="685"/>
                    <a:pt x="10890" y="468"/>
                    <a:pt x="9939" y="401"/>
                  </a:cubicBezTo>
                  <a:cubicBezTo>
                    <a:pt x="9239" y="401"/>
                    <a:pt x="8522" y="435"/>
                    <a:pt x="7838" y="251"/>
                  </a:cubicBezTo>
                  <a:cubicBezTo>
                    <a:pt x="6370" y="201"/>
                    <a:pt x="4886" y="134"/>
                    <a:pt x="3419" y="84"/>
                  </a:cubicBezTo>
                  <a:cubicBezTo>
                    <a:pt x="3019" y="68"/>
                    <a:pt x="2618" y="1"/>
                    <a:pt x="2252" y="134"/>
                  </a:cubicBezTo>
                  <a:lnTo>
                    <a:pt x="867" y="103392"/>
                  </a:lnTo>
                  <a:lnTo>
                    <a:pt x="67" y="190791"/>
                  </a:lnTo>
                  <a:cubicBezTo>
                    <a:pt x="0" y="199829"/>
                    <a:pt x="7271" y="207233"/>
                    <a:pt x="16326" y="207316"/>
                  </a:cubicBezTo>
                  <a:lnTo>
                    <a:pt x="259611" y="209551"/>
                  </a:lnTo>
                  <a:cubicBezTo>
                    <a:pt x="263813" y="209584"/>
                    <a:pt x="267665" y="208017"/>
                    <a:pt x="270884" y="204848"/>
                  </a:cubicBezTo>
                  <a:cubicBezTo>
                    <a:pt x="274119" y="201680"/>
                    <a:pt x="275403" y="197494"/>
                    <a:pt x="275436" y="193292"/>
                  </a:cubicBezTo>
                  <a:lnTo>
                    <a:pt x="277137" y="7172"/>
                  </a:lnTo>
                  <a:cubicBezTo>
                    <a:pt x="277154" y="6238"/>
                    <a:pt x="277571" y="5321"/>
                    <a:pt x="277604" y="4387"/>
                  </a:cubicBezTo>
                  <a:cubicBezTo>
                    <a:pt x="277421" y="4187"/>
                    <a:pt x="277804" y="3936"/>
                    <a:pt x="277787" y="3686"/>
                  </a:cubicBezTo>
                  <a:close/>
                  <a:moveTo>
                    <a:pt x="9472" y="10223"/>
                  </a:moveTo>
                  <a:cubicBezTo>
                    <a:pt x="8638" y="11474"/>
                    <a:pt x="7371" y="11707"/>
                    <a:pt x="6037" y="11474"/>
                  </a:cubicBezTo>
                  <a:cubicBezTo>
                    <a:pt x="5603" y="11391"/>
                    <a:pt x="4970" y="11291"/>
                    <a:pt x="4786" y="10690"/>
                  </a:cubicBezTo>
                  <a:cubicBezTo>
                    <a:pt x="4236" y="10473"/>
                    <a:pt x="3936" y="9873"/>
                    <a:pt x="4086" y="9306"/>
                  </a:cubicBezTo>
                  <a:cubicBezTo>
                    <a:pt x="3902" y="9156"/>
                    <a:pt x="3852" y="8923"/>
                    <a:pt x="3936" y="8706"/>
                  </a:cubicBezTo>
                  <a:cubicBezTo>
                    <a:pt x="4169" y="7989"/>
                    <a:pt x="4203" y="7255"/>
                    <a:pt x="4303" y="6521"/>
                  </a:cubicBezTo>
                  <a:cubicBezTo>
                    <a:pt x="4353" y="6221"/>
                    <a:pt x="4453" y="5921"/>
                    <a:pt x="4586" y="5654"/>
                  </a:cubicBezTo>
                  <a:cubicBezTo>
                    <a:pt x="4653" y="5487"/>
                    <a:pt x="4770" y="5371"/>
                    <a:pt x="4920" y="5287"/>
                  </a:cubicBezTo>
                  <a:cubicBezTo>
                    <a:pt x="5670" y="5020"/>
                    <a:pt x="6421" y="4770"/>
                    <a:pt x="7204" y="4937"/>
                  </a:cubicBezTo>
                  <a:cubicBezTo>
                    <a:pt x="7571" y="5020"/>
                    <a:pt x="7871" y="5087"/>
                    <a:pt x="8222" y="4954"/>
                  </a:cubicBezTo>
                  <a:cubicBezTo>
                    <a:pt x="8372" y="4854"/>
                    <a:pt x="8588" y="4904"/>
                    <a:pt x="8688" y="5054"/>
                  </a:cubicBezTo>
                  <a:cubicBezTo>
                    <a:pt x="9022" y="5654"/>
                    <a:pt x="9706" y="6071"/>
                    <a:pt x="9522" y="6888"/>
                  </a:cubicBezTo>
                  <a:cubicBezTo>
                    <a:pt x="9489" y="7038"/>
                    <a:pt x="9639" y="7238"/>
                    <a:pt x="9622" y="7405"/>
                  </a:cubicBezTo>
                  <a:cubicBezTo>
                    <a:pt x="9589" y="8339"/>
                    <a:pt x="9972" y="9306"/>
                    <a:pt x="9472" y="10223"/>
                  </a:cubicBezTo>
                  <a:close/>
                  <a:moveTo>
                    <a:pt x="19278" y="10323"/>
                  </a:moveTo>
                  <a:cubicBezTo>
                    <a:pt x="19261" y="10624"/>
                    <a:pt x="19044" y="10890"/>
                    <a:pt x="18744" y="10974"/>
                  </a:cubicBezTo>
                  <a:cubicBezTo>
                    <a:pt x="18661" y="10990"/>
                    <a:pt x="18561" y="10990"/>
                    <a:pt x="18477" y="11007"/>
                  </a:cubicBezTo>
                  <a:cubicBezTo>
                    <a:pt x="18044" y="11624"/>
                    <a:pt x="17377" y="11724"/>
                    <a:pt x="16693" y="11691"/>
                  </a:cubicBezTo>
                  <a:cubicBezTo>
                    <a:pt x="15809" y="11641"/>
                    <a:pt x="14875" y="11641"/>
                    <a:pt x="14325" y="10724"/>
                  </a:cubicBezTo>
                  <a:cubicBezTo>
                    <a:pt x="13975" y="10490"/>
                    <a:pt x="13808" y="10073"/>
                    <a:pt x="13858" y="9656"/>
                  </a:cubicBezTo>
                  <a:cubicBezTo>
                    <a:pt x="13808" y="9239"/>
                    <a:pt x="13491" y="8773"/>
                    <a:pt x="13691" y="8389"/>
                  </a:cubicBezTo>
                  <a:cubicBezTo>
                    <a:pt x="14041" y="7722"/>
                    <a:pt x="13991" y="7038"/>
                    <a:pt x="14041" y="6355"/>
                  </a:cubicBezTo>
                  <a:cubicBezTo>
                    <a:pt x="14091" y="5487"/>
                    <a:pt x="14292" y="5271"/>
                    <a:pt x="15142" y="5254"/>
                  </a:cubicBezTo>
                  <a:cubicBezTo>
                    <a:pt x="15709" y="5237"/>
                    <a:pt x="16293" y="5354"/>
                    <a:pt x="16826" y="5221"/>
                  </a:cubicBezTo>
                  <a:cubicBezTo>
                    <a:pt x="17527" y="5037"/>
                    <a:pt x="17994" y="5387"/>
                    <a:pt x="18511" y="5687"/>
                  </a:cubicBezTo>
                  <a:cubicBezTo>
                    <a:pt x="19178" y="6071"/>
                    <a:pt x="19344" y="6655"/>
                    <a:pt x="19228" y="7355"/>
                  </a:cubicBezTo>
                  <a:cubicBezTo>
                    <a:pt x="19194" y="7622"/>
                    <a:pt x="19178" y="7889"/>
                    <a:pt x="19144" y="8139"/>
                  </a:cubicBezTo>
                  <a:cubicBezTo>
                    <a:pt x="19328" y="8856"/>
                    <a:pt x="19378" y="9590"/>
                    <a:pt x="19278" y="10323"/>
                  </a:cubicBezTo>
                  <a:close/>
                  <a:moveTo>
                    <a:pt x="107677" y="11274"/>
                  </a:moveTo>
                  <a:cubicBezTo>
                    <a:pt x="107610" y="11391"/>
                    <a:pt x="107577" y="11524"/>
                    <a:pt x="107476" y="11607"/>
                  </a:cubicBezTo>
                  <a:cubicBezTo>
                    <a:pt x="106176" y="12608"/>
                    <a:pt x="104975" y="12708"/>
                    <a:pt x="103374" y="11808"/>
                  </a:cubicBezTo>
                  <a:cubicBezTo>
                    <a:pt x="102807" y="11491"/>
                    <a:pt x="102540" y="11090"/>
                    <a:pt x="102607" y="10440"/>
                  </a:cubicBezTo>
                  <a:cubicBezTo>
                    <a:pt x="102324" y="10090"/>
                    <a:pt x="102257" y="9623"/>
                    <a:pt x="102440" y="9223"/>
                  </a:cubicBezTo>
                  <a:cubicBezTo>
                    <a:pt x="102574" y="8856"/>
                    <a:pt x="102640" y="8472"/>
                    <a:pt x="102624" y="8072"/>
                  </a:cubicBezTo>
                  <a:cubicBezTo>
                    <a:pt x="102524" y="7105"/>
                    <a:pt x="103141" y="6355"/>
                    <a:pt x="103391" y="5487"/>
                  </a:cubicBezTo>
                  <a:cubicBezTo>
                    <a:pt x="103441" y="5371"/>
                    <a:pt x="103541" y="5271"/>
                    <a:pt x="103674" y="5237"/>
                  </a:cubicBezTo>
                  <a:cubicBezTo>
                    <a:pt x="103991" y="5120"/>
                    <a:pt x="104308" y="4937"/>
                    <a:pt x="104658" y="5020"/>
                  </a:cubicBezTo>
                  <a:cubicBezTo>
                    <a:pt x="104925" y="5087"/>
                    <a:pt x="104925" y="5337"/>
                    <a:pt x="105042" y="5521"/>
                  </a:cubicBezTo>
                  <a:cubicBezTo>
                    <a:pt x="105142" y="5704"/>
                    <a:pt x="105292" y="5737"/>
                    <a:pt x="105459" y="5788"/>
                  </a:cubicBezTo>
                  <a:cubicBezTo>
                    <a:pt x="105709" y="5854"/>
                    <a:pt x="105942" y="5954"/>
                    <a:pt x="106209" y="6038"/>
                  </a:cubicBezTo>
                  <a:cubicBezTo>
                    <a:pt x="107443" y="6421"/>
                    <a:pt x="107893" y="6921"/>
                    <a:pt x="107893" y="8156"/>
                  </a:cubicBezTo>
                  <a:cubicBezTo>
                    <a:pt x="107893" y="9189"/>
                    <a:pt x="107977" y="10273"/>
                    <a:pt x="107677" y="11274"/>
                  </a:cubicBezTo>
                  <a:close/>
                  <a:moveTo>
                    <a:pt x="117916" y="10857"/>
                  </a:moveTo>
                  <a:cubicBezTo>
                    <a:pt x="117565" y="11908"/>
                    <a:pt x="116665" y="12224"/>
                    <a:pt x="115714" y="12408"/>
                  </a:cubicBezTo>
                  <a:cubicBezTo>
                    <a:pt x="114464" y="12658"/>
                    <a:pt x="113413" y="12224"/>
                    <a:pt x="112579" y="11274"/>
                  </a:cubicBezTo>
                  <a:cubicBezTo>
                    <a:pt x="112529" y="11224"/>
                    <a:pt x="112546" y="11107"/>
                    <a:pt x="112546" y="11024"/>
                  </a:cubicBezTo>
                  <a:cubicBezTo>
                    <a:pt x="112546" y="10824"/>
                    <a:pt x="112513" y="10607"/>
                    <a:pt x="112496" y="10407"/>
                  </a:cubicBezTo>
                  <a:lnTo>
                    <a:pt x="112463" y="10373"/>
                  </a:lnTo>
                  <a:cubicBezTo>
                    <a:pt x="112262" y="10090"/>
                    <a:pt x="112179" y="9740"/>
                    <a:pt x="112246" y="9390"/>
                  </a:cubicBezTo>
                  <a:cubicBezTo>
                    <a:pt x="112363" y="8839"/>
                    <a:pt x="112446" y="8272"/>
                    <a:pt x="112479" y="7705"/>
                  </a:cubicBezTo>
                  <a:cubicBezTo>
                    <a:pt x="112479" y="7322"/>
                    <a:pt x="112613" y="6938"/>
                    <a:pt x="112863" y="6638"/>
                  </a:cubicBezTo>
                  <a:cubicBezTo>
                    <a:pt x="113130" y="6371"/>
                    <a:pt x="113180" y="5971"/>
                    <a:pt x="112980" y="5654"/>
                  </a:cubicBezTo>
                  <a:cubicBezTo>
                    <a:pt x="112946" y="5537"/>
                    <a:pt x="112930" y="5404"/>
                    <a:pt x="112930" y="5287"/>
                  </a:cubicBezTo>
                  <a:cubicBezTo>
                    <a:pt x="112930" y="4837"/>
                    <a:pt x="113096" y="4654"/>
                    <a:pt x="113613" y="4453"/>
                  </a:cubicBezTo>
                  <a:cubicBezTo>
                    <a:pt x="114013" y="4287"/>
                    <a:pt x="114180" y="4537"/>
                    <a:pt x="114364" y="4770"/>
                  </a:cubicBezTo>
                  <a:cubicBezTo>
                    <a:pt x="114480" y="4904"/>
                    <a:pt x="114580" y="5054"/>
                    <a:pt x="114647" y="5204"/>
                  </a:cubicBezTo>
                  <a:cubicBezTo>
                    <a:pt x="114781" y="5637"/>
                    <a:pt x="115114" y="5788"/>
                    <a:pt x="115464" y="5654"/>
                  </a:cubicBezTo>
                  <a:cubicBezTo>
                    <a:pt x="116231" y="5371"/>
                    <a:pt x="116782" y="5821"/>
                    <a:pt x="117215" y="6254"/>
                  </a:cubicBezTo>
                  <a:cubicBezTo>
                    <a:pt x="117649" y="6688"/>
                    <a:pt x="118032" y="7255"/>
                    <a:pt x="117916" y="8005"/>
                  </a:cubicBezTo>
                  <a:cubicBezTo>
                    <a:pt x="117766" y="8856"/>
                    <a:pt x="117882" y="9740"/>
                    <a:pt x="117966" y="10607"/>
                  </a:cubicBezTo>
                  <a:cubicBezTo>
                    <a:pt x="117949" y="10690"/>
                    <a:pt x="117949" y="10774"/>
                    <a:pt x="117932" y="10857"/>
                  </a:cubicBezTo>
                  <a:close/>
                  <a:moveTo>
                    <a:pt x="126771" y="12108"/>
                  </a:moveTo>
                  <a:cubicBezTo>
                    <a:pt x="125353" y="12908"/>
                    <a:pt x="123886" y="12775"/>
                    <a:pt x="122568" y="11524"/>
                  </a:cubicBezTo>
                  <a:cubicBezTo>
                    <a:pt x="122418" y="11357"/>
                    <a:pt x="122385" y="11124"/>
                    <a:pt x="122485" y="10924"/>
                  </a:cubicBezTo>
                  <a:cubicBezTo>
                    <a:pt x="122268" y="10040"/>
                    <a:pt x="122101" y="9156"/>
                    <a:pt x="122435" y="8272"/>
                  </a:cubicBezTo>
                  <a:cubicBezTo>
                    <a:pt x="122268" y="7322"/>
                    <a:pt x="122918" y="6738"/>
                    <a:pt x="123402" y="6088"/>
                  </a:cubicBezTo>
                  <a:cubicBezTo>
                    <a:pt x="123702" y="5704"/>
                    <a:pt x="124102" y="5654"/>
                    <a:pt x="124553" y="5938"/>
                  </a:cubicBezTo>
                  <a:cubicBezTo>
                    <a:pt x="124786" y="6121"/>
                    <a:pt x="125086" y="6221"/>
                    <a:pt x="125386" y="6238"/>
                  </a:cubicBezTo>
                  <a:cubicBezTo>
                    <a:pt x="125870" y="6238"/>
                    <a:pt x="126320" y="6488"/>
                    <a:pt x="126771" y="6588"/>
                  </a:cubicBezTo>
                  <a:cubicBezTo>
                    <a:pt x="127388" y="6738"/>
                    <a:pt x="127688" y="7105"/>
                    <a:pt x="127671" y="7689"/>
                  </a:cubicBezTo>
                  <a:cubicBezTo>
                    <a:pt x="127638" y="8689"/>
                    <a:pt x="127654" y="9690"/>
                    <a:pt x="127754" y="10690"/>
                  </a:cubicBezTo>
                  <a:cubicBezTo>
                    <a:pt x="127804" y="11424"/>
                    <a:pt x="127304" y="11824"/>
                    <a:pt x="126771" y="12124"/>
                  </a:cubicBezTo>
                  <a:close/>
                  <a:moveTo>
                    <a:pt x="141779" y="4453"/>
                  </a:moveTo>
                  <a:cubicBezTo>
                    <a:pt x="141745" y="4370"/>
                    <a:pt x="141745" y="4287"/>
                    <a:pt x="141795" y="4220"/>
                  </a:cubicBezTo>
                  <a:cubicBezTo>
                    <a:pt x="142129" y="3953"/>
                    <a:pt x="142479" y="3703"/>
                    <a:pt x="142829" y="3470"/>
                  </a:cubicBezTo>
                  <a:cubicBezTo>
                    <a:pt x="143313" y="3153"/>
                    <a:pt x="143913" y="3103"/>
                    <a:pt x="144430" y="3336"/>
                  </a:cubicBezTo>
                  <a:cubicBezTo>
                    <a:pt x="143797" y="3603"/>
                    <a:pt x="143163" y="3920"/>
                    <a:pt x="142579" y="4303"/>
                  </a:cubicBezTo>
                  <a:cubicBezTo>
                    <a:pt x="142396" y="4420"/>
                    <a:pt x="142196" y="4487"/>
                    <a:pt x="141979" y="4537"/>
                  </a:cubicBezTo>
                  <a:cubicBezTo>
                    <a:pt x="141912" y="4554"/>
                    <a:pt x="141846" y="4520"/>
                    <a:pt x="141795" y="4470"/>
                  </a:cubicBezTo>
                  <a:close/>
                  <a:moveTo>
                    <a:pt x="147265" y="11257"/>
                  </a:moveTo>
                  <a:cubicBezTo>
                    <a:pt x="147315" y="11808"/>
                    <a:pt x="146948" y="12058"/>
                    <a:pt x="146565" y="12258"/>
                  </a:cubicBezTo>
                  <a:cubicBezTo>
                    <a:pt x="145081" y="13025"/>
                    <a:pt x="143697" y="12925"/>
                    <a:pt x="142429" y="11774"/>
                  </a:cubicBezTo>
                  <a:cubicBezTo>
                    <a:pt x="142296" y="11774"/>
                    <a:pt x="142196" y="11657"/>
                    <a:pt x="142229" y="11524"/>
                  </a:cubicBezTo>
                  <a:cubicBezTo>
                    <a:pt x="142229" y="11424"/>
                    <a:pt x="142229" y="11307"/>
                    <a:pt x="142212" y="11207"/>
                  </a:cubicBezTo>
                  <a:cubicBezTo>
                    <a:pt x="142079" y="10974"/>
                    <a:pt x="142012" y="10707"/>
                    <a:pt x="142046" y="10457"/>
                  </a:cubicBezTo>
                  <a:cubicBezTo>
                    <a:pt x="142062" y="9756"/>
                    <a:pt x="142129" y="9056"/>
                    <a:pt x="142129" y="8372"/>
                  </a:cubicBezTo>
                  <a:cubicBezTo>
                    <a:pt x="142096" y="7539"/>
                    <a:pt x="142362" y="6721"/>
                    <a:pt x="142896" y="6071"/>
                  </a:cubicBezTo>
                  <a:cubicBezTo>
                    <a:pt x="142946" y="6021"/>
                    <a:pt x="142896" y="5921"/>
                    <a:pt x="142896" y="5838"/>
                  </a:cubicBezTo>
                  <a:cubicBezTo>
                    <a:pt x="142796" y="5671"/>
                    <a:pt x="142463" y="5721"/>
                    <a:pt x="142463" y="5437"/>
                  </a:cubicBezTo>
                  <a:cubicBezTo>
                    <a:pt x="142463" y="5204"/>
                    <a:pt x="142696" y="5204"/>
                    <a:pt x="142829" y="5137"/>
                  </a:cubicBezTo>
                  <a:cubicBezTo>
                    <a:pt x="143113" y="5020"/>
                    <a:pt x="143413" y="4920"/>
                    <a:pt x="143697" y="4837"/>
                  </a:cubicBezTo>
                  <a:cubicBezTo>
                    <a:pt x="143913" y="4754"/>
                    <a:pt x="144130" y="4787"/>
                    <a:pt x="144330" y="4904"/>
                  </a:cubicBezTo>
                  <a:cubicBezTo>
                    <a:pt x="145031" y="5504"/>
                    <a:pt x="145864" y="5871"/>
                    <a:pt x="146615" y="6388"/>
                  </a:cubicBezTo>
                  <a:cubicBezTo>
                    <a:pt x="147165" y="6771"/>
                    <a:pt x="147532" y="7288"/>
                    <a:pt x="147432" y="8055"/>
                  </a:cubicBezTo>
                  <a:cubicBezTo>
                    <a:pt x="147365" y="8339"/>
                    <a:pt x="147365" y="8656"/>
                    <a:pt x="147432" y="8956"/>
                  </a:cubicBezTo>
                  <a:cubicBezTo>
                    <a:pt x="147682" y="9773"/>
                    <a:pt x="147515" y="10523"/>
                    <a:pt x="147282" y="11274"/>
                  </a:cubicBezTo>
                  <a:close/>
                  <a:moveTo>
                    <a:pt x="167160" y="11524"/>
                  </a:moveTo>
                  <a:cubicBezTo>
                    <a:pt x="167160" y="11791"/>
                    <a:pt x="167026" y="12041"/>
                    <a:pt x="166826" y="12208"/>
                  </a:cubicBezTo>
                  <a:cubicBezTo>
                    <a:pt x="165675" y="13292"/>
                    <a:pt x="163591" y="13342"/>
                    <a:pt x="162357" y="12308"/>
                  </a:cubicBezTo>
                  <a:cubicBezTo>
                    <a:pt x="162090" y="12074"/>
                    <a:pt x="161890" y="11791"/>
                    <a:pt x="161973" y="11407"/>
                  </a:cubicBezTo>
                  <a:cubicBezTo>
                    <a:pt x="161923" y="11324"/>
                    <a:pt x="161873" y="11257"/>
                    <a:pt x="161857" y="11174"/>
                  </a:cubicBezTo>
                  <a:cubicBezTo>
                    <a:pt x="161640" y="10507"/>
                    <a:pt x="161990" y="9756"/>
                    <a:pt x="161523" y="9139"/>
                  </a:cubicBezTo>
                  <a:cubicBezTo>
                    <a:pt x="161490" y="9056"/>
                    <a:pt x="161506" y="8956"/>
                    <a:pt x="161573" y="8906"/>
                  </a:cubicBezTo>
                  <a:cubicBezTo>
                    <a:pt x="162023" y="8506"/>
                    <a:pt x="161923" y="7955"/>
                    <a:pt x="161990" y="7438"/>
                  </a:cubicBezTo>
                  <a:cubicBezTo>
                    <a:pt x="162123" y="6571"/>
                    <a:pt x="162023" y="5804"/>
                    <a:pt x="161090" y="5387"/>
                  </a:cubicBezTo>
                  <a:cubicBezTo>
                    <a:pt x="160973" y="5304"/>
                    <a:pt x="160989" y="5120"/>
                    <a:pt x="161123" y="5070"/>
                  </a:cubicBezTo>
                  <a:cubicBezTo>
                    <a:pt x="161190" y="5020"/>
                    <a:pt x="161273" y="4987"/>
                    <a:pt x="161356" y="4970"/>
                  </a:cubicBezTo>
                  <a:cubicBezTo>
                    <a:pt x="162040" y="4787"/>
                    <a:pt x="162757" y="5020"/>
                    <a:pt x="163441" y="4804"/>
                  </a:cubicBezTo>
                  <a:cubicBezTo>
                    <a:pt x="163658" y="4754"/>
                    <a:pt x="163824" y="5004"/>
                    <a:pt x="163958" y="5154"/>
                  </a:cubicBezTo>
                  <a:cubicBezTo>
                    <a:pt x="164358" y="5571"/>
                    <a:pt x="164675" y="6054"/>
                    <a:pt x="165225" y="6288"/>
                  </a:cubicBezTo>
                  <a:cubicBezTo>
                    <a:pt x="165559" y="6405"/>
                    <a:pt x="165892" y="6521"/>
                    <a:pt x="166209" y="6671"/>
                  </a:cubicBezTo>
                  <a:cubicBezTo>
                    <a:pt x="167043" y="7022"/>
                    <a:pt x="167193" y="7272"/>
                    <a:pt x="167176" y="8139"/>
                  </a:cubicBezTo>
                  <a:cubicBezTo>
                    <a:pt x="167176" y="8656"/>
                    <a:pt x="167076" y="9206"/>
                    <a:pt x="167160" y="9706"/>
                  </a:cubicBezTo>
                  <a:cubicBezTo>
                    <a:pt x="167276" y="10307"/>
                    <a:pt x="167276" y="10924"/>
                    <a:pt x="167176" y="11524"/>
                  </a:cubicBezTo>
                  <a:close/>
                  <a:moveTo>
                    <a:pt x="186303" y="7055"/>
                  </a:moveTo>
                  <a:cubicBezTo>
                    <a:pt x="186770" y="7372"/>
                    <a:pt x="186887" y="7739"/>
                    <a:pt x="186887" y="8256"/>
                  </a:cubicBezTo>
                  <a:cubicBezTo>
                    <a:pt x="186887" y="9156"/>
                    <a:pt x="186954" y="10057"/>
                    <a:pt x="187071" y="10957"/>
                  </a:cubicBezTo>
                  <a:cubicBezTo>
                    <a:pt x="187154" y="11374"/>
                    <a:pt x="187021" y="11808"/>
                    <a:pt x="186720" y="12124"/>
                  </a:cubicBezTo>
                  <a:cubicBezTo>
                    <a:pt x="186704" y="12341"/>
                    <a:pt x="186604" y="12541"/>
                    <a:pt x="186437" y="12675"/>
                  </a:cubicBezTo>
                  <a:cubicBezTo>
                    <a:pt x="185253" y="13642"/>
                    <a:pt x="183986" y="13659"/>
                    <a:pt x="182651" y="13042"/>
                  </a:cubicBezTo>
                  <a:cubicBezTo>
                    <a:pt x="182034" y="12758"/>
                    <a:pt x="181568" y="12325"/>
                    <a:pt x="181501" y="11591"/>
                  </a:cubicBezTo>
                  <a:cubicBezTo>
                    <a:pt x="181417" y="11374"/>
                    <a:pt x="181217" y="11174"/>
                    <a:pt x="181267" y="11007"/>
                  </a:cubicBezTo>
                  <a:cubicBezTo>
                    <a:pt x="181434" y="10207"/>
                    <a:pt x="181501" y="9390"/>
                    <a:pt x="181467" y="8572"/>
                  </a:cubicBezTo>
                  <a:cubicBezTo>
                    <a:pt x="181484" y="8389"/>
                    <a:pt x="181534" y="8222"/>
                    <a:pt x="181618" y="8072"/>
                  </a:cubicBezTo>
                  <a:cubicBezTo>
                    <a:pt x="181734" y="7739"/>
                    <a:pt x="181834" y="7405"/>
                    <a:pt x="181951" y="7088"/>
                  </a:cubicBezTo>
                  <a:cubicBezTo>
                    <a:pt x="182018" y="6905"/>
                    <a:pt x="182018" y="6671"/>
                    <a:pt x="181868" y="6621"/>
                  </a:cubicBezTo>
                  <a:cubicBezTo>
                    <a:pt x="181317" y="6471"/>
                    <a:pt x="181384" y="5938"/>
                    <a:pt x="181167" y="5587"/>
                  </a:cubicBezTo>
                  <a:cubicBezTo>
                    <a:pt x="181084" y="5454"/>
                    <a:pt x="181001" y="5254"/>
                    <a:pt x="180800" y="5304"/>
                  </a:cubicBezTo>
                  <a:cubicBezTo>
                    <a:pt x="180167" y="5471"/>
                    <a:pt x="179500" y="5154"/>
                    <a:pt x="178866" y="5454"/>
                  </a:cubicBezTo>
                  <a:cubicBezTo>
                    <a:pt x="178482" y="5621"/>
                    <a:pt x="178049" y="5721"/>
                    <a:pt x="177615" y="5721"/>
                  </a:cubicBezTo>
                  <a:cubicBezTo>
                    <a:pt x="176998" y="5771"/>
                    <a:pt x="176631" y="6254"/>
                    <a:pt x="176581" y="6921"/>
                  </a:cubicBezTo>
                  <a:cubicBezTo>
                    <a:pt x="176565" y="7055"/>
                    <a:pt x="176531" y="7188"/>
                    <a:pt x="176481" y="7305"/>
                  </a:cubicBezTo>
                  <a:cubicBezTo>
                    <a:pt x="177098" y="7672"/>
                    <a:pt x="177432" y="8389"/>
                    <a:pt x="177282" y="9089"/>
                  </a:cubicBezTo>
                  <a:cubicBezTo>
                    <a:pt x="177032" y="10073"/>
                    <a:pt x="177098" y="11057"/>
                    <a:pt x="176965" y="12041"/>
                  </a:cubicBezTo>
                  <a:cubicBezTo>
                    <a:pt x="176631" y="12808"/>
                    <a:pt x="175931" y="13042"/>
                    <a:pt x="175214" y="13208"/>
                  </a:cubicBezTo>
                  <a:cubicBezTo>
                    <a:pt x="174497" y="13392"/>
                    <a:pt x="173730" y="13325"/>
                    <a:pt x="173063" y="13008"/>
                  </a:cubicBezTo>
                  <a:cubicBezTo>
                    <a:pt x="172629" y="12825"/>
                    <a:pt x="172262" y="12491"/>
                    <a:pt x="172012" y="12091"/>
                  </a:cubicBezTo>
                  <a:cubicBezTo>
                    <a:pt x="171862" y="11874"/>
                    <a:pt x="171862" y="11591"/>
                    <a:pt x="171996" y="11357"/>
                  </a:cubicBezTo>
                  <a:cubicBezTo>
                    <a:pt x="171762" y="11341"/>
                    <a:pt x="171579" y="11141"/>
                    <a:pt x="171579" y="10924"/>
                  </a:cubicBezTo>
                  <a:cubicBezTo>
                    <a:pt x="171545" y="10607"/>
                    <a:pt x="171579" y="10307"/>
                    <a:pt x="171645" y="10007"/>
                  </a:cubicBezTo>
                  <a:cubicBezTo>
                    <a:pt x="171795" y="9423"/>
                    <a:pt x="171895" y="8823"/>
                    <a:pt x="171946" y="8206"/>
                  </a:cubicBezTo>
                  <a:cubicBezTo>
                    <a:pt x="171996" y="7955"/>
                    <a:pt x="172079" y="7705"/>
                    <a:pt x="172179" y="7472"/>
                  </a:cubicBezTo>
                  <a:cubicBezTo>
                    <a:pt x="171845" y="7088"/>
                    <a:pt x="171412" y="6755"/>
                    <a:pt x="171212" y="6321"/>
                  </a:cubicBezTo>
                  <a:cubicBezTo>
                    <a:pt x="170978" y="5821"/>
                    <a:pt x="170578" y="5354"/>
                    <a:pt x="170578" y="4754"/>
                  </a:cubicBezTo>
                  <a:cubicBezTo>
                    <a:pt x="170311" y="4687"/>
                    <a:pt x="170061" y="4637"/>
                    <a:pt x="169861" y="4554"/>
                  </a:cubicBezTo>
                  <a:cubicBezTo>
                    <a:pt x="169861" y="4537"/>
                    <a:pt x="169861" y="4537"/>
                    <a:pt x="169861" y="4537"/>
                  </a:cubicBezTo>
                  <a:lnTo>
                    <a:pt x="170211" y="4537"/>
                  </a:lnTo>
                  <a:cubicBezTo>
                    <a:pt x="170195" y="4453"/>
                    <a:pt x="170178" y="4387"/>
                    <a:pt x="170161" y="4320"/>
                  </a:cubicBezTo>
                  <a:cubicBezTo>
                    <a:pt x="169928" y="4120"/>
                    <a:pt x="169694" y="3953"/>
                    <a:pt x="169427" y="3803"/>
                  </a:cubicBezTo>
                  <a:cubicBezTo>
                    <a:pt x="169294" y="3736"/>
                    <a:pt x="169144" y="3570"/>
                    <a:pt x="169311" y="3403"/>
                  </a:cubicBezTo>
                  <a:cubicBezTo>
                    <a:pt x="169361" y="3353"/>
                    <a:pt x="169361" y="3403"/>
                    <a:pt x="169461" y="3453"/>
                  </a:cubicBezTo>
                  <a:cubicBezTo>
                    <a:pt x="169878" y="3636"/>
                    <a:pt x="170028" y="3936"/>
                    <a:pt x="170145" y="4353"/>
                  </a:cubicBezTo>
                  <a:cubicBezTo>
                    <a:pt x="170261" y="4453"/>
                    <a:pt x="170411" y="4520"/>
                    <a:pt x="170561" y="4570"/>
                  </a:cubicBezTo>
                  <a:cubicBezTo>
                    <a:pt x="170561" y="4587"/>
                    <a:pt x="170561" y="4587"/>
                    <a:pt x="170561" y="4587"/>
                  </a:cubicBezTo>
                  <a:lnTo>
                    <a:pt x="170561" y="4587"/>
                  </a:lnTo>
                  <a:cubicBezTo>
                    <a:pt x="170561" y="4654"/>
                    <a:pt x="170561" y="4720"/>
                    <a:pt x="170561" y="4787"/>
                  </a:cubicBezTo>
                  <a:cubicBezTo>
                    <a:pt x="171362" y="4970"/>
                    <a:pt x="172379" y="5154"/>
                    <a:pt x="173063" y="5421"/>
                  </a:cubicBezTo>
                  <a:cubicBezTo>
                    <a:pt x="173696" y="5637"/>
                    <a:pt x="174714" y="5704"/>
                    <a:pt x="175364" y="5754"/>
                  </a:cubicBezTo>
                  <a:cubicBezTo>
                    <a:pt x="175831" y="5838"/>
                    <a:pt x="176331" y="5687"/>
                    <a:pt x="176681" y="5371"/>
                  </a:cubicBezTo>
                  <a:cubicBezTo>
                    <a:pt x="176998" y="5037"/>
                    <a:pt x="177415" y="4854"/>
                    <a:pt x="177882" y="4854"/>
                  </a:cubicBezTo>
                  <a:cubicBezTo>
                    <a:pt x="178566" y="4870"/>
                    <a:pt x="179250" y="4470"/>
                    <a:pt x="179933" y="4854"/>
                  </a:cubicBezTo>
                  <a:cubicBezTo>
                    <a:pt x="180050" y="4920"/>
                    <a:pt x="180267" y="4854"/>
                    <a:pt x="180434" y="4804"/>
                  </a:cubicBezTo>
                  <a:cubicBezTo>
                    <a:pt x="180734" y="4720"/>
                    <a:pt x="181051" y="4754"/>
                    <a:pt x="181317" y="4904"/>
                  </a:cubicBezTo>
                  <a:cubicBezTo>
                    <a:pt x="181634" y="5054"/>
                    <a:pt x="181984" y="5120"/>
                    <a:pt x="182335" y="5120"/>
                  </a:cubicBezTo>
                  <a:cubicBezTo>
                    <a:pt x="182668" y="5154"/>
                    <a:pt x="183002" y="5254"/>
                    <a:pt x="183302" y="5421"/>
                  </a:cubicBezTo>
                  <a:cubicBezTo>
                    <a:pt x="184119" y="5821"/>
                    <a:pt x="184969" y="6154"/>
                    <a:pt x="185920" y="5854"/>
                  </a:cubicBezTo>
                  <a:cubicBezTo>
                    <a:pt x="186070" y="5821"/>
                    <a:pt x="186220" y="5804"/>
                    <a:pt x="186370" y="5821"/>
                  </a:cubicBezTo>
                  <a:cubicBezTo>
                    <a:pt x="186437" y="5604"/>
                    <a:pt x="186504" y="5271"/>
                    <a:pt x="186570" y="5271"/>
                  </a:cubicBezTo>
                  <a:lnTo>
                    <a:pt x="186570" y="5271"/>
                  </a:lnTo>
                  <a:cubicBezTo>
                    <a:pt x="186570" y="5271"/>
                    <a:pt x="186570" y="5521"/>
                    <a:pt x="186587" y="5521"/>
                  </a:cubicBezTo>
                  <a:lnTo>
                    <a:pt x="186804" y="5487"/>
                  </a:lnTo>
                  <a:cubicBezTo>
                    <a:pt x="186954" y="5321"/>
                    <a:pt x="187071" y="5254"/>
                    <a:pt x="187454" y="5154"/>
                  </a:cubicBezTo>
                  <a:cubicBezTo>
                    <a:pt x="187287" y="5337"/>
                    <a:pt x="187054" y="5454"/>
                    <a:pt x="186804" y="5487"/>
                  </a:cubicBezTo>
                  <a:cubicBezTo>
                    <a:pt x="186737" y="5554"/>
                    <a:pt x="186670" y="5637"/>
                    <a:pt x="186587" y="5737"/>
                  </a:cubicBezTo>
                  <a:cubicBezTo>
                    <a:pt x="186570" y="5737"/>
                    <a:pt x="186570" y="5788"/>
                    <a:pt x="186554" y="5788"/>
                  </a:cubicBezTo>
                  <a:cubicBezTo>
                    <a:pt x="186554" y="5788"/>
                    <a:pt x="186554" y="5804"/>
                    <a:pt x="186554" y="5821"/>
                  </a:cubicBezTo>
                  <a:lnTo>
                    <a:pt x="186370" y="5821"/>
                  </a:lnTo>
                  <a:cubicBezTo>
                    <a:pt x="186353" y="5871"/>
                    <a:pt x="186337" y="5921"/>
                    <a:pt x="186303" y="5971"/>
                  </a:cubicBezTo>
                  <a:cubicBezTo>
                    <a:pt x="185953" y="6421"/>
                    <a:pt x="185920" y="6771"/>
                    <a:pt x="186320" y="7072"/>
                  </a:cubicBezTo>
                  <a:close/>
                  <a:moveTo>
                    <a:pt x="197059" y="10223"/>
                  </a:moveTo>
                  <a:cubicBezTo>
                    <a:pt x="196643" y="10724"/>
                    <a:pt x="196909" y="11274"/>
                    <a:pt x="196909" y="11808"/>
                  </a:cubicBezTo>
                  <a:cubicBezTo>
                    <a:pt x="196876" y="12208"/>
                    <a:pt x="196693" y="12558"/>
                    <a:pt x="196392" y="12825"/>
                  </a:cubicBezTo>
                  <a:cubicBezTo>
                    <a:pt x="195525" y="13659"/>
                    <a:pt x="193858" y="13942"/>
                    <a:pt x="192774" y="13375"/>
                  </a:cubicBezTo>
                  <a:cubicBezTo>
                    <a:pt x="192107" y="13008"/>
                    <a:pt x="191390" y="12625"/>
                    <a:pt x="191323" y="11707"/>
                  </a:cubicBezTo>
                  <a:cubicBezTo>
                    <a:pt x="191206" y="11474"/>
                    <a:pt x="191039" y="11241"/>
                    <a:pt x="191156" y="10974"/>
                  </a:cubicBezTo>
                  <a:cubicBezTo>
                    <a:pt x="191440" y="10257"/>
                    <a:pt x="191540" y="9456"/>
                    <a:pt x="191456" y="8689"/>
                  </a:cubicBezTo>
                  <a:cubicBezTo>
                    <a:pt x="191473" y="8522"/>
                    <a:pt x="191506" y="8339"/>
                    <a:pt x="191590" y="8189"/>
                  </a:cubicBezTo>
                  <a:cubicBezTo>
                    <a:pt x="191323" y="8105"/>
                    <a:pt x="191190" y="7822"/>
                    <a:pt x="191306" y="7572"/>
                  </a:cubicBezTo>
                  <a:cubicBezTo>
                    <a:pt x="191390" y="7238"/>
                    <a:pt x="191556" y="6921"/>
                    <a:pt x="191673" y="6605"/>
                  </a:cubicBezTo>
                  <a:cubicBezTo>
                    <a:pt x="191756" y="6388"/>
                    <a:pt x="191907" y="6171"/>
                    <a:pt x="191857" y="6004"/>
                  </a:cubicBezTo>
                  <a:cubicBezTo>
                    <a:pt x="191740" y="5504"/>
                    <a:pt x="191890" y="5070"/>
                    <a:pt x="191990" y="4604"/>
                  </a:cubicBezTo>
                  <a:cubicBezTo>
                    <a:pt x="192023" y="4303"/>
                    <a:pt x="192023" y="4003"/>
                    <a:pt x="191990" y="3703"/>
                  </a:cubicBezTo>
                  <a:cubicBezTo>
                    <a:pt x="191923" y="3053"/>
                    <a:pt x="191957" y="2986"/>
                    <a:pt x="192507" y="3053"/>
                  </a:cubicBezTo>
                  <a:cubicBezTo>
                    <a:pt x="192807" y="3086"/>
                    <a:pt x="193141" y="3053"/>
                    <a:pt x="193374" y="3286"/>
                  </a:cubicBezTo>
                  <a:cubicBezTo>
                    <a:pt x="193341" y="3586"/>
                    <a:pt x="193157" y="3936"/>
                    <a:pt x="193274" y="4153"/>
                  </a:cubicBezTo>
                  <a:cubicBezTo>
                    <a:pt x="193708" y="5037"/>
                    <a:pt x="194091" y="5988"/>
                    <a:pt x="195125" y="6371"/>
                  </a:cubicBezTo>
                  <a:cubicBezTo>
                    <a:pt x="195525" y="6538"/>
                    <a:pt x="195909" y="6721"/>
                    <a:pt x="196292" y="6938"/>
                  </a:cubicBezTo>
                  <a:cubicBezTo>
                    <a:pt x="196559" y="7088"/>
                    <a:pt x="196743" y="7338"/>
                    <a:pt x="196826" y="7639"/>
                  </a:cubicBezTo>
                  <a:cubicBezTo>
                    <a:pt x="196893" y="7839"/>
                    <a:pt x="196776" y="7972"/>
                    <a:pt x="196593" y="8022"/>
                  </a:cubicBezTo>
                  <a:cubicBezTo>
                    <a:pt x="196743" y="8539"/>
                    <a:pt x="196909" y="9073"/>
                    <a:pt x="197076" y="9606"/>
                  </a:cubicBezTo>
                  <a:cubicBezTo>
                    <a:pt x="197176" y="9790"/>
                    <a:pt x="197159" y="10023"/>
                    <a:pt x="197059" y="10223"/>
                  </a:cubicBezTo>
                  <a:close/>
                  <a:moveTo>
                    <a:pt x="206615" y="12391"/>
                  </a:moveTo>
                  <a:cubicBezTo>
                    <a:pt x="206415" y="12875"/>
                    <a:pt x="206048" y="13292"/>
                    <a:pt x="205564" y="13508"/>
                  </a:cubicBezTo>
                  <a:cubicBezTo>
                    <a:pt x="204280" y="14059"/>
                    <a:pt x="203029" y="14025"/>
                    <a:pt x="201845" y="13192"/>
                  </a:cubicBezTo>
                  <a:cubicBezTo>
                    <a:pt x="201429" y="12942"/>
                    <a:pt x="201178" y="12475"/>
                    <a:pt x="201228" y="11974"/>
                  </a:cubicBezTo>
                  <a:cubicBezTo>
                    <a:pt x="201128" y="11874"/>
                    <a:pt x="200995" y="11774"/>
                    <a:pt x="200995" y="11674"/>
                  </a:cubicBezTo>
                  <a:cubicBezTo>
                    <a:pt x="201045" y="10557"/>
                    <a:pt x="201328" y="9440"/>
                    <a:pt x="201228" y="8289"/>
                  </a:cubicBezTo>
                  <a:cubicBezTo>
                    <a:pt x="201662" y="7522"/>
                    <a:pt x="201495" y="6821"/>
                    <a:pt x="201112" y="6088"/>
                  </a:cubicBezTo>
                  <a:cubicBezTo>
                    <a:pt x="200962" y="5821"/>
                    <a:pt x="201228" y="5521"/>
                    <a:pt x="201495" y="5621"/>
                  </a:cubicBezTo>
                  <a:cubicBezTo>
                    <a:pt x="202096" y="5888"/>
                    <a:pt x="202713" y="5788"/>
                    <a:pt x="203313" y="5838"/>
                  </a:cubicBezTo>
                  <a:cubicBezTo>
                    <a:pt x="203663" y="5871"/>
                    <a:pt x="204030" y="5838"/>
                    <a:pt x="204263" y="6188"/>
                  </a:cubicBezTo>
                  <a:cubicBezTo>
                    <a:pt x="204630" y="6638"/>
                    <a:pt x="205147" y="6938"/>
                    <a:pt x="205714" y="7022"/>
                  </a:cubicBezTo>
                  <a:cubicBezTo>
                    <a:pt x="206248" y="7122"/>
                    <a:pt x="206381" y="7455"/>
                    <a:pt x="206531" y="7872"/>
                  </a:cubicBezTo>
                  <a:cubicBezTo>
                    <a:pt x="206615" y="8156"/>
                    <a:pt x="206665" y="8472"/>
                    <a:pt x="206648" y="8773"/>
                  </a:cubicBezTo>
                  <a:cubicBezTo>
                    <a:pt x="206631" y="9073"/>
                    <a:pt x="206648" y="9390"/>
                    <a:pt x="206681" y="9690"/>
                  </a:cubicBezTo>
                  <a:cubicBezTo>
                    <a:pt x="206832" y="10590"/>
                    <a:pt x="206882" y="11491"/>
                    <a:pt x="206615" y="12391"/>
                  </a:cubicBezTo>
                  <a:close/>
                  <a:moveTo>
                    <a:pt x="226209" y="8789"/>
                  </a:moveTo>
                  <a:cubicBezTo>
                    <a:pt x="226376" y="9139"/>
                    <a:pt x="226442" y="9523"/>
                    <a:pt x="226376" y="9906"/>
                  </a:cubicBezTo>
                  <a:cubicBezTo>
                    <a:pt x="226292" y="10757"/>
                    <a:pt x="226192" y="11607"/>
                    <a:pt x="226426" y="12441"/>
                  </a:cubicBezTo>
                  <a:cubicBezTo>
                    <a:pt x="226459" y="12525"/>
                    <a:pt x="226309" y="12658"/>
                    <a:pt x="226259" y="12775"/>
                  </a:cubicBezTo>
                  <a:cubicBezTo>
                    <a:pt x="226209" y="12891"/>
                    <a:pt x="226192" y="12942"/>
                    <a:pt x="226176" y="13042"/>
                  </a:cubicBezTo>
                  <a:cubicBezTo>
                    <a:pt x="226176" y="13175"/>
                    <a:pt x="226042" y="13275"/>
                    <a:pt x="225909" y="13258"/>
                  </a:cubicBezTo>
                  <a:cubicBezTo>
                    <a:pt x="225142" y="13959"/>
                    <a:pt x="224241" y="14359"/>
                    <a:pt x="223207" y="14176"/>
                  </a:cubicBezTo>
                  <a:cubicBezTo>
                    <a:pt x="222323" y="14009"/>
                    <a:pt x="221406" y="13792"/>
                    <a:pt x="221173" y="12708"/>
                  </a:cubicBezTo>
                  <a:cubicBezTo>
                    <a:pt x="220923" y="12408"/>
                    <a:pt x="220956" y="12058"/>
                    <a:pt x="220923" y="11707"/>
                  </a:cubicBezTo>
                  <a:cubicBezTo>
                    <a:pt x="220656" y="11391"/>
                    <a:pt x="220773" y="11040"/>
                    <a:pt x="220839" y="10707"/>
                  </a:cubicBezTo>
                  <a:cubicBezTo>
                    <a:pt x="220906" y="10357"/>
                    <a:pt x="221089" y="10023"/>
                    <a:pt x="221039" y="9690"/>
                  </a:cubicBezTo>
                  <a:cubicBezTo>
                    <a:pt x="220973" y="8706"/>
                    <a:pt x="221423" y="7955"/>
                    <a:pt x="222040" y="7255"/>
                  </a:cubicBezTo>
                  <a:cubicBezTo>
                    <a:pt x="222057" y="7222"/>
                    <a:pt x="222107" y="7205"/>
                    <a:pt x="222140" y="7172"/>
                  </a:cubicBezTo>
                  <a:cubicBezTo>
                    <a:pt x="222273" y="7055"/>
                    <a:pt x="222323" y="6871"/>
                    <a:pt x="222240" y="6705"/>
                  </a:cubicBezTo>
                  <a:cubicBezTo>
                    <a:pt x="222123" y="6421"/>
                    <a:pt x="222023" y="6138"/>
                    <a:pt x="221940" y="5838"/>
                  </a:cubicBezTo>
                  <a:cubicBezTo>
                    <a:pt x="221923" y="5754"/>
                    <a:pt x="221957" y="5671"/>
                    <a:pt x="222023" y="5621"/>
                  </a:cubicBezTo>
                  <a:cubicBezTo>
                    <a:pt x="222073" y="5571"/>
                    <a:pt x="222190" y="5537"/>
                    <a:pt x="222240" y="5571"/>
                  </a:cubicBezTo>
                  <a:cubicBezTo>
                    <a:pt x="222440" y="5671"/>
                    <a:pt x="222607" y="5888"/>
                    <a:pt x="222790" y="5921"/>
                  </a:cubicBezTo>
                  <a:cubicBezTo>
                    <a:pt x="224041" y="6104"/>
                    <a:pt x="225192" y="6771"/>
                    <a:pt x="226526" y="6821"/>
                  </a:cubicBezTo>
                  <a:cubicBezTo>
                    <a:pt x="226042" y="6838"/>
                    <a:pt x="225592" y="7122"/>
                    <a:pt x="225375" y="7555"/>
                  </a:cubicBezTo>
                  <a:cubicBezTo>
                    <a:pt x="226092" y="7955"/>
                    <a:pt x="226092" y="7955"/>
                    <a:pt x="226192" y="8806"/>
                  </a:cubicBezTo>
                  <a:close/>
                  <a:moveTo>
                    <a:pt x="233380" y="5137"/>
                  </a:moveTo>
                  <a:cubicBezTo>
                    <a:pt x="233396" y="5104"/>
                    <a:pt x="233430" y="5087"/>
                    <a:pt x="233480" y="5070"/>
                  </a:cubicBezTo>
                  <a:cubicBezTo>
                    <a:pt x="233780" y="5070"/>
                    <a:pt x="233730" y="5337"/>
                    <a:pt x="233813" y="5521"/>
                  </a:cubicBezTo>
                  <a:cubicBezTo>
                    <a:pt x="233846" y="5621"/>
                    <a:pt x="233846" y="5721"/>
                    <a:pt x="233746" y="5721"/>
                  </a:cubicBezTo>
                  <a:cubicBezTo>
                    <a:pt x="233663" y="5737"/>
                    <a:pt x="233596" y="5721"/>
                    <a:pt x="233530" y="5671"/>
                  </a:cubicBezTo>
                  <a:cubicBezTo>
                    <a:pt x="233446" y="5537"/>
                    <a:pt x="233363" y="5387"/>
                    <a:pt x="233296" y="5254"/>
                  </a:cubicBezTo>
                  <a:cubicBezTo>
                    <a:pt x="233313" y="5204"/>
                    <a:pt x="233346" y="5171"/>
                    <a:pt x="233380" y="5137"/>
                  </a:cubicBezTo>
                  <a:close/>
                  <a:moveTo>
                    <a:pt x="236064" y="12375"/>
                  </a:moveTo>
                  <a:cubicBezTo>
                    <a:pt x="236031" y="12441"/>
                    <a:pt x="235964" y="12525"/>
                    <a:pt x="235914" y="12575"/>
                  </a:cubicBezTo>
                  <a:cubicBezTo>
                    <a:pt x="236064" y="13158"/>
                    <a:pt x="235848" y="13592"/>
                    <a:pt x="235347" y="13909"/>
                  </a:cubicBezTo>
                  <a:cubicBezTo>
                    <a:pt x="233963" y="14826"/>
                    <a:pt x="231862" y="14509"/>
                    <a:pt x="230861" y="13208"/>
                  </a:cubicBezTo>
                  <a:cubicBezTo>
                    <a:pt x="230728" y="13025"/>
                    <a:pt x="230711" y="12775"/>
                    <a:pt x="230845" y="12591"/>
                  </a:cubicBezTo>
                  <a:cubicBezTo>
                    <a:pt x="230561" y="12241"/>
                    <a:pt x="230461" y="11774"/>
                    <a:pt x="230595" y="11357"/>
                  </a:cubicBezTo>
                  <a:cubicBezTo>
                    <a:pt x="230845" y="10523"/>
                    <a:pt x="230828" y="9640"/>
                    <a:pt x="230811" y="8756"/>
                  </a:cubicBezTo>
                  <a:cubicBezTo>
                    <a:pt x="230811" y="8256"/>
                    <a:pt x="230678" y="7989"/>
                    <a:pt x="230128" y="7839"/>
                  </a:cubicBezTo>
                  <a:cubicBezTo>
                    <a:pt x="230695" y="7755"/>
                    <a:pt x="231162" y="7605"/>
                    <a:pt x="231629" y="7622"/>
                  </a:cubicBezTo>
                  <a:cubicBezTo>
                    <a:pt x="232212" y="7639"/>
                    <a:pt x="232796" y="7822"/>
                    <a:pt x="233363" y="7455"/>
                  </a:cubicBezTo>
                  <a:cubicBezTo>
                    <a:pt x="233563" y="7322"/>
                    <a:pt x="233880" y="7422"/>
                    <a:pt x="234113" y="7555"/>
                  </a:cubicBezTo>
                  <a:cubicBezTo>
                    <a:pt x="234497" y="7755"/>
                    <a:pt x="234880" y="7989"/>
                    <a:pt x="235264" y="8206"/>
                  </a:cubicBezTo>
                  <a:cubicBezTo>
                    <a:pt x="235748" y="8439"/>
                    <a:pt x="236064" y="8889"/>
                    <a:pt x="236148" y="9423"/>
                  </a:cubicBezTo>
                  <a:cubicBezTo>
                    <a:pt x="236198" y="9806"/>
                    <a:pt x="236198" y="11941"/>
                    <a:pt x="236064" y="12375"/>
                  </a:cubicBezTo>
                  <a:close/>
                  <a:moveTo>
                    <a:pt x="242151" y="4537"/>
                  </a:moveTo>
                  <a:cubicBezTo>
                    <a:pt x="242234" y="4270"/>
                    <a:pt x="242501" y="4387"/>
                    <a:pt x="242685" y="4470"/>
                  </a:cubicBezTo>
                  <a:cubicBezTo>
                    <a:pt x="242968" y="4570"/>
                    <a:pt x="243285" y="4554"/>
                    <a:pt x="243569" y="4420"/>
                  </a:cubicBezTo>
                  <a:cubicBezTo>
                    <a:pt x="243769" y="4370"/>
                    <a:pt x="243952" y="4170"/>
                    <a:pt x="244219" y="4403"/>
                  </a:cubicBezTo>
                  <a:cubicBezTo>
                    <a:pt x="244019" y="4837"/>
                    <a:pt x="243602" y="5070"/>
                    <a:pt x="243268" y="5354"/>
                  </a:cubicBezTo>
                  <a:cubicBezTo>
                    <a:pt x="242918" y="5637"/>
                    <a:pt x="242535" y="5571"/>
                    <a:pt x="242301" y="5137"/>
                  </a:cubicBezTo>
                  <a:cubicBezTo>
                    <a:pt x="242184" y="4954"/>
                    <a:pt x="242118" y="4737"/>
                    <a:pt x="242134" y="4537"/>
                  </a:cubicBezTo>
                  <a:close/>
                  <a:moveTo>
                    <a:pt x="245686" y="13108"/>
                  </a:moveTo>
                  <a:cubicBezTo>
                    <a:pt x="245703" y="13325"/>
                    <a:pt x="245620" y="13542"/>
                    <a:pt x="245486" y="13709"/>
                  </a:cubicBezTo>
                  <a:cubicBezTo>
                    <a:pt x="244236" y="15043"/>
                    <a:pt x="241667" y="14709"/>
                    <a:pt x="240767" y="13408"/>
                  </a:cubicBezTo>
                  <a:cubicBezTo>
                    <a:pt x="240684" y="13275"/>
                    <a:pt x="240734" y="13075"/>
                    <a:pt x="240717" y="12908"/>
                  </a:cubicBezTo>
                  <a:cubicBezTo>
                    <a:pt x="240567" y="12641"/>
                    <a:pt x="240467" y="12358"/>
                    <a:pt x="240433" y="12058"/>
                  </a:cubicBezTo>
                  <a:cubicBezTo>
                    <a:pt x="240367" y="11441"/>
                    <a:pt x="240550" y="9856"/>
                    <a:pt x="240817" y="8856"/>
                  </a:cubicBezTo>
                  <a:cubicBezTo>
                    <a:pt x="240617" y="8823"/>
                    <a:pt x="240467" y="8689"/>
                    <a:pt x="240584" y="8522"/>
                  </a:cubicBezTo>
                  <a:cubicBezTo>
                    <a:pt x="240867" y="8089"/>
                    <a:pt x="241267" y="7722"/>
                    <a:pt x="241734" y="7505"/>
                  </a:cubicBezTo>
                  <a:cubicBezTo>
                    <a:pt x="242101" y="7322"/>
                    <a:pt x="242435" y="7088"/>
                    <a:pt x="242735" y="6821"/>
                  </a:cubicBezTo>
                  <a:cubicBezTo>
                    <a:pt x="242668" y="6588"/>
                    <a:pt x="242501" y="6605"/>
                    <a:pt x="242385" y="6571"/>
                  </a:cubicBezTo>
                  <a:cubicBezTo>
                    <a:pt x="242268" y="6521"/>
                    <a:pt x="241968" y="6571"/>
                    <a:pt x="242101" y="6288"/>
                  </a:cubicBezTo>
                  <a:cubicBezTo>
                    <a:pt x="242118" y="6238"/>
                    <a:pt x="242351" y="6221"/>
                    <a:pt x="242451" y="6254"/>
                  </a:cubicBezTo>
                  <a:cubicBezTo>
                    <a:pt x="242768" y="6388"/>
                    <a:pt x="243102" y="6471"/>
                    <a:pt x="243452" y="6521"/>
                  </a:cubicBezTo>
                  <a:cubicBezTo>
                    <a:pt x="244152" y="6638"/>
                    <a:pt x="244853" y="6805"/>
                    <a:pt x="245620" y="6988"/>
                  </a:cubicBezTo>
                  <a:cubicBezTo>
                    <a:pt x="245520" y="7422"/>
                    <a:pt x="245286" y="7822"/>
                    <a:pt x="244953" y="8139"/>
                  </a:cubicBezTo>
                  <a:cubicBezTo>
                    <a:pt x="245019" y="8189"/>
                    <a:pt x="245086" y="8256"/>
                    <a:pt x="245119" y="8322"/>
                  </a:cubicBezTo>
                  <a:cubicBezTo>
                    <a:pt x="245536" y="8289"/>
                    <a:pt x="245536" y="8289"/>
                    <a:pt x="245470" y="8689"/>
                  </a:cubicBezTo>
                  <a:cubicBezTo>
                    <a:pt x="245586" y="8873"/>
                    <a:pt x="245786" y="9056"/>
                    <a:pt x="245786" y="9239"/>
                  </a:cubicBezTo>
                  <a:cubicBezTo>
                    <a:pt x="245853" y="10373"/>
                    <a:pt x="245870" y="11491"/>
                    <a:pt x="245886" y="12625"/>
                  </a:cubicBezTo>
                  <a:cubicBezTo>
                    <a:pt x="245886" y="12791"/>
                    <a:pt x="245753" y="12958"/>
                    <a:pt x="245686" y="13108"/>
                  </a:cubicBezTo>
                  <a:close/>
                  <a:moveTo>
                    <a:pt x="255442" y="13859"/>
                  </a:moveTo>
                  <a:cubicBezTo>
                    <a:pt x="255158" y="14126"/>
                    <a:pt x="254791" y="14259"/>
                    <a:pt x="254408" y="14242"/>
                  </a:cubicBezTo>
                  <a:cubicBezTo>
                    <a:pt x="254208" y="14526"/>
                    <a:pt x="253891" y="14709"/>
                    <a:pt x="253541" y="14726"/>
                  </a:cubicBezTo>
                  <a:cubicBezTo>
                    <a:pt x="252624" y="14809"/>
                    <a:pt x="251806" y="14626"/>
                    <a:pt x="251106" y="14009"/>
                  </a:cubicBezTo>
                  <a:cubicBezTo>
                    <a:pt x="250989" y="14009"/>
                    <a:pt x="250889" y="13925"/>
                    <a:pt x="250873" y="13792"/>
                  </a:cubicBezTo>
                  <a:cubicBezTo>
                    <a:pt x="250689" y="13659"/>
                    <a:pt x="250572" y="13442"/>
                    <a:pt x="250589" y="13208"/>
                  </a:cubicBezTo>
                  <a:cubicBezTo>
                    <a:pt x="250289" y="12841"/>
                    <a:pt x="250156" y="12358"/>
                    <a:pt x="250239" y="11891"/>
                  </a:cubicBezTo>
                  <a:cubicBezTo>
                    <a:pt x="250472" y="11407"/>
                    <a:pt x="250639" y="10907"/>
                    <a:pt x="250522" y="10407"/>
                  </a:cubicBezTo>
                  <a:cubicBezTo>
                    <a:pt x="250372" y="9806"/>
                    <a:pt x="250622" y="9289"/>
                    <a:pt x="250689" y="8739"/>
                  </a:cubicBezTo>
                  <a:cubicBezTo>
                    <a:pt x="250739" y="8356"/>
                    <a:pt x="250973" y="8156"/>
                    <a:pt x="251323" y="8005"/>
                  </a:cubicBezTo>
                  <a:cubicBezTo>
                    <a:pt x="251706" y="7805"/>
                    <a:pt x="252140" y="7739"/>
                    <a:pt x="252574" y="7839"/>
                  </a:cubicBezTo>
                  <a:cubicBezTo>
                    <a:pt x="252640" y="7639"/>
                    <a:pt x="252807" y="7488"/>
                    <a:pt x="253007" y="7422"/>
                  </a:cubicBezTo>
                  <a:cubicBezTo>
                    <a:pt x="253291" y="7338"/>
                    <a:pt x="253507" y="7405"/>
                    <a:pt x="253574" y="7739"/>
                  </a:cubicBezTo>
                  <a:lnTo>
                    <a:pt x="254141" y="7655"/>
                  </a:lnTo>
                  <a:cubicBezTo>
                    <a:pt x="254158" y="7539"/>
                    <a:pt x="254174" y="7405"/>
                    <a:pt x="254191" y="7288"/>
                  </a:cubicBezTo>
                  <a:cubicBezTo>
                    <a:pt x="254208" y="7222"/>
                    <a:pt x="254258" y="7155"/>
                    <a:pt x="254291" y="7088"/>
                  </a:cubicBezTo>
                  <a:cubicBezTo>
                    <a:pt x="254391" y="7122"/>
                    <a:pt x="254491" y="7188"/>
                    <a:pt x="254591" y="7255"/>
                  </a:cubicBezTo>
                  <a:cubicBezTo>
                    <a:pt x="254625" y="7322"/>
                    <a:pt x="254658" y="7405"/>
                    <a:pt x="254658" y="7472"/>
                  </a:cubicBezTo>
                  <a:cubicBezTo>
                    <a:pt x="255058" y="7422"/>
                    <a:pt x="255442" y="7572"/>
                    <a:pt x="255709" y="7872"/>
                  </a:cubicBezTo>
                  <a:cubicBezTo>
                    <a:pt x="255975" y="8156"/>
                    <a:pt x="255492" y="8272"/>
                    <a:pt x="255458" y="8506"/>
                  </a:cubicBezTo>
                  <a:cubicBezTo>
                    <a:pt x="255442" y="8622"/>
                    <a:pt x="255458" y="8756"/>
                    <a:pt x="255492" y="8873"/>
                  </a:cubicBezTo>
                  <a:cubicBezTo>
                    <a:pt x="255709" y="9490"/>
                    <a:pt x="255692" y="10140"/>
                    <a:pt x="255825" y="10757"/>
                  </a:cubicBezTo>
                  <a:cubicBezTo>
                    <a:pt x="255992" y="11491"/>
                    <a:pt x="255709" y="12108"/>
                    <a:pt x="255675" y="12775"/>
                  </a:cubicBezTo>
                  <a:cubicBezTo>
                    <a:pt x="255675" y="12858"/>
                    <a:pt x="255659" y="12942"/>
                    <a:pt x="255642" y="13025"/>
                  </a:cubicBezTo>
                  <a:cubicBezTo>
                    <a:pt x="255925" y="13375"/>
                    <a:pt x="255709" y="13659"/>
                    <a:pt x="255442" y="13859"/>
                  </a:cubicBezTo>
                  <a:close/>
                  <a:moveTo>
                    <a:pt x="265764" y="13025"/>
                  </a:moveTo>
                  <a:cubicBezTo>
                    <a:pt x="265981" y="13659"/>
                    <a:pt x="265564" y="14009"/>
                    <a:pt x="265147" y="14276"/>
                  </a:cubicBezTo>
                  <a:cubicBezTo>
                    <a:pt x="264764" y="14492"/>
                    <a:pt x="264380" y="14659"/>
                    <a:pt x="263963" y="14793"/>
                  </a:cubicBezTo>
                  <a:cubicBezTo>
                    <a:pt x="263346" y="14876"/>
                    <a:pt x="262712" y="14843"/>
                    <a:pt x="262095" y="14726"/>
                  </a:cubicBezTo>
                  <a:cubicBezTo>
                    <a:pt x="261262" y="14676"/>
                    <a:pt x="260745" y="14075"/>
                    <a:pt x="260211" y="13542"/>
                  </a:cubicBezTo>
                  <a:cubicBezTo>
                    <a:pt x="260178" y="13492"/>
                    <a:pt x="260211" y="13375"/>
                    <a:pt x="260211" y="13292"/>
                  </a:cubicBezTo>
                  <a:cubicBezTo>
                    <a:pt x="260094" y="12641"/>
                    <a:pt x="260294" y="12008"/>
                    <a:pt x="260344" y="11391"/>
                  </a:cubicBezTo>
                  <a:cubicBezTo>
                    <a:pt x="260378" y="10707"/>
                    <a:pt x="260361" y="10023"/>
                    <a:pt x="260445" y="9340"/>
                  </a:cubicBezTo>
                  <a:cubicBezTo>
                    <a:pt x="260528" y="8656"/>
                    <a:pt x="260761" y="8422"/>
                    <a:pt x="261428" y="8389"/>
                  </a:cubicBezTo>
                  <a:cubicBezTo>
                    <a:pt x="261929" y="8406"/>
                    <a:pt x="262446" y="8339"/>
                    <a:pt x="262946" y="8222"/>
                  </a:cubicBezTo>
                  <a:cubicBezTo>
                    <a:pt x="262646" y="7805"/>
                    <a:pt x="262145" y="7705"/>
                    <a:pt x="261712" y="7539"/>
                  </a:cubicBezTo>
                  <a:cubicBezTo>
                    <a:pt x="261378" y="7422"/>
                    <a:pt x="261112" y="7172"/>
                    <a:pt x="260961" y="6871"/>
                  </a:cubicBezTo>
                  <a:cubicBezTo>
                    <a:pt x="260911" y="6755"/>
                    <a:pt x="260895" y="6621"/>
                    <a:pt x="260945" y="6505"/>
                  </a:cubicBezTo>
                  <a:cubicBezTo>
                    <a:pt x="260995" y="6388"/>
                    <a:pt x="261145" y="6355"/>
                    <a:pt x="261262" y="6421"/>
                  </a:cubicBezTo>
                  <a:cubicBezTo>
                    <a:pt x="262045" y="6755"/>
                    <a:pt x="262846" y="6788"/>
                    <a:pt x="263680" y="6755"/>
                  </a:cubicBezTo>
                  <a:cubicBezTo>
                    <a:pt x="264180" y="6721"/>
                    <a:pt x="264680" y="6755"/>
                    <a:pt x="265147" y="7105"/>
                  </a:cubicBezTo>
                  <a:cubicBezTo>
                    <a:pt x="266481" y="8089"/>
                    <a:pt x="266331" y="8239"/>
                    <a:pt x="265514" y="9373"/>
                  </a:cubicBezTo>
                  <a:cubicBezTo>
                    <a:pt x="265714" y="10574"/>
                    <a:pt x="265964" y="11791"/>
                    <a:pt x="265764" y="13025"/>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800" name="Google Shape;5800;p45"/>
          <p:cNvSpPr/>
          <p:nvPr/>
        </p:nvSpPr>
        <p:spPr>
          <a:xfrm rot="4930230" flipH="1">
            <a:off x="10227056" y="1673822"/>
            <a:ext cx="302785" cy="816333"/>
          </a:xfrm>
          <a:custGeom>
            <a:avLst/>
            <a:gdLst/>
            <a:ahLst/>
            <a:cxnLst/>
            <a:rect l="l" t="t" r="r" b="b"/>
            <a:pathLst>
              <a:path w="7729" h="20838" extrusionOk="0">
                <a:moveTo>
                  <a:pt x="3567" y="1"/>
                </a:moveTo>
                <a:cubicBezTo>
                  <a:pt x="3458" y="1"/>
                  <a:pt x="3346" y="5"/>
                  <a:pt x="3231" y="13"/>
                </a:cubicBezTo>
                <a:cubicBezTo>
                  <a:pt x="3192" y="13"/>
                  <a:pt x="3167" y="26"/>
                  <a:pt x="3141" y="39"/>
                </a:cubicBezTo>
                <a:lnTo>
                  <a:pt x="3050" y="39"/>
                </a:lnTo>
                <a:cubicBezTo>
                  <a:pt x="621" y="387"/>
                  <a:pt x="0" y="2236"/>
                  <a:pt x="13" y="3179"/>
                </a:cubicBezTo>
                <a:lnTo>
                  <a:pt x="13" y="3231"/>
                </a:lnTo>
                <a:lnTo>
                  <a:pt x="866" y="11011"/>
                </a:lnTo>
                <a:lnTo>
                  <a:pt x="1706" y="18597"/>
                </a:lnTo>
                <a:lnTo>
                  <a:pt x="1706" y="18649"/>
                </a:lnTo>
                <a:cubicBezTo>
                  <a:pt x="1852" y="19440"/>
                  <a:pt x="2571" y="20837"/>
                  <a:pt x="4120" y="20837"/>
                </a:cubicBezTo>
                <a:cubicBezTo>
                  <a:pt x="4217" y="20837"/>
                  <a:pt x="4317" y="20832"/>
                  <a:pt x="4420" y="20820"/>
                </a:cubicBezTo>
                <a:cubicBezTo>
                  <a:pt x="6178" y="20626"/>
                  <a:pt x="6617" y="18972"/>
                  <a:pt x="6604" y="18119"/>
                </a:cubicBezTo>
                <a:lnTo>
                  <a:pt x="6604" y="18068"/>
                </a:lnTo>
                <a:lnTo>
                  <a:pt x="5377" y="6940"/>
                </a:lnTo>
                <a:lnTo>
                  <a:pt x="4252" y="7069"/>
                </a:lnTo>
                <a:lnTo>
                  <a:pt x="5467" y="18158"/>
                </a:lnTo>
                <a:cubicBezTo>
                  <a:pt x="5467" y="18378"/>
                  <a:pt x="5402" y="19567"/>
                  <a:pt x="4304" y="19683"/>
                </a:cubicBezTo>
                <a:cubicBezTo>
                  <a:pt x="4251" y="19689"/>
                  <a:pt x="4199" y="19691"/>
                  <a:pt x="4150" y="19691"/>
                </a:cubicBezTo>
                <a:cubicBezTo>
                  <a:pt x="3176" y="19691"/>
                  <a:pt x="2893" y="18651"/>
                  <a:pt x="2843" y="18442"/>
                </a:cubicBezTo>
                <a:lnTo>
                  <a:pt x="2003" y="10882"/>
                </a:lnTo>
                <a:lnTo>
                  <a:pt x="1163" y="3140"/>
                </a:lnTo>
                <a:cubicBezTo>
                  <a:pt x="1163" y="2882"/>
                  <a:pt x="1293" y="1408"/>
                  <a:pt x="3257" y="1150"/>
                </a:cubicBezTo>
                <a:cubicBezTo>
                  <a:pt x="3368" y="1141"/>
                  <a:pt x="3474" y="1136"/>
                  <a:pt x="3575" y="1136"/>
                </a:cubicBezTo>
                <a:cubicBezTo>
                  <a:pt x="5284" y="1136"/>
                  <a:pt x="5690" y="2404"/>
                  <a:pt x="5738" y="2636"/>
                </a:cubicBezTo>
                <a:lnTo>
                  <a:pt x="6617" y="10585"/>
                </a:lnTo>
                <a:lnTo>
                  <a:pt x="7729" y="10585"/>
                </a:lnTo>
                <a:lnTo>
                  <a:pt x="6876" y="2481"/>
                </a:lnTo>
                <a:lnTo>
                  <a:pt x="6863" y="2442"/>
                </a:lnTo>
                <a:cubicBezTo>
                  <a:pt x="6678" y="1556"/>
                  <a:pt x="5755" y="1"/>
                  <a:pt x="3567" y="1"/>
                </a:cubicBezTo>
                <a:close/>
              </a:path>
            </a:pathLst>
          </a:custGeom>
          <a:solidFill>
            <a:srgbClr val="29486D">
              <a:alpha val="236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22" name="Google Shape;5822;p45"/>
          <p:cNvSpPr/>
          <p:nvPr/>
        </p:nvSpPr>
        <p:spPr>
          <a:xfrm rot="4930230" flipH="1">
            <a:off x="10238466" y="1694926"/>
            <a:ext cx="302785" cy="816333"/>
          </a:xfrm>
          <a:custGeom>
            <a:avLst/>
            <a:gdLst/>
            <a:ahLst/>
            <a:cxnLst/>
            <a:rect l="l" t="t" r="r" b="b"/>
            <a:pathLst>
              <a:path w="7729" h="20838" extrusionOk="0">
                <a:moveTo>
                  <a:pt x="3567" y="1"/>
                </a:moveTo>
                <a:cubicBezTo>
                  <a:pt x="3458" y="1"/>
                  <a:pt x="3346" y="5"/>
                  <a:pt x="3231" y="13"/>
                </a:cubicBezTo>
                <a:cubicBezTo>
                  <a:pt x="3192" y="13"/>
                  <a:pt x="3167" y="26"/>
                  <a:pt x="3141" y="39"/>
                </a:cubicBezTo>
                <a:lnTo>
                  <a:pt x="3050" y="39"/>
                </a:lnTo>
                <a:cubicBezTo>
                  <a:pt x="621" y="387"/>
                  <a:pt x="0" y="2236"/>
                  <a:pt x="13" y="3179"/>
                </a:cubicBezTo>
                <a:lnTo>
                  <a:pt x="13" y="3231"/>
                </a:lnTo>
                <a:lnTo>
                  <a:pt x="866" y="11011"/>
                </a:lnTo>
                <a:lnTo>
                  <a:pt x="1706" y="18597"/>
                </a:lnTo>
                <a:lnTo>
                  <a:pt x="1706" y="18649"/>
                </a:lnTo>
                <a:cubicBezTo>
                  <a:pt x="1852" y="19440"/>
                  <a:pt x="2571" y="20837"/>
                  <a:pt x="4120" y="20837"/>
                </a:cubicBezTo>
                <a:cubicBezTo>
                  <a:pt x="4217" y="20837"/>
                  <a:pt x="4317" y="20832"/>
                  <a:pt x="4420" y="20820"/>
                </a:cubicBezTo>
                <a:cubicBezTo>
                  <a:pt x="6178" y="20626"/>
                  <a:pt x="6617" y="18972"/>
                  <a:pt x="6604" y="18119"/>
                </a:cubicBezTo>
                <a:lnTo>
                  <a:pt x="6604" y="18068"/>
                </a:lnTo>
                <a:lnTo>
                  <a:pt x="5377" y="6940"/>
                </a:lnTo>
                <a:lnTo>
                  <a:pt x="4252" y="7069"/>
                </a:lnTo>
                <a:lnTo>
                  <a:pt x="5467" y="18158"/>
                </a:lnTo>
                <a:cubicBezTo>
                  <a:pt x="5467" y="18378"/>
                  <a:pt x="5402" y="19567"/>
                  <a:pt x="4304" y="19683"/>
                </a:cubicBezTo>
                <a:cubicBezTo>
                  <a:pt x="4251" y="19689"/>
                  <a:pt x="4199" y="19691"/>
                  <a:pt x="4150" y="19691"/>
                </a:cubicBezTo>
                <a:cubicBezTo>
                  <a:pt x="3176" y="19691"/>
                  <a:pt x="2893" y="18651"/>
                  <a:pt x="2843" y="18442"/>
                </a:cubicBezTo>
                <a:lnTo>
                  <a:pt x="2003" y="10882"/>
                </a:lnTo>
                <a:lnTo>
                  <a:pt x="1163" y="3140"/>
                </a:lnTo>
                <a:cubicBezTo>
                  <a:pt x="1163" y="2882"/>
                  <a:pt x="1293" y="1408"/>
                  <a:pt x="3257" y="1150"/>
                </a:cubicBezTo>
                <a:cubicBezTo>
                  <a:pt x="3368" y="1141"/>
                  <a:pt x="3474" y="1136"/>
                  <a:pt x="3575" y="1136"/>
                </a:cubicBezTo>
                <a:cubicBezTo>
                  <a:pt x="5284" y="1136"/>
                  <a:pt x="5690" y="2404"/>
                  <a:pt x="5738" y="2636"/>
                </a:cubicBezTo>
                <a:lnTo>
                  <a:pt x="6617" y="10585"/>
                </a:lnTo>
                <a:lnTo>
                  <a:pt x="7729" y="10585"/>
                </a:lnTo>
                <a:lnTo>
                  <a:pt x="6876" y="2481"/>
                </a:lnTo>
                <a:lnTo>
                  <a:pt x="6863" y="2442"/>
                </a:lnTo>
                <a:cubicBezTo>
                  <a:pt x="6678" y="1556"/>
                  <a:pt x="5755" y="1"/>
                  <a:pt x="3567"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 name="TextBox 61">
            <a:extLst>
              <a:ext uri="{FF2B5EF4-FFF2-40B4-BE49-F238E27FC236}">
                <a16:creationId xmlns:a16="http://schemas.microsoft.com/office/drawing/2014/main" id="{11FE7A5B-FD38-4437-B681-8A6BFCBB0767}"/>
              </a:ext>
            </a:extLst>
          </p:cNvPr>
          <p:cNvSpPr txBox="1"/>
          <p:nvPr/>
        </p:nvSpPr>
        <p:spPr>
          <a:xfrm>
            <a:off x="2179042" y="3761637"/>
            <a:ext cx="1700671" cy="461665"/>
          </a:xfrm>
          <a:prstGeom prst="rect">
            <a:avLst/>
          </a:prstGeom>
          <a:noFill/>
        </p:spPr>
        <p:txBody>
          <a:bodyPr wrap="square">
            <a:spAutoFit/>
          </a:bodyPr>
          <a:lstStyle/>
          <a:p>
            <a:pPr marL="0" marR="0" lvl="0" indent="0" algn="just" defTabSz="457797"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Pristina" panose="03060402040406080204" pitchFamily="66" charset="0"/>
                <a:ea typeface="+mn-ea"/>
                <a:cs typeface="Arial"/>
                <a:sym typeface="Arial"/>
              </a:rPr>
              <a:t>Penyelesaian :</a:t>
            </a:r>
            <a:endParaRPr kumimoji="0" lang="en-US" sz="2400" b="0" i="0" u="none" strike="noStrike" kern="1200" cap="none" spc="0" normalizeH="0" baseline="0" noProof="0" dirty="0">
              <a:ln>
                <a:noFill/>
              </a:ln>
              <a:solidFill>
                <a:srgbClr val="FF0000"/>
              </a:solidFill>
              <a:effectLst/>
              <a:uLnTx/>
              <a:uFillTx/>
              <a:latin typeface="Pristina" panose="03060402040406080204" pitchFamily="66" charset="0"/>
              <a:ea typeface="+mn-ea"/>
              <a:cs typeface="Arial"/>
              <a:sym typeface="Arial"/>
            </a:endParaRPr>
          </a:p>
        </p:txBody>
      </p:sp>
      <p:sp>
        <p:nvSpPr>
          <p:cNvPr id="21" name="Rectangle 20">
            <a:extLst>
              <a:ext uri="{FF2B5EF4-FFF2-40B4-BE49-F238E27FC236}">
                <a16:creationId xmlns:a16="http://schemas.microsoft.com/office/drawing/2014/main" id="{0685F64F-2557-4716-BEF8-25374E235C10}"/>
              </a:ext>
            </a:extLst>
          </p:cNvPr>
          <p:cNvSpPr/>
          <p:nvPr/>
        </p:nvSpPr>
        <p:spPr>
          <a:xfrm>
            <a:off x="-121307" y="544092"/>
            <a:ext cx="1976884" cy="1764457"/>
          </a:xfrm>
          <a:prstGeom prst="rect">
            <a:avLst/>
          </a:prstGeom>
          <a:noFill/>
        </p:spPr>
        <p:txBody>
          <a:bodyPr wrap="square" lIns="121920" tIns="60960" rIns="121920" bIns="6096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333" b="1" i="0" u="none" strike="noStrike" kern="0" cap="none" spc="0" normalizeH="0" baseline="0" noProof="0">
                <a:ln/>
                <a:solidFill>
                  <a:srgbClr val="76D9CA">
                    <a:lumMod val="60000"/>
                    <a:lumOff val="40000"/>
                  </a:srgbClr>
                </a:solidFill>
                <a:effectLst>
                  <a:outerShdw blurRad="38100" dist="19050" dir="2700000" algn="tl" rotWithShape="0">
                    <a:srgbClr val="29486D">
                      <a:lumMod val="50000"/>
                      <a:alpha val="40000"/>
                    </a:srgbClr>
                  </a:outerShdw>
                </a:effectLst>
                <a:uLnTx/>
                <a:uFillTx/>
                <a:latin typeface="Bodoni MT Poster Compressed" panose="02070706080601050204" pitchFamily="18" charset="0"/>
                <a:ea typeface="+mn-ea"/>
                <a:cs typeface="Arial"/>
                <a:sym typeface="Arial"/>
              </a:rPr>
              <a:t>CONTOH SOAL</a:t>
            </a:r>
          </a:p>
        </p:txBody>
      </p:sp>
      <p:pic>
        <p:nvPicPr>
          <p:cNvPr id="16" name="Picture 15">
            <a:extLst>
              <a:ext uri="{FF2B5EF4-FFF2-40B4-BE49-F238E27FC236}">
                <a16:creationId xmlns:a16="http://schemas.microsoft.com/office/drawing/2014/main" id="{E60D6D26-D727-4293-B50C-D4B2840428B5}"/>
              </a:ext>
            </a:extLst>
          </p:cNvPr>
          <p:cNvPicPr>
            <a:picLocks noChangeAspect="1"/>
          </p:cNvPicPr>
          <p:nvPr/>
        </p:nvPicPr>
        <p:blipFill rotWithShape="1">
          <a:blip r:embed="rId3"/>
          <a:srcRect l="50506" r="9367" b="12997"/>
          <a:stretch/>
        </p:blipFill>
        <p:spPr>
          <a:xfrm>
            <a:off x="1968248" y="716990"/>
            <a:ext cx="2355574" cy="2772204"/>
          </a:xfrm>
          <a:prstGeom prst="rect">
            <a:avLst/>
          </a:prstGeom>
        </p:spPr>
      </p:pic>
      <p:sp>
        <p:nvSpPr>
          <p:cNvPr id="17" name="TextBox 16">
            <a:extLst>
              <a:ext uri="{FF2B5EF4-FFF2-40B4-BE49-F238E27FC236}">
                <a16:creationId xmlns:a16="http://schemas.microsoft.com/office/drawing/2014/main" id="{CCCFAACE-83D0-4468-91FB-6D4D8378F928}"/>
              </a:ext>
            </a:extLst>
          </p:cNvPr>
          <p:cNvSpPr txBox="1"/>
          <p:nvPr/>
        </p:nvSpPr>
        <p:spPr>
          <a:xfrm>
            <a:off x="2179042" y="573741"/>
            <a:ext cx="3108576" cy="379656"/>
          </a:xfrm>
          <a:prstGeom prst="rect">
            <a:avLst/>
          </a:prstGeom>
          <a:noFill/>
        </p:spPr>
        <p:txBody>
          <a:bodyPr wrap="square">
            <a:spAutoFit/>
          </a:bodyPr>
          <a:lstStyle/>
          <a:p>
            <a:pPr algn="just" defTabSz="457797"/>
            <a:r>
              <a:rPr lang="en-US" sz="1867">
                <a:solidFill>
                  <a:prstClr val="black"/>
                </a:solidFill>
                <a:latin typeface="Tekton Pro Ext" pitchFamily="34" charset="0"/>
                <a:cs typeface="Arial"/>
                <a:sym typeface="Arial"/>
              </a:rPr>
              <a:t>Perhatikan gambar berikut!</a:t>
            </a:r>
            <a:endParaRPr lang="en-US" sz="1867" dirty="0">
              <a:solidFill>
                <a:prstClr val="black"/>
              </a:solidFill>
              <a:latin typeface="Tekton Pro Ext" pitchFamily="34" charset="0"/>
              <a:cs typeface="Arial"/>
              <a:sym typeface="Arial"/>
            </a:endParaRPr>
          </a:p>
        </p:txBody>
      </p:sp>
      <p:sp>
        <p:nvSpPr>
          <p:cNvPr id="18" name="TextBox 17">
            <a:extLst>
              <a:ext uri="{FF2B5EF4-FFF2-40B4-BE49-F238E27FC236}">
                <a16:creationId xmlns:a16="http://schemas.microsoft.com/office/drawing/2014/main" id="{FB033481-F505-4B1B-96AF-00C35DAB8BFC}"/>
              </a:ext>
            </a:extLst>
          </p:cNvPr>
          <p:cNvSpPr txBox="1"/>
          <p:nvPr/>
        </p:nvSpPr>
        <p:spPr>
          <a:xfrm>
            <a:off x="2179042" y="3299366"/>
            <a:ext cx="3108576" cy="379656"/>
          </a:xfrm>
          <a:prstGeom prst="rect">
            <a:avLst/>
          </a:prstGeom>
          <a:noFill/>
        </p:spPr>
        <p:txBody>
          <a:bodyPr wrap="square">
            <a:spAutoFit/>
          </a:bodyPr>
          <a:lstStyle/>
          <a:p>
            <a:pPr algn="just" defTabSz="457797"/>
            <a:r>
              <a:rPr lang="en-US" sz="1867">
                <a:solidFill>
                  <a:prstClr val="black"/>
                </a:solidFill>
                <a:latin typeface="Tekton Pro Ext" pitchFamily="34" charset="0"/>
                <a:cs typeface="Arial"/>
                <a:sym typeface="Arial"/>
              </a:rPr>
              <a:t>Tentukan panjang BC!</a:t>
            </a:r>
            <a:endParaRPr lang="en-US" sz="1867" dirty="0">
              <a:solidFill>
                <a:prstClr val="black"/>
              </a:solidFill>
              <a:latin typeface="Tekton Pro Ext" pitchFamily="34" charset="0"/>
              <a:cs typeface="Arial"/>
              <a:sym typeface="Arial"/>
            </a:endParaRPr>
          </a:p>
        </p:txBody>
      </p:sp>
    </p:spTree>
    <p:extLst>
      <p:ext uri="{BB962C8B-B14F-4D97-AF65-F5344CB8AC3E}">
        <p14:creationId xmlns:p14="http://schemas.microsoft.com/office/powerpoint/2010/main" val="3173595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iterate type="lt">
                                    <p:tmPct val="10000"/>
                                  </p:iterate>
                                  <p:childTnLst>
                                    <p:set>
                                      <p:cBhvr>
                                        <p:cTn id="6" dur="1" fill="hold">
                                          <p:stCondLst>
                                            <p:cond delay="0"/>
                                          </p:stCondLst>
                                        </p:cTn>
                                        <p:tgtEl>
                                          <p:spTgt spid="62"/>
                                        </p:tgtEl>
                                        <p:attrNameLst>
                                          <p:attrName>style.visibility</p:attrName>
                                        </p:attrNameLst>
                                      </p:cBhvr>
                                      <p:to>
                                        <p:strVal val="visible"/>
                                      </p:to>
                                    </p:set>
                                    <p:animEffect transition="in" filter="wipe(down)">
                                      <p:cBhvr>
                                        <p:cTn id="7" dur="5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2"/>
        <p:cNvGrpSpPr/>
        <p:nvPr/>
      </p:nvGrpSpPr>
      <p:grpSpPr>
        <a:xfrm>
          <a:off x="0" y="0"/>
          <a:ext cx="0" cy="0"/>
          <a:chOff x="0" y="0"/>
          <a:chExt cx="0" cy="0"/>
        </a:xfrm>
      </p:grpSpPr>
      <p:sp>
        <p:nvSpPr>
          <p:cNvPr id="40" name="Rectangle 39">
            <a:extLst>
              <a:ext uri="{FF2B5EF4-FFF2-40B4-BE49-F238E27FC236}">
                <a16:creationId xmlns:a16="http://schemas.microsoft.com/office/drawing/2014/main" id="{E06C79D4-4D02-4957-851F-B8ED6DEA1C56}"/>
              </a:ext>
            </a:extLst>
          </p:cNvPr>
          <p:cNvSpPr/>
          <p:nvPr/>
        </p:nvSpPr>
        <p:spPr>
          <a:xfrm>
            <a:off x="77474" y="355249"/>
            <a:ext cx="3739151" cy="943785"/>
          </a:xfrm>
          <a:prstGeom prst="rect">
            <a:avLst/>
          </a:prstGeom>
          <a:noFill/>
        </p:spPr>
        <p:txBody>
          <a:bodyPr wrap="square" lIns="121920" tIns="60960" rIns="121920" bIns="6096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333" b="1" i="0" u="none" strike="noStrike" kern="0" cap="none" spc="0" normalizeH="0" baseline="0" noProof="0">
                <a:ln/>
                <a:solidFill>
                  <a:srgbClr val="76D9CA">
                    <a:lumMod val="60000"/>
                    <a:lumOff val="40000"/>
                  </a:srgbClr>
                </a:solidFill>
                <a:effectLst>
                  <a:outerShdw blurRad="38100" dist="19050" dir="2700000" algn="tl" rotWithShape="0">
                    <a:srgbClr val="29486D">
                      <a:lumMod val="50000"/>
                      <a:alpha val="40000"/>
                    </a:srgbClr>
                  </a:outerShdw>
                </a:effectLst>
                <a:uLnTx/>
                <a:uFillTx/>
                <a:latin typeface="Bodoni MT Poster Compressed" panose="02070706080601050204" pitchFamily="18" charset="0"/>
                <a:ea typeface="+mn-ea"/>
                <a:cs typeface="Arial"/>
                <a:sym typeface="Arial"/>
              </a:rPr>
              <a:t>CONTOH SOAL</a:t>
            </a:r>
          </a:p>
        </p:txBody>
      </p:sp>
      <p:sp>
        <p:nvSpPr>
          <p:cNvPr id="42" name="TextBox 41">
            <a:extLst>
              <a:ext uri="{FF2B5EF4-FFF2-40B4-BE49-F238E27FC236}">
                <a16:creationId xmlns:a16="http://schemas.microsoft.com/office/drawing/2014/main" id="{5FE3A179-7294-4D1D-AC8B-0B097A75FEC0}"/>
              </a:ext>
            </a:extLst>
          </p:cNvPr>
          <p:cNvSpPr txBox="1"/>
          <p:nvPr/>
        </p:nvSpPr>
        <p:spPr>
          <a:xfrm>
            <a:off x="776079" y="1299034"/>
            <a:ext cx="5319921" cy="258532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333333"/>
                </a:solidFill>
                <a:effectLst/>
                <a:uLnTx/>
                <a:uFillTx/>
                <a:latin typeface="Roboto" panose="02000000000000000000" pitchFamily="2" charset="0"/>
                <a:ea typeface="+mn-ea"/>
                <a:cs typeface="+mn-cs"/>
              </a:rPr>
              <a:t>Diketahui kubus ABCD.EFGH dengan panjang rusuk 20 cm. Hitunglah jarak antara</a:t>
            </a:r>
            <a:br>
              <a:rPr kumimoji="0" lang="en-US" sz="1800" b="0" i="0" u="none" strike="noStrike" kern="1200" cap="none" spc="0" normalizeH="0" baseline="0" noProof="0">
                <a:ln>
                  <a:noFill/>
                </a:ln>
                <a:solidFill>
                  <a:srgbClr val="2F1932"/>
                </a:solidFill>
                <a:effectLst/>
                <a:uLnTx/>
                <a:uFillTx/>
                <a:latin typeface="Arial"/>
                <a:ea typeface="+mn-ea"/>
                <a:cs typeface="+mn-cs"/>
              </a:rPr>
            </a:br>
            <a:r>
              <a:rPr kumimoji="0" lang="en-US" sz="1800" b="0" i="0" u="none" strike="noStrike" kern="1200" cap="none" spc="0" normalizeH="0" baseline="0" noProof="0">
                <a:ln>
                  <a:noFill/>
                </a:ln>
                <a:solidFill>
                  <a:srgbClr val="333333"/>
                </a:solidFill>
                <a:effectLst/>
                <a:uLnTx/>
                <a:uFillTx/>
                <a:latin typeface="Roboto" panose="02000000000000000000" pitchFamily="2" charset="0"/>
                <a:ea typeface="+mn-ea"/>
                <a:cs typeface="+mn-cs"/>
              </a:rPr>
              <a:t>titik-titik berikut.</a:t>
            </a:r>
            <a:br>
              <a:rPr kumimoji="0" lang="en-US" sz="1800" b="0" i="0" u="none" strike="noStrike" kern="1200" cap="none" spc="0" normalizeH="0" baseline="0" noProof="0">
                <a:ln>
                  <a:noFill/>
                </a:ln>
                <a:solidFill>
                  <a:srgbClr val="2F1932"/>
                </a:solidFill>
                <a:effectLst/>
                <a:uLnTx/>
                <a:uFillTx/>
                <a:latin typeface="Arial"/>
                <a:ea typeface="+mn-ea"/>
                <a:cs typeface="+mn-cs"/>
              </a:rPr>
            </a:br>
            <a:r>
              <a:rPr kumimoji="0" lang="en-US" sz="1800" b="0" i="0" u="none" strike="noStrike" kern="1200" cap="none" spc="0" normalizeH="0" baseline="0" noProof="0">
                <a:ln>
                  <a:noFill/>
                </a:ln>
                <a:solidFill>
                  <a:srgbClr val="333333"/>
                </a:solidFill>
                <a:effectLst/>
                <a:uLnTx/>
                <a:uFillTx/>
                <a:latin typeface="Roboto" panose="02000000000000000000" pitchFamily="2" charset="0"/>
                <a:ea typeface="+mn-ea"/>
                <a:cs typeface="+mn-cs"/>
              </a:rPr>
              <a:t>a. B ke F</a:t>
            </a:r>
            <a:br>
              <a:rPr kumimoji="0" lang="en-US" sz="1800" b="0" i="0" u="none" strike="noStrike" kern="1200" cap="none" spc="0" normalizeH="0" baseline="0" noProof="0">
                <a:ln>
                  <a:noFill/>
                </a:ln>
                <a:solidFill>
                  <a:srgbClr val="2F1932"/>
                </a:solidFill>
                <a:effectLst/>
                <a:uLnTx/>
                <a:uFillTx/>
                <a:latin typeface="Arial"/>
                <a:ea typeface="+mn-ea"/>
                <a:cs typeface="+mn-cs"/>
              </a:rPr>
            </a:br>
            <a:r>
              <a:rPr kumimoji="0" lang="en-US" sz="1800" b="0" i="0" u="none" strike="noStrike" kern="1200" cap="none" spc="0" normalizeH="0" baseline="0" noProof="0">
                <a:ln>
                  <a:noFill/>
                </a:ln>
                <a:solidFill>
                  <a:srgbClr val="333333"/>
                </a:solidFill>
                <a:effectLst/>
                <a:uLnTx/>
                <a:uFillTx/>
                <a:latin typeface="Roboto" panose="02000000000000000000" pitchFamily="2" charset="0"/>
                <a:ea typeface="+mn-ea"/>
                <a:cs typeface="+mn-cs"/>
              </a:rPr>
              <a:t>b. A ke D</a:t>
            </a:r>
            <a:br>
              <a:rPr kumimoji="0" lang="en-US" sz="1800" b="0" i="0" u="none" strike="noStrike" kern="1200" cap="none" spc="0" normalizeH="0" baseline="0" noProof="0">
                <a:ln>
                  <a:noFill/>
                </a:ln>
                <a:solidFill>
                  <a:srgbClr val="2F1932"/>
                </a:solidFill>
                <a:effectLst/>
                <a:uLnTx/>
                <a:uFillTx/>
                <a:latin typeface="Arial"/>
                <a:ea typeface="+mn-ea"/>
                <a:cs typeface="+mn-cs"/>
              </a:rPr>
            </a:br>
            <a:r>
              <a:rPr kumimoji="0" lang="en-US" sz="1800" b="0" i="0" u="none" strike="noStrike" kern="1200" cap="none" spc="0" normalizeH="0" baseline="0" noProof="0">
                <a:ln>
                  <a:noFill/>
                </a:ln>
                <a:solidFill>
                  <a:srgbClr val="333333"/>
                </a:solidFill>
                <a:effectLst/>
                <a:uLnTx/>
                <a:uFillTx/>
                <a:latin typeface="Roboto" panose="02000000000000000000" pitchFamily="2" charset="0"/>
                <a:ea typeface="+mn-ea"/>
                <a:cs typeface="+mn-cs"/>
              </a:rPr>
              <a:t>c. G ke H</a:t>
            </a:r>
            <a:br>
              <a:rPr kumimoji="0" lang="en-US" sz="1800" b="0" i="0" u="none" strike="noStrike" kern="1200" cap="none" spc="0" normalizeH="0" baseline="0" noProof="0">
                <a:ln>
                  <a:noFill/>
                </a:ln>
                <a:solidFill>
                  <a:srgbClr val="2F1932"/>
                </a:solidFill>
                <a:effectLst/>
                <a:uLnTx/>
                <a:uFillTx/>
                <a:latin typeface="Arial"/>
                <a:ea typeface="+mn-ea"/>
                <a:cs typeface="+mn-cs"/>
              </a:rPr>
            </a:br>
            <a:r>
              <a:rPr kumimoji="0" lang="en-US" sz="1800" b="0" i="0" u="none" strike="noStrike" kern="1200" cap="none" spc="0" normalizeH="0" baseline="0" noProof="0">
                <a:ln>
                  <a:noFill/>
                </a:ln>
                <a:solidFill>
                  <a:srgbClr val="333333"/>
                </a:solidFill>
                <a:effectLst/>
                <a:uLnTx/>
                <a:uFillTx/>
                <a:latin typeface="Roboto" panose="02000000000000000000" pitchFamily="2" charset="0"/>
                <a:ea typeface="+mn-ea"/>
                <a:cs typeface="+mn-cs"/>
              </a:rPr>
              <a:t>d. A ke C</a:t>
            </a:r>
            <a:br>
              <a:rPr kumimoji="0" lang="en-US" sz="1800" b="0" i="0" u="none" strike="noStrike" kern="1200" cap="none" spc="0" normalizeH="0" baseline="0" noProof="0">
                <a:ln>
                  <a:noFill/>
                </a:ln>
                <a:solidFill>
                  <a:srgbClr val="2F1932"/>
                </a:solidFill>
                <a:effectLst/>
                <a:uLnTx/>
                <a:uFillTx/>
                <a:latin typeface="Arial"/>
                <a:ea typeface="+mn-ea"/>
                <a:cs typeface="+mn-cs"/>
              </a:rPr>
            </a:br>
            <a:r>
              <a:rPr kumimoji="0" lang="en-US" sz="1800" b="0" i="0" u="none" strike="noStrike" kern="1200" cap="none" spc="0" normalizeH="0" baseline="0" noProof="0">
                <a:ln>
                  <a:noFill/>
                </a:ln>
                <a:solidFill>
                  <a:srgbClr val="333333"/>
                </a:solidFill>
                <a:effectLst/>
                <a:uLnTx/>
                <a:uFillTx/>
                <a:latin typeface="Roboto" panose="02000000000000000000" pitchFamily="2" charset="0"/>
                <a:ea typeface="+mn-ea"/>
                <a:cs typeface="+mn-cs"/>
              </a:rPr>
              <a:t>e. H ke B</a:t>
            </a:r>
            <a:br>
              <a:rPr kumimoji="0" lang="en-US" sz="1800" b="0" i="0" u="none" strike="noStrike" kern="1200" cap="none" spc="0" normalizeH="0" baseline="0" noProof="0">
                <a:ln>
                  <a:noFill/>
                </a:ln>
                <a:solidFill>
                  <a:srgbClr val="2F1932"/>
                </a:solidFill>
                <a:effectLst/>
                <a:uLnTx/>
                <a:uFillTx/>
                <a:latin typeface="Arial"/>
                <a:ea typeface="+mn-ea"/>
                <a:cs typeface="+mn-cs"/>
              </a:rPr>
            </a:br>
            <a:r>
              <a:rPr kumimoji="0" lang="en-US" sz="1800" b="0" i="0" u="none" strike="noStrike" kern="1200" cap="none" spc="0" normalizeH="0" baseline="0" noProof="0">
                <a:ln>
                  <a:noFill/>
                </a:ln>
                <a:solidFill>
                  <a:srgbClr val="333333"/>
                </a:solidFill>
                <a:effectLst/>
                <a:uLnTx/>
                <a:uFillTx/>
                <a:latin typeface="Roboto" panose="02000000000000000000" pitchFamily="2" charset="0"/>
                <a:ea typeface="+mn-ea"/>
                <a:cs typeface="+mn-cs"/>
              </a:rPr>
              <a:t>f. G ke titik tengah AB</a:t>
            </a:r>
            <a:endParaRPr kumimoji="0" lang="en-US" sz="1800" b="0" i="0" u="none" strike="noStrike" kern="1200" cap="none" spc="0" normalizeH="0" baseline="0" noProof="0">
              <a:ln>
                <a:noFill/>
              </a:ln>
              <a:solidFill>
                <a:srgbClr val="2F1932"/>
              </a:solidFill>
              <a:effectLst/>
              <a:uLnTx/>
              <a:uFillTx/>
              <a:latin typeface="Arial"/>
              <a:ea typeface="+mn-ea"/>
              <a:cs typeface="+mn-cs"/>
            </a:endParaRPr>
          </a:p>
        </p:txBody>
      </p:sp>
      <p:sp>
        <p:nvSpPr>
          <p:cNvPr id="43" name="TextBox 42">
            <a:extLst>
              <a:ext uri="{FF2B5EF4-FFF2-40B4-BE49-F238E27FC236}">
                <a16:creationId xmlns:a16="http://schemas.microsoft.com/office/drawing/2014/main" id="{2A2C4EBF-7646-492E-B05B-4F99C8FCEE1A}"/>
              </a:ext>
            </a:extLst>
          </p:cNvPr>
          <p:cNvSpPr txBox="1"/>
          <p:nvPr/>
        </p:nvSpPr>
        <p:spPr>
          <a:xfrm>
            <a:off x="776079" y="3884357"/>
            <a:ext cx="1700671" cy="461665"/>
          </a:xfrm>
          <a:prstGeom prst="rect">
            <a:avLst/>
          </a:prstGeom>
          <a:noFill/>
        </p:spPr>
        <p:txBody>
          <a:bodyPr wrap="square">
            <a:spAutoFit/>
          </a:bodyPr>
          <a:lstStyle/>
          <a:p>
            <a:pPr marL="0" marR="0" lvl="0" indent="0" algn="just" defTabSz="457797"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Pristina" panose="03060402040406080204" pitchFamily="66" charset="0"/>
                <a:ea typeface="+mn-ea"/>
                <a:cs typeface="Arial"/>
                <a:sym typeface="Arial"/>
              </a:rPr>
              <a:t>Penyelesaian :</a:t>
            </a:r>
            <a:endParaRPr kumimoji="0" lang="en-US" sz="2400" b="0" i="0" u="none" strike="noStrike" kern="1200" cap="none" spc="0" normalizeH="0" baseline="0" noProof="0" dirty="0">
              <a:ln>
                <a:noFill/>
              </a:ln>
              <a:solidFill>
                <a:srgbClr val="FF0000"/>
              </a:solidFill>
              <a:effectLst/>
              <a:uLnTx/>
              <a:uFillTx/>
              <a:latin typeface="Pristina" panose="03060402040406080204" pitchFamily="66" charset="0"/>
              <a:ea typeface="+mn-ea"/>
              <a:cs typeface="Arial"/>
              <a:sym typeface="Arial"/>
            </a:endParaRPr>
          </a:p>
        </p:txBody>
      </p:sp>
    </p:spTree>
    <p:extLst>
      <p:ext uri="{BB962C8B-B14F-4D97-AF65-F5344CB8AC3E}">
        <p14:creationId xmlns:p14="http://schemas.microsoft.com/office/powerpoint/2010/main" val="231007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iterate type="lt">
                                    <p:tmPct val="10000"/>
                                  </p:iterate>
                                  <p:childTnLst>
                                    <p:set>
                                      <p:cBhvr>
                                        <p:cTn id="6" dur="1" fill="hold">
                                          <p:stCondLst>
                                            <p:cond delay="0"/>
                                          </p:stCondLst>
                                        </p:cTn>
                                        <p:tgtEl>
                                          <p:spTgt spid="43"/>
                                        </p:tgtEl>
                                        <p:attrNameLst>
                                          <p:attrName>style.visibility</p:attrName>
                                        </p:attrNameLst>
                                      </p:cBhvr>
                                      <p:to>
                                        <p:strVal val="visible"/>
                                      </p:to>
                                    </p:set>
                                    <p:animEffect transition="in" filter="wipe(down)">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791"/>
        <p:cNvGrpSpPr/>
        <p:nvPr/>
      </p:nvGrpSpPr>
      <p:grpSpPr>
        <a:xfrm>
          <a:off x="0" y="0"/>
          <a:ext cx="0" cy="0"/>
          <a:chOff x="0" y="0"/>
          <a:chExt cx="0" cy="0"/>
        </a:xfrm>
      </p:grpSpPr>
      <p:grpSp>
        <p:nvGrpSpPr>
          <p:cNvPr id="5792" name="Google Shape;5792;p45"/>
          <p:cNvGrpSpPr/>
          <p:nvPr/>
        </p:nvGrpSpPr>
        <p:grpSpPr>
          <a:xfrm>
            <a:off x="1700263" y="30390"/>
            <a:ext cx="8791757" cy="6652287"/>
            <a:chOff x="546546" y="53500"/>
            <a:chExt cx="6454402" cy="4883726"/>
          </a:xfrm>
        </p:grpSpPr>
        <p:sp>
          <p:nvSpPr>
            <p:cNvPr id="5793" name="Google Shape;5793;p45"/>
            <p:cNvSpPr/>
            <p:nvPr/>
          </p:nvSpPr>
          <p:spPr>
            <a:xfrm>
              <a:off x="546546" y="114151"/>
              <a:ext cx="6392988" cy="4823075"/>
            </a:xfrm>
            <a:custGeom>
              <a:avLst/>
              <a:gdLst/>
              <a:ahLst/>
              <a:cxnLst/>
              <a:rect l="l" t="t" r="r" b="b"/>
              <a:pathLst>
                <a:path w="277805" h="209585" extrusionOk="0">
                  <a:moveTo>
                    <a:pt x="277787" y="3686"/>
                  </a:moveTo>
                  <a:cubicBezTo>
                    <a:pt x="277721" y="3670"/>
                    <a:pt x="277637" y="3636"/>
                    <a:pt x="277587" y="3570"/>
                  </a:cubicBezTo>
                  <a:cubicBezTo>
                    <a:pt x="276887" y="3553"/>
                    <a:pt x="276187" y="3520"/>
                    <a:pt x="275486" y="3486"/>
                  </a:cubicBezTo>
                  <a:cubicBezTo>
                    <a:pt x="271434" y="3403"/>
                    <a:pt x="267365" y="3319"/>
                    <a:pt x="263296" y="3236"/>
                  </a:cubicBezTo>
                  <a:cubicBezTo>
                    <a:pt x="261028" y="3186"/>
                    <a:pt x="258760" y="3153"/>
                    <a:pt x="256476" y="3136"/>
                  </a:cubicBezTo>
                  <a:cubicBezTo>
                    <a:pt x="255875" y="3169"/>
                    <a:pt x="255258" y="3119"/>
                    <a:pt x="254658" y="2986"/>
                  </a:cubicBezTo>
                  <a:cubicBezTo>
                    <a:pt x="254241" y="2886"/>
                    <a:pt x="253741" y="2736"/>
                    <a:pt x="253374" y="2869"/>
                  </a:cubicBezTo>
                  <a:cubicBezTo>
                    <a:pt x="252607" y="3153"/>
                    <a:pt x="251823" y="3086"/>
                    <a:pt x="251056" y="3069"/>
                  </a:cubicBezTo>
                  <a:cubicBezTo>
                    <a:pt x="248304" y="3036"/>
                    <a:pt x="245553" y="3169"/>
                    <a:pt x="242818" y="2702"/>
                  </a:cubicBezTo>
                  <a:cubicBezTo>
                    <a:pt x="242151" y="2719"/>
                    <a:pt x="241484" y="2619"/>
                    <a:pt x="240834" y="2452"/>
                  </a:cubicBezTo>
                  <a:cubicBezTo>
                    <a:pt x="240917" y="2869"/>
                    <a:pt x="241067" y="3253"/>
                    <a:pt x="241451" y="3503"/>
                  </a:cubicBezTo>
                  <a:cubicBezTo>
                    <a:pt x="241567" y="3570"/>
                    <a:pt x="241634" y="3736"/>
                    <a:pt x="241467" y="3803"/>
                  </a:cubicBezTo>
                  <a:cubicBezTo>
                    <a:pt x="241351" y="3853"/>
                    <a:pt x="241217" y="3836"/>
                    <a:pt x="241117" y="3786"/>
                  </a:cubicBezTo>
                  <a:cubicBezTo>
                    <a:pt x="240817" y="3603"/>
                    <a:pt x="240600" y="3319"/>
                    <a:pt x="240483" y="3003"/>
                  </a:cubicBezTo>
                  <a:cubicBezTo>
                    <a:pt x="239533" y="3069"/>
                    <a:pt x="238582" y="3036"/>
                    <a:pt x="237632" y="2919"/>
                  </a:cubicBezTo>
                  <a:cubicBezTo>
                    <a:pt x="235231" y="2886"/>
                    <a:pt x="232846" y="2836"/>
                    <a:pt x="230445" y="2819"/>
                  </a:cubicBezTo>
                  <a:cubicBezTo>
                    <a:pt x="229311" y="2803"/>
                    <a:pt x="228177" y="2836"/>
                    <a:pt x="227059" y="2853"/>
                  </a:cubicBezTo>
                  <a:cubicBezTo>
                    <a:pt x="226793" y="3086"/>
                    <a:pt x="226476" y="3036"/>
                    <a:pt x="226176" y="3019"/>
                  </a:cubicBezTo>
                  <a:cubicBezTo>
                    <a:pt x="225142" y="2953"/>
                    <a:pt x="224091" y="2869"/>
                    <a:pt x="223057" y="2819"/>
                  </a:cubicBezTo>
                  <a:cubicBezTo>
                    <a:pt x="222373" y="2803"/>
                    <a:pt x="222123" y="3086"/>
                    <a:pt x="222140" y="3770"/>
                  </a:cubicBezTo>
                  <a:cubicBezTo>
                    <a:pt x="222140" y="3820"/>
                    <a:pt x="222157" y="3870"/>
                    <a:pt x="222157" y="3903"/>
                  </a:cubicBezTo>
                  <a:cubicBezTo>
                    <a:pt x="222190" y="4453"/>
                    <a:pt x="222123" y="4587"/>
                    <a:pt x="221656" y="4554"/>
                  </a:cubicBezTo>
                  <a:cubicBezTo>
                    <a:pt x="221089" y="4503"/>
                    <a:pt x="220522" y="4687"/>
                    <a:pt x="220106" y="5070"/>
                  </a:cubicBezTo>
                  <a:cubicBezTo>
                    <a:pt x="219705" y="5371"/>
                    <a:pt x="219222" y="5504"/>
                    <a:pt x="218738" y="5454"/>
                  </a:cubicBezTo>
                  <a:cubicBezTo>
                    <a:pt x="217988" y="5421"/>
                    <a:pt x="218004" y="5421"/>
                    <a:pt x="217704" y="4637"/>
                  </a:cubicBezTo>
                  <a:cubicBezTo>
                    <a:pt x="217587" y="4403"/>
                    <a:pt x="217454" y="4187"/>
                    <a:pt x="217304" y="3970"/>
                  </a:cubicBezTo>
                  <a:cubicBezTo>
                    <a:pt x="217037" y="3486"/>
                    <a:pt x="216620" y="3069"/>
                    <a:pt x="216554" y="2469"/>
                  </a:cubicBezTo>
                  <a:cubicBezTo>
                    <a:pt x="215953" y="2202"/>
                    <a:pt x="215320" y="2152"/>
                    <a:pt x="214703" y="2019"/>
                  </a:cubicBezTo>
                  <a:cubicBezTo>
                    <a:pt x="214236" y="2002"/>
                    <a:pt x="213769" y="2035"/>
                    <a:pt x="213302" y="2102"/>
                  </a:cubicBezTo>
                  <a:cubicBezTo>
                    <a:pt x="212835" y="2186"/>
                    <a:pt x="212301" y="2319"/>
                    <a:pt x="211901" y="1852"/>
                  </a:cubicBezTo>
                  <a:lnTo>
                    <a:pt x="211884" y="1819"/>
                  </a:lnTo>
                  <a:cubicBezTo>
                    <a:pt x="211334" y="1435"/>
                    <a:pt x="210700" y="1218"/>
                    <a:pt x="210100" y="968"/>
                  </a:cubicBezTo>
                  <a:cubicBezTo>
                    <a:pt x="209983" y="952"/>
                    <a:pt x="209883" y="935"/>
                    <a:pt x="209783" y="918"/>
                  </a:cubicBezTo>
                  <a:cubicBezTo>
                    <a:pt x="209266" y="901"/>
                    <a:pt x="208716" y="935"/>
                    <a:pt x="208282" y="568"/>
                  </a:cubicBezTo>
                  <a:cubicBezTo>
                    <a:pt x="208099" y="535"/>
                    <a:pt x="207915" y="501"/>
                    <a:pt x="207715" y="468"/>
                  </a:cubicBezTo>
                  <a:cubicBezTo>
                    <a:pt x="207632" y="735"/>
                    <a:pt x="207732" y="1018"/>
                    <a:pt x="207949" y="1185"/>
                  </a:cubicBezTo>
                  <a:cubicBezTo>
                    <a:pt x="208582" y="1368"/>
                    <a:pt x="208599" y="1418"/>
                    <a:pt x="208582" y="2202"/>
                  </a:cubicBezTo>
                  <a:cubicBezTo>
                    <a:pt x="208633" y="2252"/>
                    <a:pt x="208666" y="2319"/>
                    <a:pt x="208683" y="2402"/>
                  </a:cubicBezTo>
                  <a:cubicBezTo>
                    <a:pt x="209016" y="2486"/>
                    <a:pt x="209366" y="2586"/>
                    <a:pt x="209483" y="2986"/>
                  </a:cubicBezTo>
                  <a:cubicBezTo>
                    <a:pt x="209550" y="2986"/>
                    <a:pt x="209616" y="3003"/>
                    <a:pt x="209666" y="3036"/>
                  </a:cubicBezTo>
                  <a:cubicBezTo>
                    <a:pt x="210200" y="3036"/>
                    <a:pt x="210700" y="3269"/>
                    <a:pt x="211017" y="3703"/>
                  </a:cubicBezTo>
                  <a:cubicBezTo>
                    <a:pt x="211517" y="4403"/>
                    <a:pt x="212101" y="4954"/>
                    <a:pt x="213018" y="4954"/>
                  </a:cubicBezTo>
                  <a:cubicBezTo>
                    <a:pt x="213068" y="4954"/>
                    <a:pt x="213102" y="4970"/>
                    <a:pt x="213135" y="5004"/>
                  </a:cubicBezTo>
                  <a:cubicBezTo>
                    <a:pt x="214019" y="5554"/>
                    <a:pt x="215036" y="5871"/>
                    <a:pt x="216070" y="5921"/>
                  </a:cubicBezTo>
                  <a:cubicBezTo>
                    <a:pt x="216070" y="6054"/>
                    <a:pt x="216087" y="6171"/>
                    <a:pt x="216037" y="6204"/>
                  </a:cubicBezTo>
                  <a:cubicBezTo>
                    <a:pt x="215786" y="6455"/>
                    <a:pt x="215686" y="6688"/>
                    <a:pt x="215937" y="7005"/>
                  </a:cubicBezTo>
                  <a:cubicBezTo>
                    <a:pt x="216087" y="7155"/>
                    <a:pt x="216203" y="7338"/>
                    <a:pt x="216353" y="7505"/>
                  </a:cubicBezTo>
                  <a:cubicBezTo>
                    <a:pt x="216604" y="7755"/>
                    <a:pt x="216670" y="8139"/>
                    <a:pt x="216520" y="8456"/>
                  </a:cubicBezTo>
                  <a:cubicBezTo>
                    <a:pt x="216353" y="9089"/>
                    <a:pt x="216320" y="9756"/>
                    <a:pt x="216437" y="10390"/>
                  </a:cubicBezTo>
                  <a:cubicBezTo>
                    <a:pt x="216537" y="11007"/>
                    <a:pt x="216654" y="11674"/>
                    <a:pt x="216237" y="12258"/>
                  </a:cubicBezTo>
                  <a:cubicBezTo>
                    <a:pt x="216403" y="12708"/>
                    <a:pt x="216237" y="13025"/>
                    <a:pt x="215887" y="13275"/>
                  </a:cubicBezTo>
                  <a:cubicBezTo>
                    <a:pt x="214669" y="14192"/>
                    <a:pt x="213252" y="14142"/>
                    <a:pt x="211968" y="13442"/>
                  </a:cubicBezTo>
                  <a:cubicBezTo>
                    <a:pt x="211451" y="13192"/>
                    <a:pt x="211117" y="12658"/>
                    <a:pt x="211117" y="12091"/>
                  </a:cubicBezTo>
                  <a:cubicBezTo>
                    <a:pt x="210867" y="11674"/>
                    <a:pt x="210984" y="11241"/>
                    <a:pt x="211034" y="10807"/>
                  </a:cubicBezTo>
                  <a:cubicBezTo>
                    <a:pt x="211084" y="10107"/>
                    <a:pt x="211217" y="9406"/>
                    <a:pt x="211151" y="8722"/>
                  </a:cubicBezTo>
                  <a:cubicBezTo>
                    <a:pt x="211117" y="8239"/>
                    <a:pt x="211134" y="7889"/>
                    <a:pt x="211517" y="7555"/>
                  </a:cubicBezTo>
                  <a:cubicBezTo>
                    <a:pt x="211918" y="7238"/>
                    <a:pt x="211934" y="6838"/>
                    <a:pt x="211784" y="6371"/>
                  </a:cubicBezTo>
                  <a:cubicBezTo>
                    <a:pt x="211417" y="5054"/>
                    <a:pt x="211417" y="5054"/>
                    <a:pt x="210033" y="4570"/>
                  </a:cubicBezTo>
                  <a:cubicBezTo>
                    <a:pt x="209783" y="4503"/>
                    <a:pt x="209533" y="4403"/>
                    <a:pt x="209283" y="4303"/>
                  </a:cubicBezTo>
                  <a:cubicBezTo>
                    <a:pt x="208733" y="4037"/>
                    <a:pt x="208199" y="3770"/>
                    <a:pt x="207932" y="3169"/>
                  </a:cubicBezTo>
                  <a:cubicBezTo>
                    <a:pt x="207882" y="3169"/>
                    <a:pt x="207849" y="3136"/>
                    <a:pt x="207815" y="3103"/>
                  </a:cubicBezTo>
                  <a:cubicBezTo>
                    <a:pt x="207699" y="3103"/>
                    <a:pt x="207632" y="3053"/>
                    <a:pt x="207649" y="2919"/>
                  </a:cubicBezTo>
                  <a:cubicBezTo>
                    <a:pt x="207599" y="2853"/>
                    <a:pt x="207565" y="2786"/>
                    <a:pt x="207565" y="2702"/>
                  </a:cubicBezTo>
                  <a:cubicBezTo>
                    <a:pt x="206882" y="2469"/>
                    <a:pt x="206164" y="2586"/>
                    <a:pt x="205481" y="2536"/>
                  </a:cubicBezTo>
                  <a:cubicBezTo>
                    <a:pt x="203813" y="2436"/>
                    <a:pt x="202179" y="2336"/>
                    <a:pt x="200511" y="2236"/>
                  </a:cubicBezTo>
                  <a:cubicBezTo>
                    <a:pt x="199978" y="2219"/>
                    <a:pt x="199911" y="2336"/>
                    <a:pt x="200094" y="2836"/>
                  </a:cubicBezTo>
                  <a:cubicBezTo>
                    <a:pt x="200128" y="2936"/>
                    <a:pt x="200361" y="3036"/>
                    <a:pt x="200111" y="3136"/>
                  </a:cubicBezTo>
                  <a:cubicBezTo>
                    <a:pt x="200028" y="3153"/>
                    <a:pt x="199944" y="3136"/>
                    <a:pt x="199878" y="3069"/>
                  </a:cubicBezTo>
                  <a:cubicBezTo>
                    <a:pt x="199594" y="2602"/>
                    <a:pt x="199144" y="2536"/>
                    <a:pt x="198644" y="2519"/>
                  </a:cubicBezTo>
                  <a:cubicBezTo>
                    <a:pt x="197610" y="2519"/>
                    <a:pt x="196559" y="2586"/>
                    <a:pt x="195525" y="2402"/>
                  </a:cubicBezTo>
                  <a:cubicBezTo>
                    <a:pt x="194308" y="2436"/>
                    <a:pt x="193107" y="2402"/>
                    <a:pt x="191940" y="1985"/>
                  </a:cubicBezTo>
                  <a:cubicBezTo>
                    <a:pt x="191740" y="1935"/>
                    <a:pt x="191523" y="1919"/>
                    <a:pt x="191306" y="1902"/>
                  </a:cubicBezTo>
                  <a:cubicBezTo>
                    <a:pt x="191290" y="2119"/>
                    <a:pt x="191340" y="2386"/>
                    <a:pt x="190973" y="2302"/>
                  </a:cubicBezTo>
                  <a:cubicBezTo>
                    <a:pt x="189672" y="2336"/>
                    <a:pt x="188355" y="2386"/>
                    <a:pt x="187037" y="2386"/>
                  </a:cubicBezTo>
                  <a:cubicBezTo>
                    <a:pt x="183469" y="2386"/>
                    <a:pt x="179900" y="2336"/>
                    <a:pt x="176315" y="2319"/>
                  </a:cubicBezTo>
                  <a:cubicBezTo>
                    <a:pt x="173913" y="2319"/>
                    <a:pt x="171529" y="2352"/>
                    <a:pt x="169111" y="2386"/>
                  </a:cubicBezTo>
                  <a:cubicBezTo>
                    <a:pt x="169027" y="2502"/>
                    <a:pt x="169061" y="2769"/>
                    <a:pt x="168810" y="2686"/>
                  </a:cubicBezTo>
                  <a:cubicBezTo>
                    <a:pt x="168727" y="2652"/>
                    <a:pt x="168710" y="2452"/>
                    <a:pt x="168677" y="2336"/>
                  </a:cubicBezTo>
                  <a:cubicBezTo>
                    <a:pt x="168177" y="2169"/>
                    <a:pt x="167660" y="2102"/>
                    <a:pt x="167126" y="2135"/>
                  </a:cubicBezTo>
                  <a:cubicBezTo>
                    <a:pt x="166309" y="2135"/>
                    <a:pt x="165492" y="2102"/>
                    <a:pt x="164675" y="2085"/>
                  </a:cubicBezTo>
                  <a:cubicBezTo>
                    <a:pt x="164458" y="2736"/>
                    <a:pt x="164441" y="2702"/>
                    <a:pt x="163941" y="2769"/>
                  </a:cubicBezTo>
                  <a:cubicBezTo>
                    <a:pt x="162640" y="2936"/>
                    <a:pt x="161340" y="3036"/>
                    <a:pt x="160172" y="3720"/>
                  </a:cubicBezTo>
                  <a:cubicBezTo>
                    <a:pt x="159672" y="4003"/>
                    <a:pt x="159155" y="3870"/>
                    <a:pt x="158655" y="3753"/>
                  </a:cubicBezTo>
                  <a:cubicBezTo>
                    <a:pt x="158538" y="3720"/>
                    <a:pt x="158438" y="3620"/>
                    <a:pt x="158388" y="3503"/>
                  </a:cubicBezTo>
                  <a:cubicBezTo>
                    <a:pt x="158238" y="3086"/>
                    <a:pt x="158388" y="2619"/>
                    <a:pt x="158738" y="2352"/>
                  </a:cubicBezTo>
                  <a:lnTo>
                    <a:pt x="159155" y="2052"/>
                  </a:lnTo>
                  <a:cubicBezTo>
                    <a:pt x="158988" y="2019"/>
                    <a:pt x="158822" y="1985"/>
                    <a:pt x="158655" y="1952"/>
                  </a:cubicBezTo>
                  <a:cubicBezTo>
                    <a:pt x="158004" y="1952"/>
                    <a:pt x="157354" y="1952"/>
                    <a:pt x="156704" y="1935"/>
                  </a:cubicBezTo>
                  <a:cubicBezTo>
                    <a:pt x="156370" y="1935"/>
                    <a:pt x="156020" y="1835"/>
                    <a:pt x="155687" y="2019"/>
                  </a:cubicBezTo>
                  <a:cubicBezTo>
                    <a:pt x="156354" y="2602"/>
                    <a:pt x="155520" y="3119"/>
                    <a:pt x="155620" y="3670"/>
                  </a:cubicBezTo>
                  <a:cubicBezTo>
                    <a:pt x="155670" y="3970"/>
                    <a:pt x="155403" y="4087"/>
                    <a:pt x="155136" y="4170"/>
                  </a:cubicBezTo>
                  <a:cubicBezTo>
                    <a:pt x="154936" y="4253"/>
                    <a:pt x="154753" y="4353"/>
                    <a:pt x="154586" y="4487"/>
                  </a:cubicBezTo>
                  <a:cubicBezTo>
                    <a:pt x="154402" y="4604"/>
                    <a:pt x="154286" y="4804"/>
                    <a:pt x="154286" y="5020"/>
                  </a:cubicBezTo>
                  <a:cubicBezTo>
                    <a:pt x="154202" y="5187"/>
                    <a:pt x="154136" y="5337"/>
                    <a:pt x="154052" y="5487"/>
                  </a:cubicBezTo>
                  <a:cubicBezTo>
                    <a:pt x="153802" y="5921"/>
                    <a:pt x="153852" y="6088"/>
                    <a:pt x="154319" y="6188"/>
                  </a:cubicBezTo>
                  <a:cubicBezTo>
                    <a:pt x="154836" y="6271"/>
                    <a:pt x="155336" y="6371"/>
                    <a:pt x="155837" y="6505"/>
                  </a:cubicBezTo>
                  <a:cubicBezTo>
                    <a:pt x="156687" y="6755"/>
                    <a:pt x="157087" y="7238"/>
                    <a:pt x="157254" y="8122"/>
                  </a:cubicBezTo>
                  <a:cubicBezTo>
                    <a:pt x="157421" y="9039"/>
                    <a:pt x="157204" y="9940"/>
                    <a:pt x="157187" y="10857"/>
                  </a:cubicBezTo>
                  <a:lnTo>
                    <a:pt x="157187" y="10857"/>
                  </a:lnTo>
                  <a:cubicBezTo>
                    <a:pt x="157187" y="10957"/>
                    <a:pt x="157454" y="11057"/>
                    <a:pt x="157254" y="11141"/>
                  </a:cubicBezTo>
                  <a:cubicBezTo>
                    <a:pt x="157304" y="11724"/>
                    <a:pt x="156954" y="12274"/>
                    <a:pt x="156404" y="12475"/>
                  </a:cubicBezTo>
                  <a:cubicBezTo>
                    <a:pt x="155503" y="12942"/>
                    <a:pt x="154452" y="13025"/>
                    <a:pt x="153485" y="12691"/>
                  </a:cubicBezTo>
                  <a:cubicBezTo>
                    <a:pt x="152752" y="12425"/>
                    <a:pt x="152034" y="12058"/>
                    <a:pt x="151934" y="11107"/>
                  </a:cubicBezTo>
                  <a:cubicBezTo>
                    <a:pt x="151701" y="11024"/>
                    <a:pt x="151534" y="10807"/>
                    <a:pt x="151684" y="10624"/>
                  </a:cubicBezTo>
                  <a:cubicBezTo>
                    <a:pt x="152135" y="10073"/>
                    <a:pt x="152085" y="9423"/>
                    <a:pt x="152118" y="8773"/>
                  </a:cubicBezTo>
                  <a:cubicBezTo>
                    <a:pt x="152168" y="8139"/>
                    <a:pt x="152151" y="7488"/>
                    <a:pt x="152635" y="6955"/>
                  </a:cubicBezTo>
                  <a:cubicBezTo>
                    <a:pt x="152835" y="6705"/>
                    <a:pt x="152818" y="6405"/>
                    <a:pt x="152685" y="6104"/>
                  </a:cubicBezTo>
                  <a:cubicBezTo>
                    <a:pt x="152535" y="5754"/>
                    <a:pt x="152718" y="5537"/>
                    <a:pt x="153002" y="5371"/>
                  </a:cubicBezTo>
                  <a:cubicBezTo>
                    <a:pt x="153152" y="5287"/>
                    <a:pt x="153285" y="5171"/>
                    <a:pt x="153419" y="5070"/>
                  </a:cubicBezTo>
                  <a:cubicBezTo>
                    <a:pt x="152902" y="4720"/>
                    <a:pt x="152285" y="4470"/>
                    <a:pt x="152018" y="3820"/>
                  </a:cubicBezTo>
                  <a:cubicBezTo>
                    <a:pt x="151934" y="3586"/>
                    <a:pt x="151834" y="3353"/>
                    <a:pt x="151751" y="3119"/>
                  </a:cubicBezTo>
                  <a:cubicBezTo>
                    <a:pt x="151668" y="2869"/>
                    <a:pt x="151251" y="3003"/>
                    <a:pt x="151201" y="2686"/>
                  </a:cubicBezTo>
                  <a:cubicBezTo>
                    <a:pt x="151568" y="2352"/>
                    <a:pt x="152001" y="2402"/>
                    <a:pt x="152418" y="2386"/>
                  </a:cubicBezTo>
                  <a:cubicBezTo>
                    <a:pt x="152685" y="2386"/>
                    <a:pt x="152785" y="2186"/>
                    <a:pt x="152835" y="1969"/>
                  </a:cubicBezTo>
                  <a:cubicBezTo>
                    <a:pt x="151801" y="1935"/>
                    <a:pt x="150767" y="1652"/>
                    <a:pt x="149717" y="1835"/>
                  </a:cubicBezTo>
                  <a:cubicBezTo>
                    <a:pt x="149683" y="1935"/>
                    <a:pt x="149550" y="1985"/>
                    <a:pt x="149450" y="1935"/>
                  </a:cubicBezTo>
                  <a:cubicBezTo>
                    <a:pt x="146431" y="1919"/>
                    <a:pt x="143413" y="1885"/>
                    <a:pt x="140411" y="1869"/>
                  </a:cubicBezTo>
                  <a:cubicBezTo>
                    <a:pt x="136042" y="1869"/>
                    <a:pt x="131673" y="1869"/>
                    <a:pt x="127304" y="1869"/>
                  </a:cubicBezTo>
                  <a:cubicBezTo>
                    <a:pt x="127137" y="1885"/>
                    <a:pt x="126954" y="1902"/>
                    <a:pt x="126787" y="1935"/>
                  </a:cubicBezTo>
                  <a:cubicBezTo>
                    <a:pt x="127321" y="2386"/>
                    <a:pt x="127904" y="2769"/>
                    <a:pt x="128638" y="2786"/>
                  </a:cubicBezTo>
                  <a:cubicBezTo>
                    <a:pt x="128888" y="2803"/>
                    <a:pt x="129005" y="3003"/>
                    <a:pt x="129055" y="3219"/>
                  </a:cubicBezTo>
                  <a:cubicBezTo>
                    <a:pt x="129205" y="3319"/>
                    <a:pt x="129405" y="3319"/>
                    <a:pt x="129589" y="3253"/>
                  </a:cubicBezTo>
                  <a:cubicBezTo>
                    <a:pt x="129722" y="3136"/>
                    <a:pt x="129939" y="3153"/>
                    <a:pt x="130039" y="3319"/>
                  </a:cubicBezTo>
                  <a:cubicBezTo>
                    <a:pt x="130406" y="4020"/>
                    <a:pt x="130990" y="4520"/>
                    <a:pt x="131573" y="5037"/>
                  </a:cubicBezTo>
                  <a:cubicBezTo>
                    <a:pt x="132023" y="5171"/>
                    <a:pt x="132507" y="5120"/>
                    <a:pt x="132974" y="5120"/>
                  </a:cubicBezTo>
                  <a:cubicBezTo>
                    <a:pt x="133708" y="5104"/>
                    <a:pt x="134441" y="5154"/>
                    <a:pt x="135158" y="5304"/>
                  </a:cubicBezTo>
                  <a:cubicBezTo>
                    <a:pt x="135225" y="5337"/>
                    <a:pt x="135275" y="5387"/>
                    <a:pt x="135275" y="5471"/>
                  </a:cubicBezTo>
                  <a:cubicBezTo>
                    <a:pt x="135275" y="5554"/>
                    <a:pt x="135225" y="5637"/>
                    <a:pt x="135158" y="5671"/>
                  </a:cubicBezTo>
                  <a:cubicBezTo>
                    <a:pt x="134808" y="5904"/>
                    <a:pt x="134391" y="5788"/>
                    <a:pt x="134008" y="5771"/>
                  </a:cubicBezTo>
                  <a:cubicBezTo>
                    <a:pt x="133674" y="5737"/>
                    <a:pt x="133041" y="5637"/>
                    <a:pt x="132824" y="5788"/>
                  </a:cubicBezTo>
                  <a:cubicBezTo>
                    <a:pt x="132824" y="5838"/>
                    <a:pt x="132807" y="5888"/>
                    <a:pt x="132791" y="5938"/>
                  </a:cubicBezTo>
                  <a:cubicBezTo>
                    <a:pt x="133574" y="5988"/>
                    <a:pt x="134608" y="6038"/>
                    <a:pt x="135492" y="6104"/>
                  </a:cubicBezTo>
                  <a:cubicBezTo>
                    <a:pt x="136109" y="6121"/>
                    <a:pt x="136693" y="6438"/>
                    <a:pt x="137043" y="6955"/>
                  </a:cubicBezTo>
                  <a:cubicBezTo>
                    <a:pt x="137243" y="7038"/>
                    <a:pt x="137393" y="7222"/>
                    <a:pt x="137443" y="7438"/>
                  </a:cubicBezTo>
                  <a:cubicBezTo>
                    <a:pt x="137576" y="8639"/>
                    <a:pt x="137777" y="9806"/>
                    <a:pt x="137443" y="10990"/>
                  </a:cubicBezTo>
                  <a:cubicBezTo>
                    <a:pt x="137510" y="11191"/>
                    <a:pt x="137460" y="11424"/>
                    <a:pt x="137310" y="11591"/>
                  </a:cubicBezTo>
                  <a:cubicBezTo>
                    <a:pt x="136059" y="12841"/>
                    <a:pt x="134075" y="12925"/>
                    <a:pt x="132707" y="11791"/>
                  </a:cubicBezTo>
                  <a:cubicBezTo>
                    <a:pt x="132424" y="11574"/>
                    <a:pt x="132274" y="11207"/>
                    <a:pt x="132324" y="10840"/>
                  </a:cubicBezTo>
                  <a:cubicBezTo>
                    <a:pt x="132224" y="9590"/>
                    <a:pt x="132374" y="8272"/>
                    <a:pt x="132490" y="7038"/>
                  </a:cubicBezTo>
                  <a:cubicBezTo>
                    <a:pt x="132624" y="6688"/>
                    <a:pt x="132724" y="6321"/>
                    <a:pt x="132807" y="5938"/>
                  </a:cubicBezTo>
                  <a:lnTo>
                    <a:pt x="132757" y="5938"/>
                  </a:lnTo>
                  <a:cubicBezTo>
                    <a:pt x="132757" y="5888"/>
                    <a:pt x="132774" y="5821"/>
                    <a:pt x="132824" y="5804"/>
                  </a:cubicBezTo>
                  <a:lnTo>
                    <a:pt x="132824" y="5754"/>
                  </a:lnTo>
                  <a:cubicBezTo>
                    <a:pt x="132324" y="5704"/>
                    <a:pt x="131823" y="5854"/>
                    <a:pt x="131323" y="5821"/>
                  </a:cubicBezTo>
                  <a:cubicBezTo>
                    <a:pt x="130773" y="5821"/>
                    <a:pt x="130389" y="5437"/>
                    <a:pt x="129956" y="5204"/>
                  </a:cubicBezTo>
                  <a:cubicBezTo>
                    <a:pt x="129555" y="5004"/>
                    <a:pt x="129472" y="4654"/>
                    <a:pt x="129522" y="4253"/>
                  </a:cubicBezTo>
                  <a:cubicBezTo>
                    <a:pt x="129255" y="4203"/>
                    <a:pt x="128972" y="4153"/>
                    <a:pt x="128705" y="4103"/>
                  </a:cubicBezTo>
                  <a:lnTo>
                    <a:pt x="128638" y="4103"/>
                  </a:lnTo>
                  <a:lnTo>
                    <a:pt x="128572" y="4103"/>
                  </a:lnTo>
                  <a:cubicBezTo>
                    <a:pt x="128438" y="4220"/>
                    <a:pt x="128238" y="4237"/>
                    <a:pt x="128088" y="4153"/>
                  </a:cubicBezTo>
                  <a:cubicBezTo>
                    <a:pt x="127671" y="3920"/>
                    <a:pt x="127254" y="3703"/>
                    <a:pt x="126837" y="3486"/>
                  </a:cubicBezTo>
                  <a:cubicBezTo>
                    <a:pt x="126537" y="3453"/>
                    <a:pt x="126220" y="3786"/>
                    <a:pt x="125970" y="3553"/>
                  </a:cubicBezTo>
                  <a:cubicBezTo>
                    <a:pt x="125320" y="2969"/>
                    <a:pt x="124453" y="2936"/>
                    <a:pt x="123719" y="2552"/>
                  </a:cubicBezTo>
                  <a:cubicBezTo>
                    <a:pt x="122835" y="2719"/>
                    <a:pt x="121985" y="3053"/>
                    <a:pt x="121217" y="3520"/>
                  </a:cubicBezTo>
                  <a:cubicBezTo>
                    <a:pt x="120617" y="3936"/>
                    <a:pt x="120267" y="3970"/>
                    <a:pt x="119750" y="3536"/>
                  </a:cubicBezTo>
                  <a:cubicBezTo>
                    <a:pt x="119100" y="2969"/>
                    <a:pt x="118449" y="2402"/>
                    <a:pt x="117799" y="1852"/>
                  </a:cubicBezTo>
                  <a:cubicBezTo>
                    <a:pt x="117165" y="1819"/>
                    <a:pt x="116515" y="1785"/>
                    <a:pt x="115881" y="1719"/>
                  </a:cubicBezTo>
                  <a:cubicBezTo>
                    <a:pt x="115448" y="1652"/>
                    <a:pt x="115014" y="1885"/>
                    <a:pt x="114831" y="2302"/>
                  </a:cubicBezTo>
                  <a:cubicBezTo>
                    <a:pt x="114781" y="2419"/>
                    <a:pt x="114697" y="2519"/>
                    <a:pt x="114630" y="2619"/>
                  </a:cubicBezTo>
                  <a:cubicBezTo>
                    <a:pt x="114464" y="3036"/>
                    <a:pt x="114080" y="3103"/>
                    <a:pt x="113713" y="3153"/>
                  </a:cubicBezTo>
                  <a:cubicBezTo>
                    <a:pt x="113430" y="3169"/>
                    <a:pt x="113146" y="3169"/>
                    <a:pt x="112863" y="3136"/>
                  </a:cubicBezTo>
                  <a:cubicBezTo>
                    <a:pt x="112679" y="3470"/>
                    <a:pt x="112429" y="3786"/>
                    <a:pt x="112112" y="4037"/>
                  </a:cubicBezTo>
                  <a:cubicBezTo>
                    <a:pt x="111796" y="4320"/>
                    <a:pt x="111429" y="4353"/>
                    <a:pt x="111028" y="4337"/>
                  </a:cubicBezTo>
                  <a:cubicBezTo>
                    <a:pt x="110628" y="4303"/>
                    <a:pt x="110245" y="4687"/>
                    <a:pt x="109928" y="4270"/>
                  </a:cubicBezTo>
                  <a:cubicBezTo>
                    <a:pt x="109678" y="3936"/>
                    <a:pt x="109177" y="4087"/>
                    <a:pt x="108927" y="3770"/>
                  </a:cubicBezTo>
                  <a:cubicBezTo>
                    <a:pt x="109194" y="3253"/>
                    <a:pt x="109544" y="2803"/>
                    <a:pt x="109978" y="2402"/>
                  </a:cubicBezTo>
                  <a:cubicBezTo>
                    <a:pt x="110095" y="2286"/>
                    <a:pt x="110145" y="2102"/>
                    <a:pt x="110111" y="1935"/>
                  </a:cubicBezTo>
                  <a:cubicBezTo>
                    <a:pt x="110028" y="1669"/>
                    <a:pt x="109811" y="1635"/>
                    <a:pt x="109594" y="1585"/>
                  </a:cubicBezTo>
                  <a:cubicBezTo>
                    <a:pt x="108744" y="1552"/>
                    <a:pt x="107893" y="1502"/>
                    <a:pt x="107026" y="1452"/>
                  </a:cubicBezTo>
                  <a:cubicBezTo>
                    <a:pt x="106809" y="1452"/>
                    <a:pt x="106593" y="1435"/>
                    <a:pt x="106526" y="1168"/>
                  </a:cubicBezTo>
                  <a:cubicBezTo>
                    <a:pt x="106092" y="1168"/>
                    <a:pt x="105659" y="1152"/>
                    <a:pt x="105225" y="1135"/>
                  </a:cubicBezTo>
                  <a:cubicBezTo>
                    <a:pt x="105142" y="1435"/>
                    <a:pt x="105225" y="1752"/>
                    <a:pt x="105459" y="1969"/>
                  </a:cubicBezTo>
                  <a:cubicBezTo>
                    <a:pt x="105659" y="2152"/>
                    <a:pt x="105559" y="2386"/>
                    <a:pt x="105342" y="2502"/>
                  </a:cubicBezTo>
                  <a:cubicBezTo>
                    <a:pt x="105092" y="2669"/>
                    <a:pt x="104808" y="2769"/>
                    <a:pt x="104508" y="2819"/>
                  </a:cubicBezTo>
                  <a:cubicBezTo>
                    <a:pt x="103908" y="2919"/>
                    <a:pt x="103324" y="3103"/>
                    <a:pt x="102757" y="3336"/>
                  </a:cubicBezTo>
                  <a:cubicBezTo>
                    <a:pt x="102257" y="3520"/>
                    <a:pt x="101757" y="3670"/>
                    <a:pt x="101273" y="3836"/>
                  </a:cubicBezTo>
                  <a:cubicBezTo>
                    <a:pt x="101023" y="3920"/>
                    <a:pt x="100706" y="3987"/>
                    <a:pt x="100523" y="3820"/>
                  </a:cubicBezTo>
                  <a:cubicBezTo>
                    <a:pt x="100006" y="3403"/>
                    <a:pt x="99405" y="3353"/>
                    <a:pt x="98822" y="3236"/>
                  </a:cubicBezTo>
                  <a:cubicBezTo>
                    <a:pt x="98655" y="3169"/>
                    <a:pt x="98588" y="2953"/>
                    <a:pt x="98705" y="2819"/>
                  </a:cubicBezTo>
                  <a:cubicBezTo>
                    <a:pt x="99139" y="2319"/>
                    <a:pt x="99672" y="1935"/>
                    <a:pt x="100289" y="1685"/>
                  </a:cubicBezTo>
                  <a:cubicBezTo>
                    <a:pt x="100022" y="1585"/>
                    <a:pt x="99806" y="1502"/>
                    <a:pt x="99605" y="1418"/>
                  </a:cubicBezTo>
                  <a:cubicBezTo>
                    <a:pt x="99122" y="1435"/>
                    <a:pt x="98638" y="1468"/>
                    <a:pt x="98171" y="1452"/>
                  </a:cubicBezTo>
                  <a:cubicBezTo>
                    <a:pt x="97471" y="1452"/>
                    <a:pt x="96771" y="1352"/>
                    <a:pt x="96087" y="1418"/>
                  </a:cubicBezTo>
                  <a:cubicBezTo>
                    <a:pt x="95520" y="1485"/>
                    <a:pt x="94953" y="1402"/>
                    <a:pt x="94419" y="1218"/>
                  </a:cubicBezTo>
                  <a:cubicBezTo>
                    <a:pt x="94336" y="1652"/>
                    <a:pt x="94569" y="2002"/>
                    <a:pt x="94786" y="2369"/>
                  </a:cubicBezTo>
                  <a:cubicBezTo>
                    <a:pt x="94936" y="2652"/>
                    <a:pt x="94736" y="2819"/>
                    <a:pt x="94453" y="2853"/>
                  </a:cubicBezTo>
                  <a:cubicBezTo>
                    <a:pt x="94336" y="3153"/>
                    <a:pt x="94319" y="3486"/>
                    <a:pt x="94386" y="3803"/>
                  </a:cubicBezTo>
                  <a:cubicBezTo>
                    <a:pt x="94503" y="3953"/>
                    <a:pt x="94569" y="4137"/>
                    <a:pt x="94553" y="4337"/>
                  </a:cubicBezTo>
                  <a:cubicBezTo>
                    <a:pt x="94719" y="4470"/>
                    <a:pt x="94736" y="4570"/>
                    <a:pt x="94519" y="4654"/>
                  </a:cubicBezTo>
                  <a:cubicBezTo>
                    <a:pt x="94519" y="5354"/>
                    <a:pt x="94936" y="5687"/>
                    <a:pt x="95570" y="5721"/>
                  </a:cubicBezTo>
                  <a:cubicBezTo>
                    <a:pt x="96220" y="5788"/>
                    <a:pt x="96837" y="5971"/>
                    <a:pt x="97404" y="6304"/>
                  </a:cubicBezTo>
                  <a:cubicBezTo>
                    <a:pt x="97754" y="6471"/>
                    <a:pt x="97988" y="6821"/>
                    <a:pt x="98038" y="7205"/>
                  </a:cubicBezTo>
                  <a:cubicBezTo>
                    <a:pt x="98188" y="8456"/>
                    <a:pt x="98171" y="9723"/>
                    <a:pt x="97971" y="10957"/>
                  </a:cubicBezTo>
                  <a:cubicBezTo>
                    <a:pt x="98021" y="11524"/>
                    <a:pt x="97504" y="11641"/>
                    <a:pt x="97171" y="11858"/>
                  </a:cubicBezTo>
                  <a:cubicBezTo>
                    <a:pt x="95887" y="12691"/>
                    <a:pt x="94186" y="12508"/>
                    <a:pt x="93119" y="11407"/>
                  </a:cubicBezTo>
                  <a:cubicBezTo>
                    <a:pt x="92985" y="11307"/>
                    <a:pt x="92918" y="11124"/>
                    <a:pt x="92968" y="10957"/>
                  </a:cubicBezTo>
                  <a:cubicBezTo>
                    <a:pt x="92685" y="10090"/>
                    <a:pt x="92635" y="9156"/>
                    <a:pt x="92835" y="8272"/>
                  </a:cubicBezTo>
                  <a:cubicBezTo>
                    <a:pt x="93052" y="7388"/>
                    <a:pt x="93152" y="6421"/>
                    <a:pt x="92568" y="5571"/>
                  </a:cubicBezTo>
                  <a:cubicBezTo>
                    <a:pt x="92201" y="5504"/>
                    <a:pt x="91935" y="5321"/>
                    <a:pt x="91868" y="4937"/>
                  </a:cubicBezTo>
                  <a:cubicBezTo>
                    <a:pt x="91801" y="4654"/>
                    <a:pt x="91601" y="4420"/>
                    <a:pt x="91318" y="4320"/>
                  </a:cubicBezTo>
                  <a:lnTo>
                    <a:pt x="89933" y="4887"/>
                  </a:lnTo>
                  <a:cubicBezTo>
                    <a:pt x="89850" y="5120"/>
                    <a:pt x="89650" y="5120"/>
                    <a:pt x="89450" y="5087"/>
                  </a:cubicBezTo>
                  <a:cubicBezTo>
                    <a:pt x="89400" y="5187"/>
                    <a:pt x="89350" y="5304"/>
                    <a:pt x="89300" y="5404"/>
                  </a:cubicBezTo>
                  <a:cubicBezTo>
                    <a:pt x="89350" y="5537"/>
                    <a:pt x="89266" y="5587"/>
                    <a:pt x="89150" y="5571"/>
                  </a:cubicBezTo>
                  <a:cubicBezTo>
                    <a:pt x="88366" y="5788"/>
                    <a:pt x="88149" y="6321"/>
                    <a:pt x="88249" y="7072"/>
                  </a:cubicBezTo>
                  <a:cubicBezTo>
                    <a:pt x="88366" y="7805"/>
                    <a:pt x="88283" y="8522"/>
                    <a:pt x="88232" y="9239"/>
                  </a:cubicBezTo>
                  <a:cubicBezTo>
                    <a:pt x="88416" y="9590"/>
                    <a:pt x="88349" y="9957"/>
                    <a:pt x="88283" y="10323"/>
                  </a:cubicBezTo>
                  <a:cubicBezTo>
                    <a:pt x="88299" y="10690"/>
                    <a:pt x="88433" y="11090"/>
                    <a:pt x="87999" y="11341"/>
                  </a:cubicBezTo>
                  <a:cubicBezTo>
                    <a:pt x="86448" y="12575"/>
                    <a:pt x="85147" y="12641"/>
                    <a:pt x="83613" y="11591"/>
                  </a:cubicBezTo>
                  <a:cubicBezTo>
                    <a:pt x="83313" y="11374"/>
                    <a:pt x="83046" y="11191"/>
                    <a:pt x="82746" y="10990"/>
                  </a:cubicBezTo>
                  <a:cubicBezTo>
                    <a:pt x="82346" y="11057"/>
                    <a:pt x="81912" y="10940"/>
                    <a:pt x="81545" y="11207"/>
                  </a:cubicBezTo>
                  <a:cubicBezTo>
                    <a:pt x="81529" y="11341"/>
                    <a:pt x="81512" y="11341"/>
                    <a:pt x="81512" y="11207"/>
                  </a:cubicBezTo>
                  <a:cubicBezTo>
                    <a:pt x="80828" y="11174"/>
                    <a:pt x="80128" y="11107"/>
                    <a:pt x="79444" y="11307"/>
                  </a:cubicBezTo>
                  <a:cubicBezTo>
                    <a:pt x="79261" y="11357"/>
                    <a:pt x="79127" y="11191"/>
                    <a:pt x="79061" y="11024"/>
                  </a:cubicBezTo>
                  <a:cubicBezTo>
                    <a:pt x="78827" y="10907"/>
                    <a:pt x="78544" y="10957"/>
                    <a:pt x="78360" y="11157"/>
                  </a:cubicBezTo>
                  <a:cubicBezTo>
                    <a:pt x="77026" y="12458"/>
                    <a:pt x="75275" y="12675"/>
                    <a:pt x="73774" y="11491"/>
                  </a:cubicBezTo>
                  <a:cubicBezTo>
                    <a:pt x="73424" y="11241"/>
                    <a:pt x="73007" y="11074"/>
                    <a:pt x="72574" y="11040"/>
                  </a:cubicBezTo>
                  <a:cubicBezTo>
                    <a:pt x="72007" y="11207"/>
                    <a:pt x="71407" y="11224"/>
                    <a:pt x="70806" y="11107"/>
                  </a:cubicBezTo>
                  <a:cubicBezTo>
                    <a:pt x="70356" y="11024"/>
                    <a:pt x="69856" y="11074"/>
                    <a:pt x="69422" y="10907"/>
                  </a:cubicBezTo>
                  <a:cubicBezTo>
                    <a:pt x="68872" y="10690"/>
                    <a:pt x="68622" y="11391"/>
                    <a:pt x="68138" y="11224"/>
                  </a:cubicBezTo>
                  <a:cubicBezTo>
                    <a:pt x="67421" y="12124"/>
                    <a:pt x="66470" y="12274"/>
                    <a:pt x="65420" y="12124"/>
                  </a:cubicBezTo>
                  <a:cubicBezTo>
                    <a:pt x="64903" y="12041"/>
                    <a:pt x="64419" y="11791"/>
                    <a:pt x="64019" y="11441"/>
                  </a:cubicBezTo>
                  <a:cubicBezTo>
                    <a:pt x="63769" y="11374"/>
                    <a:pt x="63586" y="11207"/>
                    <a:pt x="63485" y="10957"/>
                  </a:cubicBezTo>
                  <a:cubicBezTo>
                    <a:pt x="62952" y="10774"/>
                    <a:pt x="62385" y="10790"/>
                    <a:pt x="61818" y="10774"/>
                  </a:cubicBezTo>
                  <a:cubicBezTo>
                    <a:pt x="61268" y="10790"/>
                    <a:pt x="60701" y="10740"/>
                    <a:pt x="60150" y="10607"/>
                  </a:cubicBezTo>
                  <a:cubicBezTo>
                    <a:pt x="59650" y="10790"/>
                    <a:pt x="59133" y="10574"/>
                    <a:pt x="58616" y="10607"/>
                  </a:cubicBezTo>
                  <a:cubicBezTo>
                    <a:pt x="58366" y="11574"/>
                    <a:pt x="57582" y="11858"/>
                    <a:pt x="56748" y="12008"/>
                  </a:cubicBezTo>
                  <a:cubicBezTo>
                    <a:pt x="55531" y="12274"/>
                    <a:pt x="54264" y="11824"/>
                    <a:pt x="53480" y="10857"/>
                  </a:cubicBezTo>
                  <a:cubicBezTo>
                    <a:pt x="53347" y="10874"/>
                    <a:pt x="53213" y="10890"/>
                    <a:pt x="53080" y="10940"/>
                  </a:cubicBezTo>
                  <a:cubicBezTo>
                    <a:pt x="52079" y="11241"/>
                    <a:pt x="50995" y="11074"/>
                    <a:pt x="50128" y="10473"/>
                  </a:cubicBezTo>
                  <a:cubicBezTo>
                    <a:pt x="49811" y="10273"/>
                    <a:pt x="49461" y="10357"/>
                    <a:pt x="49128" y="10273"/>
                  </a:cubicBezTo>
                  <a:cubicBezTo>
                    <a:pt x="48561" y="11774"/>
                    <a:pt x="46526" y="12325"/>
                    <a:pt x="44992" y="11641"/>
                  </a:cubicBezTo>
                  <a:cubicBezTo>
                    <a:pt x="44542" y="11457"/>
                    <a:pt x="44208" y="11124"/>
                    <a:pt x="43791" y="10874"/>
                  </a:cubicBezTo>
                  <a:cubicBezTo>
                    <a:pt x="43224" y="10957"/>
                    <a:pt x="42657" y="10640"/>
                    <a:pt x="42124" y="10707"/>
                  </a:cubicBezTo>
                  <a:cubicBezTo>
                    <a:pt x="41040" y="10874"/>
                    <a:pt x="39989" y="10724"/>
                    <a:pt x="38922" y="10690"/>
                  </a:cubicBezTo>
                  <a:cubicBezTo>
                    <a:pt x="38455" y="11407"/>
                    <a:pt x="37671" y="11841"/>
                    <a:pt x="36821" y="11841"/>
                  </a:cubicBezTo>
                  <a:cubicBezTo>
                    <a:pt x="35787" y="11858"/>
                    <a:pt x="34803" y="11657"/>
                    <a:pt x="34052" y="10874"/>
                  </a:cubicBezTo>
                  <a:cubicBezTo>
                    <a:pt x="33536" y="10657"/>
                    <a:pt x="33069" y="10240"/>
                    <a:pt x="32502" y="10307"/>
                  </a:cubicBezTo>
                  <a:cubicBezTo>
                    <a:pt x="31918" y="10390"/>
                    <a:pt x="31368" y="10340"/>
                    <a:pt x="30834" y="10407"/>
                  </a:cubicBezTo>
                  <a:cubicBezTo>
                    <a:pt x="30034" y="10523"/>
                    <a:pt x="29200" y="10540"/>
                    <a:pt x="28549" y="11124"/>
                  </a:cubicBezTo>
                  <a:cubicBezTo>
                    <a:pt x="27215" y="12058"/>
                    <a:pt x="25865" y="12008"/>
                    <a:pt x="24531" y="11107"/>
                  </a:cubicBezTo>
                  <a:cubicBezTo>
                    <a:pt x="24180" y="10940"/>
                    <a:pt x="23914" y="10624"/>
                    <a:pt x="23830" y="10223"/>
                  </a:cubicBezTo>
                  <a:cubicBezTo>
                    <a:pt x="23680" y="9556"/>
                    <a:pt x="23513" y="8856"/>
                    <a:pt x="23830" y="8189"/>
                  </a:cubicBezTo>
                  <a:lnTo>
                    <a:pt x="23847" y="7655"/>
                  </a:lnTo>
                  <a:cubicBezTo>
                    <a:pt x="23830" y="7305"/>
                    <a:pt x="23830" y="6955"/>
                    <a:pt x="23813" y="6605"/>
                  </a:cubicBezTo>
                  <a:cubicBezTo>
                    <a:pt x="23847" y="6388"/>
                    <a:pt x="23780" y="6171"/>
                    <a:pt x="23630" y="6004"/>
                  </a:cubicBezTo>
                  <a:cubicBezTo>
                    <a:pt x="23297" y="5704"/>
                    <a:pt x="22980" y="5321"/>
                    <a:pt x="22596" y="5221"/>
                  </a:cubicBezTo>
                  <a:cubicBezTo>
                    <a:pt x="21879" y="5054"/>
                    <a:pt x="21229" y="4670"/>
                    <a:pt x="20512" y="4470"/>
                  </a:cubicBezTo>
                  <a:cubicBezTo>
                    <a:pt x="19895" y="4287"/>
                    <a:pt x="19411" y="4153"/>
                    <a:pt x="18877" y="4720"/>
                  </a:cubicBezTo>
                  <a:cubicBezTo>
                    <a:pt x="18527" y="5120"/>
                    <a:pt x="17994" y="5054"/>
                    <a:pt x="17577" y="4720"/>
                  </a:cubicBezTo>
                  <a:cubicBezTo>
                    <a:pt x="17343" y="4520"/>
                    <a:pt x="17310" y="4270"/>
                    <a:pt x="17660" y="4120"/>
                  </a:cubicBezTo>
                  <a:cubicBezTo>
                    <a:pt x="17593" y="3770"/>
                    <a:pt x="17610" y="3420"/>
                    <a:pt x="17743" y="3086"/>
                  </a:cubicBezTo>
                  <a:cubicBezTo>
                    <a:pt x="18027" y="2319"/>
                    <a:pt x="18294" y="1552"/>
                    <a:pt x="18577" y="768"/>
                  </a:cubicBezTo>
                  <a:cubicBezTo>
                    <a:pt x="16643" y="635"/>
                    <a:pt x="14708" y="518"/>
                    <a:pt x="12791" y="385"/>
                  </a:cubicBezTo>
                  <a:cubicBezTo>
                    <a:pt x="11840" y="685"/>
                    <a:pt x="10890" y="468"/>
                    <a:pt x="9939" y="401"/>
                  </a:cubicBezTo>
                  <a:cubicBezTo>
                    <a:pt x="9239" y="401"/>
                    <a:pt x="8522" y="435"/>
                    <a:pt x="7838" y="251"/>
                  </a:cubicBezTo>
                  <a:cubicBezTo>
                    <a:pt x="6370" y="201"/>
                    <a:pt x="4886" y="134"/>
                    <a:pt x="3419" y="84"/>
                  </a:cubicBezTo>
                  <a:cubicBezTo>
                    <a:pt x="3019" y="68"/>
                    <a:pt x="2618" y="1"/>
                    <a:pt x="2252" y="134"/>
                  </a:cubicBezTo>
                  <a:lnTo>
                    <a:pt x="867" y="103392"/>
                  </a:lnTo>
                  <a:lnTo>
                    <a:pt x="67" y="190791"/>
                  </a:lnTo>
                  <a:cubicBezTo>
                    <a:pt x="0" y="199829"/>
                    <a:pt x="7271" y="207233"/>
                    <a:pt x="16326" y="207316"/>
                  </a:cubicBezTo>
                  <a:lnTo>
                    <a:pt x="259611" y="209551"/>
                  </a:lnTo>
                  <a:cubicBezTo>
                    <a:pt x="263813" y="209584"/>
                    <a:pt x="267665" y="208017"/>
                    <a:pt x="270884" y="204848"/>
                  </a:cubicBezTo>
                  <a:cubicBezTo>
                    <a:pt x="274119" y="201680"/>
                    <a:pt x="275403" y="197494"/>
                    <a:pt x="275436" y="193292"/>
                  </a:cubicBezTo>
                  <a:lnTo>
                    <a:pt x="277137" y="7172"/>
                  </a:lnTo>
                  <a:cubicBezTo>
                    <a:pt x="277154" y="6238"/>
                    <a:pt x="277571" y="5321"/>
                    <a:pt x="277604" y="4387"/>
                  </a:cubicBezTo>
                  <a:cubicBezTo>
                    <a:pt x="277421" y="4187"/>
                    <a:pt x="277804" y="3936"/>
                    <a:pt x="277787" y="3686"/>
                  </a:cubicBezTo>
                  <a:close/>
                  <a:moveTo>
                    <a:pt x="9472" y="10223"/>
                  </a:moveTo>
                  <a:cubicBezTo>
                    <a:pt x="8638" y="11474"/>
                    <a:pt x="7371" y="11707"/>
                    <a:pt x="6037" y="11474"/>
                  </a:cubicBezTo>
                  <a:cubicBezTo>
                    <a:pt x="5603" y="11391"/>
                    <a:pt x="4970" y="11291"/>
                    <a:pt x="4786" y="10690"/>
                  </a:cubicBezTo>
                  <a:cubicBezTo>
                    <a:pt x="4236" y="10473"/>
                    <a:pt x="3936" y="9873"/>
                    <a:pt x="4086" y="9306"/>
                  </a:cubicBezTo>
                  <a:cubicBezTo>
                    <a:pt x="3902" y="9156"/>
                    <a:pt x="3852" y="8923"/>
                    <a:pt x="3936" y="8706"/>
                  </a:cubicBezTo>
                  <a:cubicBezTo>
                    <a:pt x="4169" y="7989"/>
                    <a:pt x="4203" y="7255"/>
                    <a:pt x="4303" y="6521"/>
                  </a:cubicBezTo>
                  <a:cubicBezTo>
                    <a:pt x="4353" y="6221"/>
                    <a:pt x="4453" y="5921"/>
                    <a:pt x="4586" y="5654"/>
                  </a:cubicBezTo>
                  <a:cubicBezTo>
                    <a:pt x="4653" y="5487"/>
                    <a:pt x="4770" y="5371"/>
                    <a:pt x="4920" y="5287"/>
                  </a:cubicBezTo>
                  <a:cubicBezTo>
                    <a:pt x="5670" y="5020"/>
                    <a:pt x="6421" y="4770"/>
                    <a:pt x="7204" y="4937"/>
                  </a:cubicBezTo>
                  <a:cubicBezTo>
                    <a:pt x="7571" y="5020"/>
                    <a:pt x="7871" y="5087"/>
                    <a:pt x="8222" y="4954"/>
                  </a:cubicBezTo>
                  <a:cubicBezTo>
                    <a:pt x="8372" y="4854"/>
                    <a:pt x="8588" y="4904"/>
                    <a:pt x="8688" y="5054"/>
                  </a:cubicBezTo>
                  <a:cubicBezTo>
                    <a:pt x="9022" y="5654"/>
                    <a:pt x="9706" y="6071"/>
                    <a:pt x="9522" y="6888"/>
                  </a:cubicBezTo>
                  <a:cubicBezTo>
                    <a:pt x="9489" y="7038"/>
                    <a:pt x="9639" y="7238"/>
                    <a:pt x="9622" y="7405"/>
                  </a:cubicBezTo>
                  <a:cubicBezTo>
                    <a:pt x="9589" y="8339"/>
                    <a:pt x="9972" y="9306"/>
                    <a:pt x="9472" y="10223"/>
                  </a:cubicBezTo>
                  <a:close/>
                  <a:moveTo>
                    <a:pt x="19278" y="10323"/>
                  </a:moveTo>
                  <a:cubicBezTo>
                    <a:pt x="19261" y="10624"/>
                    <a:pt x="19044" y="10890"/>
                    <a:pt x="18744" y="10974"/>
                  </a:cubicBezTo>
                  <a:cubicBezTo>
                    <a:pt x="18661" y="10990"/>
                    <a:pt x="18561" y="10990"/>
                    <a:pt x="18477" y="11007"/>
                  </a:cubicBezTo>
                  <a:cubicBezTo>
                    <a:pt x="18044" y="11624"/>
                    <a:pt x="17377" y="11724"/>
                    <a:pt x="16693" y="11691"/>
                  </a:cubicBezTo>
                  <a:cubicBezTo>
                    <a:pt x="15809" y="11641"/>
                    <a:pt x="14875" y="11641"/>
                    <a:pt x="14325" y="10724"/>
                  </a:cubicBezTo>
                  <a:cubicBezTo>
                    <a:pt x="13975" y="10490"/>
                    <a:pt x="13808" y="10073"/>
                    <a:pt x="13858" y="9656"/>
                  </a:cubicBezTo>
                  <a:cubicBezTo>
                    <a:pt x="13808" y="9239"/>
                    <a:pt x="13491" y="8773"/>
                    <a:pt x="13691" y="8389"/>
                  </a:cubicBezTo>
                  <a:cubicBezTo>
                    <a:pt x="14041" y="7722"/>
                    <a:pt x="13991" y="7038"/>
                    <a:pt x="14041" y="6355"/>
                  </a:cubicBezTo>
                  <a:cubicBezTo>
                    <a:pt x="14091" y="5487"/>
                    <a:pt x="14292" y="5271"/>
                    <a:pt x="15142" y="5254"/>
                  </a:cubicBezTo>
                  <a:cubicBezTo>
                    <a:pt x="15709" y="5237"/>
                    <a:pt x="16293" y="5354"/>
                    <a:pt x="16826" y="5221"/>
                  </a:cubicBezTo>
                  <a:cubicBezTo>
                    <a:pt x="17527" y="5037"/>
                    <a:pt x="17994" y="5387"/>
                    <a:pt x="18511" y="5687"/>
                  </a:cubicBezTo>
                  <a:cubicBezTo>
                    <a:pt x="19178" y="6071"/>
                    <a:pt x="19344" y="6655"/>
                    <a:pt x="19228" y="7355"/>
                  </a:cubicBezTo>
                  <a:cubicBezTo>
                    <a:pt x="19194" y="7622"/>
                    <a:pt x="19178" y="7889"/>
                    <a:pt x="19144" y="8139"/>
                  </a:cubicBezTo>
                  <a:cubicBezTo>
                    <a:pt x="19328" y="8856"/>
                    <a:pt x="19378" y="9590"/>
                    <a:pt x="19278" y="10323"/>
                  </a:cubicBezTo>
                  <a:close/>
                  <a:moveTo>
                    <a:pt x="107677" y="11274"/>
                  </a:moveTo>
                  <a:cubicBezTo>
                    <a:pt x="107610" y="11391"/>
                    <a:pt x="107577" y="11524"/>
                    <a:pt x="107476" y="11607"/>
                  </a:cubicBezTo>
                  <a:cubicBezTo>
                    <a:pt x="106176" y="12608"/>
                    <a:pt x="104975" y="12708"/>
                    <a:pt x="103374" y="11808"/>
                  </a:cubicBezTo>
                  <a:cubicBezTo>
                    <a:pt x="102807" y="11491"/>
                    <a:pt x="102540" y="11090"/>
                    <a:pt x="102607" y="10440"/>
                  </a:cubicBezTo>
                  <a:cubicBezTo>
                    <a:pt x="102324" y="10090"/>
                    <a:pt x="102257" y="9623"/>
                    <a:pt x="102440" y="9223"/>
                  </a:cubicBezTo>
                  <a:cubicBezTo>
                    <a:pt x="102574" y="8856"/>
                    <a:pt x="102640" y="8472"/>
                    <a:pt x="102624" y="8072"/>
                  </a:cubicBezTo>
                  <a:cubicBezTo>
                    <a:pt x="102524" y="7105"/>
                    <a:pt x="103141" y="6355"/>
                    <a:pt x="103391" y="5487"/>
                  </a:cubicBezTo>
                  <a:cubicBezTo>
                    <a:pt x="103441" y="5371"/>
                    <a:pt x="103541" y="5271"/>
                    <a:pt x="103674" y="5237"/>
                  </a:cubicBezTo>
                  <a:cubicBezTo>
                    <a:pt x="103991" y="5120"/>
                    <a:pt x="104308" y="4937"/>
                    <a:pt x="104658" y="5020"/>
                  </a:cubicBezTo>
                  <a:cubicBezTo>
                    <a:pt x="104925" y="5087"/>
                    <a:pt x="104925" y="5337"/>
                    <a:pt x="105042" y="5521"/>
                  </a:cubicBezTo>
                  <a:cubicBezTo>
                    <a:pt x="105142" y="5704"/>
                    <a:pt x="105292" y="5737"/>
                    <a:pt x="105459" y="5788"/>
                  </a:cubicBezTo>
                  <a:cubicBezTo>
                    <a:pt x="105709" y="5854"/>
                    <a:pt x="105942" y="5954"/>
                    <a:pt x="106209" y="6038"/>
                  </a:cubicBezTo>
                  <a:cubicBezTo>
                    <a:pt x="107443" y="6421"/>
                    <a:pt x="107893" y="6921"/>
                    <a:pt x="107893" y="8156"/>
                  </a:cubicBezTo>
                  <a:cubicBezTo>
                    <a:pt x="107893" y="9189"/>
                    <a:pt x="107977" y="10273"/>
                    <a:pt x="107677" y="11274"/>
                  </a:cubicBezTo>
                  <a:close/>
                  <a:moveTo>
                    <a:pt x="117916" y="10857"/>
                  </a:moveTo>
                  <a:cubicBezTo>
                    <a:pt x="117565" y="11908"/>
                    <a:pt x="116665" y="12224"/>
                    <a:pt x="115714" y="12408"/>
                  </a:cubicBezTo>
                  <a:cubicBezTo>
                    <a:pt x="114464" y="12658"/>
                    <a:pt x="113413" y="12224"/>
                    <a:pt x="112579" y="11274"/>
                  </a:cubicBezTo>
                  <a:cubicBezTo>
                    <a:pt x="112529" y="11224"/>
                    <a:pt x="112546" y="11107"/>
                    <a:pt x="112546" y="11024"/>
                  </a:cubicBezTo>
                  <a:cubicBezTo>
                    <a:pt x="112546" y="10824"/>
                    <a:pt x="112513" y="10607"/>
                    <a:pt x="112496" y="10407"/>
                  </a:cubicBezTo>
                  <a:lnTo>
                    <a:pt x="112463" y="10373"/>
                  </a:lnTo>
                  <a:cubicBezTo>
                    <a:pt x="112262" y="10090"/>
                    <a:pt x="112179" y="9740"/>
                    <a:pt x="112246" y="9390"/>
                  </a:cubicBezTo>
                  <a:cubicBezTo>
                    <a:pt x="112363" y="8839"/>
                    <a:pt x="112446" y="8272"/>
                    <a:pt x="112479" y="7705"/>
                  </a:cubicBezTo>
                  <a:cubicBezTo>
                    <a:pt x="112479" y="7322"/>
                    <a:pt x="112613" y="6938"/>
                    <a:pt x="112863" y="6638"/>
                  </a:cubicBezTo>
                  <a:cubicBezTo>
                    <a:pt x="113130" y="6371"/>
                    <a:pt x="113180" y="5971"/>
                    <a:pt x="112980" y="5654"/>
                  </a:cubicBezTo>
                  <a:cubicBezTo>
                    <a:pt x="112946" y="5537"/>
                    <a:pt x="112930" y="5404"/>
                    <a:pt x="112930" y="5287"/>
                  </a:cubicBezTo>
                  <a:cubicBezTo>
                    <a:pt x="112930" y="4837"/>
                    <a:pt x="113096" y="4654"/>
                    <a:pt x="113613" y="4453"/>
                  </a:cubicBezTo>
                  <a:cubicBezTo>
                    <a:pt x="114013" y="4287"/>
                    <a:pt x="114180" y="4537"/>
                    <a:pt x="114364" y="4770"/>
                  </a:cubicBezTo>
                  <a:cubicBezTo>
                    <a:pt x="114480" y="4904"/>
                    <a:pt x="114580" y="5054"/>
                    <a:pt x="114647" y="5204"/>
                  </a:cubicBezTo>
                  <a:cubicBezTo>
                    <a:pt x="114781" y="5637"/>
                    <a:pt x="115114" y="5788"/>
                    <a:pt x="115464" y="5654"/>
                  </a:cubicBezTo>
                  <a:cubicBezTo>
                    <a:pt x="116231" y="5371"/>
                    <a:pt x="116782" y="5821"/>
                    <a:pt x="117215" y="6254"/>
                  </a:cubicBezTo>
                  <a:cubicBezTo>
                    <a:pt x="117649" y="6688"/>
                    <a:pt x="118032" y="7255"/>
                    <a:pt x="117916" y="8005"/>
                  </a:cubicBezTo>
                  <a:cubicBezTo>
                    <a:pt x="117766" y="8856"/>
                    <a:pt x="117882" y="9740"/>
                    <a:pt x="117966" y="10607"/>
                  </a:cubicBezTo>
                  <a:cubicBezTo>
                    <a:pt x="117949" y="10690"/>
                    <a:pt x="117949" y="10774"/>
                    <a:pt x="117932" y="10857"/>
                  </a:cubicBezTo>
                  <a:close/>
                  <a:moveTo>
                    <a:pt x="126771" y="12108"/>
                  </a:moveTo>
                  <a:cubicBezTo>
                    <a:pt x="125353" y="12908"/>
                    <a:pt x="123886" y="12775"/>
                    <a:pt x="122568" y="11524"/>
                  </a:cubicBezTo>
                  <a:cubicBezTo>
                    <a:pt x="122418" y="11357"/>
                    <a:pt x="122385" y="11124"/>
                    <a:pt x="122485" y="10924"/>
                  </a:cubicBezTo>
                  <a:cubicBezTo>
                    <a:pt x="122268" y="10040"/>
                    <a:pt x="122101" y="9156"/>
                    <a:pt x="122435" y="8272"/>
                  </a:cubicBezTo>
                  <a:cubicBezTo>
                    <a:pt x="122268" y="7322"/>
                    <a:pt x="122918" y="6738"/>
                    <a:pt x="123402" y="6088"/>
                  </a:cubicBezTo>
                  <a:cubicBezTo>
                    <a:pt x="123702" y="5704"/>
                    <a:pt x="124102" y="5654"/>
                    <a:pt x="124553" y="5938"/>
                  </a:cubicBezTo>
                  <a:cubicBezTo>
                    <a:pt x="124786" y="6121"/>
                    <a:pt x="125086" y="6221"/>
                    <a:pt x="125386" y="6238"/>
                  </a:cubicBezTo>
                  <a:cubicBezTo>
                    <a:pt x="125870" y="6238"/>
                    <a:pt x="126320" y="6488"/>
                    <a:pt x="126771" y="6588"/>
                  </a:cubicBezTo>
                  <a:cubicBezTo>
                    <a:pt x="127388" y="6738"/>
                    <a:pt x="127688" y="7105"/>
                    <a:pt x="127671" y="7689"/>
                  </a:cubicBezTo>
                  <a:cubicBezTo>
                    <a:pt x="127638" y="8689"/>
                    <a:pt x="127654" y="9690"/>
                    <a:pt x="127754" y="10690"/>
                  </a:cubicBezTo>
                  <a:cubicBezTo>
                    <a:pt x="127804" y="11424"/>
                    <a:pt x="127304" y="11824"/>
                    <a:pt x="126771" y="12124"/>
                  </a:cubicBezTo>
                  <a:close/>
                  <a:moveTo>
                    <a:pt x="141779" y="4453"/>
                  </a:moveTo>
                  <a:cubicBezTo>
                    <a:pt x="141745" y="4370"/>
                    <a:pt x="141745" y="4287"/>
                    <a:pt x="141795" y="4220"/>
                  </a:cubicBezTo>
                  <a:cubicBezTo>
                    <a:pt x="142129" y="3953"/>
                    <a:pt x="142479" y="3703"/>
                    <a:pt x="142829" y="3470"/>
                  </a:cubicBezTo>
                  <a:cubicBezTo>
                    <a:pt x="143313" y="3153"/>
                    <a:pt x="143913" y="3103"/>
                    <a:pt x="144430" y="3336"/>
                  </a:cubicBezTo>
                  <a:cubicBezTo>
                    <a:pt x="143797" y="3603"/>
                    <a:pt x="143163" y="3920"/>
                    <a:pt x="142579" y="4303"/>
                  </a:cubicBezTo>
                  <a:cubicBezTo>
                    <a:pt x="142396" y="4420"/>
                    <a:pt x="142196" y="4487"/>
                    <a:pt x="141979" y="4537"/>
                  </a:cubicBezTo>
                  <a:cubicBezTo>
                    <a:pt x="141912" y="4554"/>
                    <a:pt x="141846" y="4520"/>
                    <a:pt x="141795" y="4470"/>
                  </a:cubicBezTo>
                  <a:close/>
                  <a:moveTo>
                    <a:pt x="147265" y="11257"/>
                  </a:moveTo>
                  <a:cubicBezTo>
                    <a:pt x="147315" y="11808"/>
                    <a:pt x="146948" y="12058"/>
                    <a:pt x="146565" y="12258"/>
                  </a:cubicBezTo>
                  <a:cubicBezTo>
                    <a:pt x="145081" y="13025"/>
                    <a:pt x="143697" y="12925"/>
                    <a:pt x="142429" y="11774"/>
                  </a:cubicBezTo>
                  <a:cubicBezTo>
                    <a:pt x="142296" y="11774"/>
                    <a:pt x="142196" y="11657"/>
                    <a:pt x="142229" y="11524"/>
                  </a:cubicBezTo>
                  <a:cubicBezTo>
                    <a:pt x="142229" y="11424"/>
                    <a:pt x="142229" y="11307"/>
                    <a:pt x="142212" y="11207"/>
                  </a:cubicBezTo>
                  <a:cubicBezTo>
                    <a:pt x="142079" y="10974"/>
                    <a:pt x="142012" y="10707"/>
                    <a:pt x="142046" y="10457"/>
                  </a:cubicBezTo>
                  <a:cubicBezTo>
                    <a:pt x="142062" y="9756"/>
                    <a:pt x="142129" y="9056"/>
                    <a:pt x="142129" y="8372"/>
                  </a:cubicBezTo>
                  <a:cubicBezTo>
                    <a:pt x="142096" y="7539"/>
                    <a:pt x="142362" y="6721"/>
                    <a:pt x="142896" y="6071"/>
                  </a:cubicBezTo>
                  <a:cubicBezTo>
                    <a:pt x="142946" y="6021"/>
                    <a:pt x="142896" y="5921"/>
                    <a:pt x="142896" y="5838"/>
                  </a:cubicBezTo>
                  <a:cubicBezTo>
                    <a:pt x="142796" y="5671"/>
                    <a:pt x="142463" y="5721"/>
                    <a:pt x="142463" y="5437"/>
                  </a:cubicBezTo>
                  <a:cubicBezTo>
                    <a:pt x="142463" y="5204"/>
                    <a:pt x="142696" y="5204"/>
                    <a:pt x="142829" y="5137"/>
                  </a:cubicBezTo>
                  <a:cubicBezTo>
                    <a:pt x="143113" y="5020"/>
                    <a:pt x="143413" y="4920"/>
                    <a:pt x="143697" y="4837"/>
                  </a:cubicBezTo>
                  <a:cubicBezTo>
                    <a:pt x="143913" y="4754"/>
                    <a:pt x="144130" y="4787"/>
                    <a:pt x="144330" y="4904"/>
                  </a:cubicBezTo>
                  <a:cubicBezTo>
                    <a:pt x="145031" y="5504"/>
                    <a:pt x="145864" y="5871"/>
                    <a:pt x="146615" y="6388"/>
                  </a:cubicBezTo>
                  <a:cubicBezTo>
                    <a:pt x="147165" y="6771"/>
                    <a:pt x="147532" y="7288"/>
                    <a:pt x="147432" y="8055"/>
                  </a:cubicBezTo>
                  <a:cubicBezTo>
                    <a:pt x="147365" y="8339"/>
                    <a:pt x="147365" y="8656"/>
                    <a:pt x="147432" y="8956"/>
                  </a:cubicBezTo>
                  <a:cubicBezTo>
                    <a:pt x="147682" y="9773"/>
                    <a:pt x="147515" y="10523"/>
                    <a:pt x="147282" y="11274"/>
                  </a:cubicBezTo>
                  <a:close/>
                  <a:moveTo>
                    <a:pt x="167160" y="11524"/>
                  </a:moveTo>
                  <a:cubicBezTo>
                    <a:pt x="167160" y="11791"/>
                    <a:pt x="167026" y="12041"/>
                    <a:pt x="166826" y="12208"/>
                  </a:cubicBezTo>
                  <a:cubicBezTo>
                    <a:pt x="165675" y="13292"/>
                    <a:pt x="163591" y="13342"/>
                    <a:pt x="162357" y="12308"/>
                  </a:cubicBezTo>
                  <a:cubicBezTo>
                    <a:pt x="162090" y="12074"/>
                    <a:pt x="161890" y="11791"/>
                    <a:pt x="161973" y="11407"/>
                  </a:cubicBezTo>
                  <a:cubicBezTo>
                    <a:pt x="161923" y="11324"/>
                    <a:pt x="161873" y="11257"/>
                    <a:pt x="161857" y="11174"/>
                  </a:cubicBezTo>
                  <a:cubicBezTo>
                    <a:pt x="161640" y="10507"/>
                    <a:pt x="161990" y="9756"/>
                    <a:pt x="161523" y="9139"/>
                  </a:cubicBezTo>
                  <a:cubicBezTo>
                    <a:pt x="161490" y="9056"/>
                    <a:pt x="161506" y="8956"/>
                    <a:pt x="161573" y="8906"/>
                  </a:cubicBezTo>
                  <a:cubicBezTo>
                    <a:pt x="162023" y="8506"/>
                    <a:pt x="161923" y="7955"/>
                    <a:pt x="161990" y="7438"/>
                  </a:cubicBezTo>
                  <a:cubicBezTo>
                    <a:pt x="162123" y="6571"/>
                    <a:pt x="162023" y="5804"/>
                    <a:pt x="161090" y="5387"/>
                  </a:cubicBezTo>
                  <a:cubicBezTo>
                    <a:pt x="160973" y="5304"/>
                    <a:pt x="160989" y="5120"/>
                    <a:pt x="161123" y="5070"/>
                  </a:cubicBezTo>
                  <a:cubicBezTo>
                    <a:pt x="161190" y="5020"/>
                    <a:pt x="161273" y="4987"/>
                    <a:pt x="161356" y="4970"/>
                  </a:cubicBezTo>
                  <a:cubicBezTo>
                    <a:pt x="162040" y="4787"/>
                    <a:pt x="162757" y="5020"/>
                    <a:pt x="163441" y="4804"/>
                  </a:cubicBezTo>
                  <a:cubicBezTo>
                    <a:pt x="163658" y="4754"/>
                    <a:pt x="163824" y="5004"/>
                    <a:pt x="163958" y="5154"/>
                  </a:cubicBezTo>
                  <a:cubicBezTo>
                    <a:pt x="164358" y="5571"/>
                    <a:pt x="164675" y="6054"/>
                    <a:pt x="165225" y="6288"/>
                  </a:cubicBezTo>
                  <a:cubicBezTo>
                    <a:pt x="165559" y="6405"/>
                    <a:pt x="165892" y="6521"/>
                    <a:pt x="166209" y="6671"/>
                  </a:cubicBezTo>
                  <a:cubicBezTo>
                    <a:pt x="167043" y="7022"/>
                    <a:pt x="167193" y="7272"/>
                    <a:pt x="167176" y="8139"/>
                  </a:cubicBezTo>
                  <a:cubicBezTo>
                    <a:pt x="167176" y="8656"/>
                    <a:pt x="167076" y="9206"/>
                    <a:pt x="167160" y="9706"/>
                  </a:cubicBezTo>
                  <a:cubicBezTo>
                    <a:pt x="167276" y="10307"/>
                    <a:pt x="167276" y="10924"/>
                    <a:pt x="167176" y="11524"/>
                  </a:cubicBezTo>
                  <a:close/>
                  <a:moveTo>
                    <a:pt x="186303" y="7055"/>
                  </a:moveTo>
                  <a:cubicBezTo>
                    <a:pt x="186770" y="7372"/>
                    <a:pt x="186887" y="7739"/>
                    <a:pt x="186887" y="8256"/>
                  </a:cubicBezTo>
                  <a:cubicBezTo>
                    <a:pt x="186887" y="9156"/>
                    <a:pt x="186954" y="10057"/>
                    <a:pt x="187071" y="10957"/>
                  </a:cubicBezTo>
                  <a:cubicBezTo>
                    <a:pt x="187154" y="11374"/>
                    <a:pt x="187021" y="11808"/>
                    <a:pt x="186720" y="12124"/>
                  </a:cubicBezTo>
                  <a:cubicBezTo>
                    <a:pt x="186704" y="12341"/>
                    <a:pt x="186604" y="12541"/>
                    <a:pt x="186437" y="12675"/>
                  </a:cubicBezTo>
                  <a:cubicBezTo>
                    <a:pt x="185253" y="13642"/>
                    <a:pt x="183986" y="13659"/>
                    <a:pt x="182651" y="13042"/>
                  </a:cubicBezTo>
                  <a:cubicBezTo>
                    <a:pt x="182034" y="12758"/>
                    <a:pt x="181568" y="12325"/>
                    <a:pt x="181501" y="11591"/>
                  </a:cubicBezTo>
                  <a:cubicBezTo>
                    <a:pt x="181417" y="11374"/>
                    <a:pt x="181217" y="11174"/>
                    <a:pt x="181267" y="11007"/>
                  </a:cubicBezTo>
                  <a:cubicBezTo>
                    <a:pt x="181434" y="10207"/>
                    <a:pt x="181501" y="9390"/>
                    <a:pt x="181467" y="8572"/>
                  </a:cubicBezTo>
                  <a:cubicBezTo>
                    <a:pt x="181484" y="8389"/>
                    <a:pt x="181534" y="8222"/>
                    <a:pt x="181618" y="8072"/>
                  </a:cubicBezTo>
                  <a:cubicBezTo>
                    <a:pt x="181734" y="7739"/>
                    <a:pt x="181834" y="7405"/>
                    <a:pt x="181951" y="7088"/>
                  </a:cubicBezTo>
                  <a:cubicBezTo>
                    <a:pt x="182018" y="6905"/>
                    <a:pt x="182018" y="6671"/>
                    <a:pt x="181868" y="6621"/>
                  </a:cubicBezTo>
                  <a:cubicBezTo>
                    <a:pt x="181317" y="6471"/>
                    <a:pt x="181384" y="5938"/>
                    <a:pt x="181167" y="5587"/>
                  </a:cubicBezTo>
                  <a:cubicBezTo>
                    <a:pt x="181084" y="5454"/>
                    <a:pt x="181001" y="5254"/>
                    <a:pt x="180800" y="5304"/>
                  </a:cubicBezTo>
                  <a:cubicBezTo>
                    <a:pt x="180167" y="5471"/>
                    <a:pt x="179500" y="5154"/>
                    <a:pt x="178866" y="5454"/>
                  </a:cubicBezTo>
                  <a:cubicBezTo>
                    <a:pt x="178482" y="5621"/>
                    <a:pt x="178049" y="5721"/>
                    <a:pt x="177615" y="5721"/>
                  </a:cubicBezTo>
                  <a:cubicBezTo>
                    <a:pt x="176998" y="5771"/>
                    <a:pt x="176631" y="6254"/>
                    <a:pt x="176581" y="6921"/>
                  </a:cubicBezTo>
                  <a:cubicBezTo>
                    <a:pt x="176565" y="7055"/>
                    <a:pt x="176531" y="7188"/>
                    <a:pt x="176481" y="7305"/>
                  </a:cubicBezTo>
                  <a:cubicBezTo>
                    <a:pt x="177098" y="7672"/>
                    <a:pt x="177432" y="8389"/>
                    <a:pt x="177282" y="9089"/>
                  </a:cubicBezTo>
                  <a:cubicBezTo>
                    <a:pt x="177032" y="10073"/>
                    <a:pt x="177098" y="11057"/>
                    <a:pt x="176965" y="12041"/>
                  </a:cubicBezTo>
                  <a:cubicBezTo>
                    <a:pt x="176631" y="12808"/>
                    <a:pt x="175931" y="13042"/>
                    <a:pt x="175214" y="13208"/>
                  </a:cubicBezTo>
                  <a:cubicBezTo>
                    <a:pt x="174497" y="13392"/>
                    <a:pt x="173730" y="13325"/>
                    <a:pt x="173063" y="13008"/>
                  </a:cubicBezTo>
                  <a:cubicBezTo>
                    <a:pt x="172629" y="12825"/>
                    <a:pt x="172262" y="12491"/>
                    <a:pt x="172012" y="12091"/>
                  </a:cubicBezTo>
                  <a:cubicBezTo>
                    <a:pt x="171862" y="11874"/>
                    <a:pt x="171862" y="11591"/>
                    <a:pt x="171996" y="11357"/>
                  </a:cubicBezTo>
                  <a:cubicBezTo>
                    <a:pt x="171762" y="11341"/>
                    <a:pt x="171579" y="11141"/>
                    <a:pt x="171579" y="10924"/>
                  </a:cubicBezTo>
                  <a:cubicBezTo>
                    <a:pt x="171545" y="10607"/>
                    <a:pt x="171579" y="10307"/>
                    <a:pt x="171645" y="10007"/>
                  </a:cubicBezTo>
                  <a:cubicBezTo>
                    <a:pt x="171795" y="9423"/>
                    <a:pt x="171895" y="8823"/>
                    <a:pt x="171946" y="8206"/>
                  </a:cubicBezTo>
                  <a:cubicBezTo>
                    <a:pt x="171996" y="7955"/>
                    <a:pt x="172079" y="7705"/>
                    <a:pt x="172179" y="7472"/>
                  </a:cubicBezTo>
                  <a:cubicBezTo>
                    <a:pt x="171845" y="7088"/>
                    <a:pt x="171412" y="6755"/>
                    <a:pt x="171212" y="6321"/>
                  </a:cubicBezTo>
                  <a:cubicBezTo>
                    <a:pt x="170978" y="5821"/>
                    <a:pt x="170578" y="5354"/>
                    <a:pt x="170578" y="4754"/>
                  </a:cubicBezTo>
                  <a:cubicBezTo>
                    <a:pt x="170311" y="4687"/>
                    <a:pt x="170061" y="4637"/>
                    <a:pt x="169861" y="4554"/>
                  </a:cubicBezTo>
                  <a:cubicBezTo>
                    <a:pt x="169861" y="4537"/>
                    <a:pt x="169861" y="4537"/>
                    <a:pt x="169861" y="4537"/>
                  </a:cubicBezTo>
                  <a:lnTo>
                    <a:pt x="170211" y="4537"/>
                  </a:lnTo>
                  <a:cubicBezTo>
                    <a:pt x="170195" y="4453"/>
                    <a:pt x="170178" y="4387"/>
                    <a:pt x="170161" y="4320"/>
                  </a:cubicBezTo>
                  <a:cubicBezTo>
                    <a:pt x="169928" y="4120"/>
                    <a:pt x="169694" y="3953"/>
                    <a:pt x="169427" y="3803"/>
                  </a:cubicBezTo>
                  <a:cubicBezTo>
                    <a:pt x="169294" y="3736"/>
                    <a:pt x="169144" y="3570"/>
                    <a:pt x="169311" y="3403"/>
                  </a:cubicBezTo>
                  <a:cubicBezTo>
                    <a:pt x="169361" y="3353"/>
                    <a:pt x="169361" y="3403"/>
                    <a:pt x="169461" y="3453"/>
                  </a:cubicBezTo>
                  <a:cubicBezTo>
                    <a:pt x="169878" y="3636"/>
                    <a:pt x="170028" y="3936"/>
                    <a:pt x="170145" y="4353"/>
                  </a:cubicBezTo>
                  <a:cubicBezTo>
                    <a:pt x="170261" y="4453"/>
                    <a:pt x="170411" y="4520"/>
                    <a:pt x="170561" y="4570"/>
                  </a:cubicBezTo>
                  <a:cubicBezTo>
                    <a:pt x="170561" y="4587"/>
                    <a:pt x="170561" y="4587"/>
                    <a:pt x="170561" y="4587"/>
                  </a:cubicBezTo>
                  <a:lnTo>
                    <a:pt x="170561" y="4587"/>
                  </a:lnTo>
                  <a:cubicBezTo>
                    <a:pt x="170561" y="4654"/>
                    <a:pt x="170561" y="4720"/>
                    <a:pt x="170561" y="4787"/>
                  </a:cubicBezTo>
                  <a:cubicBezTo>
                    <a:pt x="171362" y="4970"/>
                    <a:pt x="172379" y="5154"/>
                    <a:pt x="173063" y="5421"/>
                  </a:cubicBezTo>
                  <a:cubicBezTo>
                    <a:pt x="173696" y="5637"/>
                    <a:pt x="174714" y="5704"/>
                    <a:pt x="175364" y="5754"/>
                  </a:cubicBezTo>
                  <a:cubicBezTo>
                    <a:pt x="175831" y="5838"/>
                    <a:pt x="176331" y="5687"/>
                    <a:pt x="176681" y="5371"/>
                  </a:cubicBezTo>
                  <a:cubicBezTo>
                    <a:pt x="176998" y="5037"/>
                    <a:pt x="177415" y="4854"/>
                    <a:pt x="177882" y="4854"/>
                  </a:cubicBezTo>
                  <a:cubicBezTo>
                    <a:pt x="178566" y="4870"/>
                    <a:pt x="179250" y="4470"/>
                    <a:pt x="179933" y="4854"/>
                  </a:cubicBezTo>
                  <a:cubicBezTo>
                    <a:pt x="180050" y="4920"/>
                    <a:pt x="180267" y="4854"/>
                    <a:pt x="180434" y="4804"/>
                  </a:cubicBezTo>
                  <a:cubicBezTo>
                    <a:pt x="180734" y="4720"/>
                    <a:pt x="181051" y="4754"/>
                    <a:pt x="181317" y="4904"/>
                  </a:cubicBezTo>
                  <a:cubicBezTo>
                    <a:pt x="181634" y="5054"/>
                    <a:pt x="181984" y="5120"/>
                    <a:pt x="182335" y="5120"/>
                  </a:cubicBezTo>
                  <a:cubicBezTo>
                    <a:pt x="182668" y="5154"/>
                    <a:pt x="183002" y="5254"/>
                    <a:pt x="183302" y="5421"/>
                  </a:cubicBezTo>
                  <a:cubicBezTo>
                    <a:pt x="184119" y="5821"/>
                    <a:pt x="184969" y="6154"/>
                    <a:pt x="185920" y="5854"/>
                  </a:cubicBezTo>
                  <a:cubicBezTo>
                    <a:pt x="186070" y="5821"/>
                    <a:pt x="186220" y="5804"/>
                    <a:pt x="186370" y="5821"/>
                  </a:cubicBezTo>
                  <a:cubicBezTo>
                    <a:pt x="186437" y="5604"/>
                    <a:pt x="186504" y="5271"/>
                    <a:pt x="186570" y="5271"/>
                  </a:cubicBezTo>
                  <a:lnTo>
                    <a:pt x="186570" y="5271"/>
                  </a:lnTo>
                  <a:cubicBezTo>
                    <a:pt x="186570" y="5271"/>
                    <a:pt x="186570" y="5521"/>
                    <a:pt x="186587" y="5521"/>
                  </a:cubicBezTo>
                  <a:lnTo>
                    <a:pt x="186804" y="5487"/>
                  </a:lnTo>
                  <a:cubicBezTo>
                    <a:pt x="186954" y="5321"/>
                    <a:pt x="187071" y="5254"/>
                    <a:pt x="187454" y="5154"/>
                  </a:cubicBezTo>
                  <a:cubicBezTo>
                    <a:pt x="187287" y="5337"/>
                    <a:pt x="187054" y="5454"/>
                    <a:pt x="186804" y="5487"/>
                  </a:cubicBezTo>
                  <a:cubicBezTo>
                    <a:pt x="186737" y="5554"/>
                    <a:pt x="186670" y="5637"/>
                    <a:pt x="186587" y="5737"/>
                  </a:cubicBezTo>
                  <a:cubicBezTo>
                    <a:pt x="186570" y="5737"/>
                    <a:pt x="186570" y="5788"/>
                    <a:pt x="186554" y="5788"/>
                  </a:cubicBezTo>
                  <a:cubicBezTo>
                    <a:pt x="186554" y="5788"/>
                    <a:pt x="186554" y="5804"/>
                    <a:pt x="186554" y="5821"/>
                  </a:cubicBezTo>
                  <a:lnTo>
                    <a:pt x="186370" y="5821"/>
                  </a:lnTo>
                  <a:cubicBezTo>
                    <a:pt x="186353" y="5871"/>
                    <a:pt x="186337" y="5921"/>
                    <a:pt x="186303" y="5971"/>
                  </a:cubicBezTo>
                  <a:cubicBezTo>
                    <a:pt x="185953" y="6421"/>
                    <a:pt x="185920" y="6771"/>
                    <a:pt x="186320" y="7072"/>
                  </a:cubicBezTo>
                  <a:close/>
                  <a:moveTo>
                    <a:pt x="197059" y="10223"/>
                  </a:moveTo>
                  <a:cubicBezTo>
                    <a:pt x="196643" y="10724"/>
                    <a:pt x="196909" y="11274"/>
                    <a:pt x="196909" y="11808"/>
                  </a:cubicBezTo>
                  <a:cubicBezTo>
                    <a:pt x="196876" y="12208"/>
                    <a:pt x="196693" y="12558"/>
                    <a:pt x="196392" y="12825"/>
                  </a:cubicBezTo>
                  <a:cubicBezTo>
                    <a:pt x="195525" y="13659"/>
                    <a:pt x="193858" y="13942"/>
                    <a:pt x="192774" y="13375"/>
                  </a:cubicBezTo>
                  <a:cubicBezTo>
                    <a:pt x="192107" y="13008"/>
                    <a:pt x="191390" y="12625"/>
                    <a:pt x="191323" y="11707"/>
                  </a:cubicBezTo>
                  <a:cubicBezTo>
                    <a:pt x="191206" y="11474"/>
                    <a:pt x="191039" y="11241"/>
                    <a:pt x="191156" y="10974"/>
                  </a:cubicBezTo>
                  <a:cubicBezTo>
                    <a:pt x="191440" y="10257"/>
                    <a:pt x="191540" y="9456"/>
                    <a:pt x="191456" y="8689"/>
                  </a:cubicBezTo>
                  <a:cubicBezTo>
                    <a:pt x="191473" y="8522"/>
                    <a:pt x="191506" y="8339"/>
                    <a:pt x="191590" y="8189"/>
                  </a:cubicBezTo>
                  <a:cubicBezTo>
                    <a:pt x="191323" y="8105"/>
                    <a:pt x="191190" y="7822"/>
                    <a:pt x="191306" y="7572"/>
                  </a:cubicBezTo>
                  <a:cubicBezTo>
                    <a:pt x="191390" y="7238"/>
                    <a:pt x="191556" y="6921"/>
                    <a:pt x="191673" y="6605"/>
                  </a:cubicBezTo>
                  <a:cubicBezTo>
                    <a:pt x="191756" y="6388"/>
                    <a:pt x="191907" y="6171"/>
                    <a:pt x="191857" y="6004"/>
                  </a:cubicBezTo>
                  <a:cubicBezTo>
                    <a:pt x="191740" y="5504"/>
                    <a:pt x="191890" y="5070"/>
                    <a:pt x="191990" y="4604"/>
                  </a:cubicBezTo>
                  <a:cubicBezTo>
                    <a:pt x="192023" y="4303"/>
                    <a:pt x="192023" y="4003"/>
                    <a:pt x="191990" y="3703"/>
                  </a:cubicBezTo>
                  <a:cubicBezTo>
                    <a:pt x="191923" y="3053"/>
                    <a:pt x="191957" y="2986"/>
                    <a:pt x="192507" y="3053"/>
                  </a:cubicBezTo>
                  <a:cubicBezTo>
                    <a:pt x="192807" y="3086"/>
                    <a:pt x="193141" y="3053"/>
                    <a:pt x="193374" y="3286"/>
                  </a:cubicBezTo>
                  <a:cubicBezTo>
                    <a:pt x="193341" y="3586"/>
                    <a:pt x="193157" y="3936"/>
                    <a:pt x="193274" y="4153"/>
                  </a:cubicBezTo>
                  <a:cubicBezTo>
                    <a:pt x="193708" y="5037"/>
                    <a:pt x="194091" y="5988"/>
                    <a:pt x="195125" y="6371"/>
                  </a:cubicBezTo>
                  <a:cubicBezTo>
                    <a:pt x="195525" y="6538"/>
                    <a:pt x="195909" y="6721"/>
                    <a:pt x="196292" y="6938"/>
                  </a:cubicBezTo>
                  <a:cubicBezTo>
                    <a:pt x="196559" y="7088"/>
                    <a:pt x="196743" y="7338"/>
                    <a:pt x="196826" y="7639"/>
                  </a:cubicBezTo>
                  <a:cubicBezTo>
                    <a:pt x="196893" y="7839"/>
                    <a:pt x="196776" y="7972"/>
                    <a:pt x="196593" y="8022"/>
                  </a:cubicBezTo>
                  <a:cubicBezTo>
                    <a:pt x="196743" y="8539"/>
                    <a:pt x="196909" y="9073"/>
                    <a:pt x="197076" y="9606"/>
                  </a:cubicBezTo>
                  <a:cubicBezTo>
                    <a:pt x="197176" y="9790"/>
                    <a:pt x="197159" y="10023"/>
                    <a:pt x="197059" y="10223"/>
                  </a:cubicBezTo>
                  <a:close/>
                  <a:moveTo>
                    <a:pt x="206615" y="12391"/>
                  </a:moveTo>
                  <a:cubicBezTo>
                    <a:pt x="206415" y="12875"/>
                    <a:pt x="206048" y="13292"/>
                    <a:pt x="205564" y="13508"/>
                  </a:cubicBezTo>
                  <a:cubicBezTo>
                    <a:pt x="204280" y="14059"/>
                    <a:pt x="203029" y="14025"/>
                    <a:pt x="201845" y="13192"/>
                  </a:cubicBezTo>
                  <a:cubicBezTo>
                    <a:pt x="201429" y="12942"/>
                    <a:pt x="201178" y="12475"/>
                    <a:pt x="201228" y="11974"/>
                  </a:cubicBezTo>
                  <a:cubicBezTo>
                    <a:pt x="201128" y="11874"/>
                    <a:pt x="200995" y="11774"/>
                    <a:pt x="200995" y="11674"/>
                  </a:cubicBezTo>
                  <a:cubicBezTo>
                    <a:pt x="201045" y="10557"/>
                    <a:pt x="201328" y="9440"/>
                    <a:pt x="201228" y="8289"/>
                  </a:cubicBezTo>
                  <a:cubicBezTo>
                    <a:pt x="201662" y="7522"/>
                    <a:pt x="201495" y="6821"/>
                    <a:pt x="201112" y="6088"/>
                  </a:cubicBezTo>
                  <a:cubicBezTo>
                    <a:pt x="200962" y="5821"/>
                    <a:pt x="201228" y="5521"/>
                    <a:pt x="201495" y="5621"/>
                  </a:cubicBezTo>
                  <a:cubicBezTo>
                    <a:pt x="202096" y="5888"/>
                    <a:pt x="202713" y="5788"/>
                    <a:pt x="203313" y="5838"/>
                  </a:cubicBezTo>
                  <a:cubicBezTo>
                    <a:pt x="203663" y="5871"/>
                    <a:pt x="204030" y="5838"/>
                    <a:pt x="204263" y="6188"/>
                  </a:cubicBezTo>
                  <a:cubicBezTo>
                    <a:pt x="204630" y="6638"/>
                    <a:pt x="205147" y="6938"/>
                    <a:pt x="205714" y="7022"/>
                  </a:cubicBezTo>
                  <a:cubicBezTo>
                    <a:pt x="206248" y="7122"/>
                    <a:pt x="206381" y="7455"/>
                    <a:pt x="206531" y="7872"/>
                  </a:cubicBezTo>
                  <a:cubicBezTo>
                    <a:pt x="206615" y="8156"/>
                    <a:pt x="206665" y="8472"/>
                    <a:pt x="206648" y="8773"/>
                  </a:cubicBezTo>
                  <a:cubicBezTo>
                    <a:pt x="206631" y="9073"/>
                    <a:pt x="206648" y="9390"/>
                    <a:pt x="206681" y="9690"/>
                  </a:cubicBezTo>
                  <a:cubicBezTo>
                    <a:pt x="206832" y="10590"/>
                    <a:pt x="206882" y="11491"/>
                    <a:pt x="206615" y="12391"/>
                  </a:cubicBezTo>
                  <a:close/>
                  <a:moveTo>
                    <a:pt x="226209" y="8789"/>
                  </a:moveTo>
                  <a:cubicBezTo>
                    <a:pt x="226376" y="9139"/>
                    <a:pt x="226442" y="9523"/>
                    <a:pt x="226376" y="9906"/>
                  </a:cubicBezTo>
                  <a:cubicBezTo>
                    <a:pt x="226292" y="10757"/>
                    <a:pt x="226192" y="11607"/>
                    <a:pt x="226426" y="12441"/>
                  </a:cubicBezTo>
                  <a:cubicBezTo>
                    <a:pt x="226459" y="12525"/>
                    <a:pt x="226309" y="12658"/>
                    <a:pt x="226259" y="12775"/>
                  </a:cubicBezTo>
                  <a:cubicBezTo>
                    <a:pt x="226209" y="12891"/>
                    <a:pt x="226192" y="12942"/>
                    <a:pt x="226176" y="13042"/>
                  </a:cubicBezTo>
                  <a:cubicBezTo>
                    <a:pt x="226176" y="13175"/>
                    <a:pt x="226042" y="13275"/>
                    <a:pt x="225909" y="13258"/>
                  </a:cubicBezTo>
                  <a:cubicBezTo>
                    <a:pt x="225142" y="13959"/>
                    <a:pt x="224241" y="14359"/>
                    <a:pt x="223207" y="14176"/>
                  </a:cubicBezTo>
                  <a:cubicBezTo>
                    <a:pt x="222323" y="14009"/>
                    <a:pt x="221406" y="13792"/>
                    <a:pt x="221173" y="12708"/>
                  </a:cubicBezTo>
                  <a:cubicBezTo>
                    <a:pt x="220923" y="12408"/>
                    <a:pt x="220956" y="12058"/>
                    <a:pt x="220923" y="11707"/>
                  </a:cubicBezTo>
                  <a:cubicBezTo>
                    <a:pt x="220656" y="11391"/>
                    <a:pt x="220773" y="11040"/>
                    <a:pt x="220839" y="10707"/>
                  </a:cubicBezTo>
                  <a:cubicBezTo>
                    <a:pt x="220906" y="10357"/>
                    <a:pt x="221089" y="10023"/>
                    <a:pt x="221039" y="9690"/>
                  </a:cubicBezTo>
                  <a:cubicBezTo>
                    <a:pt x="220973" y="8706"/>
                    <a:pt x="221423" y="7955"/>
                    <a:pt x="222040" y="7255"/>
                  </a:cubicBezTo>
                  <a:cubicBezTo>
                    <a:pt x="222057" y="7222"/>
                    <a:pt x="222107" y="7205"/>
                    <a:pt x="222140" y="7172"/>
                  </a:cubicBezTo>
                  <a:cubicBezTo>
                    <a:pt x="222273" y="7055"/>
                    <a:pt x="222323" y="6871"/>
                    <a:pt x="222240" y="6705"/>
                  </a:cubicBezTo>
                  <a:cubicBezTo>
                    <a:pt x="222123" y="6421"/>
                    <a:pt x="222023" y="6138"/>
                    <a:pt x="221940" y="5838"/>
                  </a:cubicBezTo>
                  <a:cubicBezTo>
                    <a:pt x="221923" y="5754"/>
                    <a:pt x="221957" y="5671"/>
                    <a:pt x="222023" y="5621"/>
                  </a:cubicBezTo>
                  <a:cubicBezTo>
                    <a:pt x="222073" y="5571"/>
                    <a:pt x="222190" y="5537"/>
                    <a:pt x="222240" y="5571"/>
                  </a:cubicBezTo>
                  <a:cubicBezTo>
                    <a:pt x="222440" y="5671"/>
                    <a:pt x="222607" y="5888"/>
                    <a:pt x="222790" y="5921"/>
                  </a:cubicBezTo>
                  <a:cubicBezTo>
                    <a:pt x="224041" y="6104"/>
                    <a:pt x="225192" y="6771"/>
                    <a:pt x="226526" y="6821"/>
                  </a:cubicBezTo>
                  <a:cubicBezTo>
                    <a:pt x="226042" y="6838"/>
                    <a:pt x="225592" y="7122"/>
                    <a:pt x="225375" y="7555"/>
                  </a:cubicBezTo>
                  <a:cubicBezTo>
                    <a:pt x="226092" y="7955"/>
                    <a:pt x="226092" y="7955"/>
                    <a:pt x="226192" y="8806"/>
                  </a:cubicBezTo>
                  <a:close/>
                  <a:moveTo>
                    <a:pt x="233380" y="5137"/>
                  </a:moveTo>
                  <a:cubicBezTo>
                    <a:pt x="233396" y="5104"/>
                    <a:pt x="233430" y="5087"/>
                    <a:pt x="233480" y="5070"/>
                  </a:cubicBezTo>
                  <a:cubicBezTo>
                    <a:pt x="233780" y="5070"/>
                    <a:pt x="233730" y="5337"/>
                    <a:pt x="233813" y="5521"/>
                  </a:cubicBezTo>
                  <a:cubicBezTo>
                    <a:pt x="233846" y="5621"/>
                    <a:pt x="233846" y="5721"/>
                    <a:pt x="233746" y="5721"/>
                  </a:cubicBezTo>
                  <a:cubicBezTo>
                    <a:pt x="233663" y="5737"/>
                    <a:pt x="233596" y="5721"/>
                    <a:pt x="233530" y="5671"/>
                  </a:cubicBezTo>
                  <a:cubicBezTo>
                    <a:pt x="233446" y="5537"/>
                    <a:pt x="233363" y="5387"/>
                    <a:pt x="233296" y="5254"/>
                  </a:cubicBezTo>
                  <a:cubicBezTo>
                    <a:pt x="233313" y="5204"/>
                    <a:pt x="233346" y="5171"/>
                    <a:pt x="233380" y="5137"/>
                  </a:cubicBezTo>
                  <a:close/>
                  <a:moveTo>
                    <a:pt x="236064" y="12375"/>
                  </a:moveTo>
                  <a:cubicBezTo>
                    <a:pt x="236031" y="12441"/>
                    <a:pt x="235964" y="12525"/>
                    <a:pt x="235914" y="12575"/>
                  </a:cubicBezTo>
                  <a:cubicBezTo>
                    <a:pt x="236064" y="13158"/>
                    <a:pt x="235848" y="13592"/>
                    <a:pt x="235347" y="13909"/>
                  </a:cubicBezTo>
                  <a:cubicBezTo>
                    <a:pt x="233963" y="14826"/>
                    <a:pt x="231862" y="14509"/>
                    <a:pt x="230861" y="13208"/>
                  </a:cubicBezTo>
                  <a:cubicBezTo>
                    <a:pt x="230728" y="13025"/>
                    <a:pt x="230711" y="12775"/>
                    <a:pt x="230845" y="12591"/>
                  </a:cubicBezTo>
                  <a:cubicBezTo>
                    <a:pt x="230561" y="12241"/>
                    <a:pt x="230461" y="11774"/>
                    <a:pt x="230595" y="11357"/>
                  </a:cubicBezTo>
                  <a:cubicBezTo>
                    <a:pt x="230845" y="10523"/>
                    <a:pt x="230828" y="9640"/>
                    <a:pt x="230811" y="8756"/>
                  </a:cubicBezTo>
                  <a:cubicBezTo>
                    <a:pt x="230811" y="8256"/>
                    <a:pt x="230678" y="7989"/>
                    <a:pt x="230128" y="7839"/>
                  </a:cubicBezTo>
                  <a:cubicBezTo>
                    <a:pt x="230695" y="7755"/>
                    <a:pt x="231162" y="7605"/>
                    <a:pt x="231629" y="7622"/>
                  </a:cubicBezTo>
                  <a:cubicBezTo>
                    <a:pt x="232212" y="7639"/>
                    <a:pt x="232796" y="7822"/>
                    <a:pt x="233363" y="7455"/>
                  </a:cubicBezTo>
                  <a:cubicBezTo>
                    <a:pt x="233563" y="7322"/>
                    <a:pt x="233880" y="7422"/>
                    <a:pt x="234113" y="7555"/>
                  </a:cubicBezTo>
                  <a:cubicBezTo>
                    <a:pt x="234497" y="7755"/>
                    <a:pt x="234880" y="7989"/>
                    <a:pt x="235264" y="8206"/>
                  </a:cubicBezTo>
                  <a:cubicBezTo>
                    <a:pt x="235748" y="8439"/>
                    <a:pt x="236064" y="8889"/>
                    <a:pt x="236148" y="9423"/>
                  </a:cubicBezTo>
                  <a:cubicBezTo>
                    <a:pt x="236198" y="9806"/>
                    <a:pt x="236198" y="11941"/>
                    <a:pt x="236064" y="12375"/>
                  </a:cubicBezTo>
                  <a:close/>
                  <a:moveTo>
                    <a:pt x="242151" y="4537"/>
                  </a:moveTo>
                  <a:cubicBezTo>
                    <a:pt x="242234" y="4270"/>
                    <a:pt x="242501" y="4387"/>
                    <a:pt x="242685" y="4470"/>
                  </a:cubicBezTo>
                  <a:cubicBezTo>
                    <a:pt x="242968" y="4570"/>
                    <a:pt x="243285" y="4554"/>
                    <a:pt x="243569" y="4420"/>
                  </a:cubicBezTo>
                  <a:cubicBezTo>
                    <a:pt x="243769" y="4370"/>
                    <a:pt x="243952" y="4170"/>
                    <a:pt x="244219" y="4403"/>
                  </a:cubicBezTo>
                  <a:cubicBezTo>
                    <a:pt x="244019" y="4837"/>
                    <a:pt x="243602" y="5070"/>
                    <a:pt x="243268" y="5354"/>
                  </a:cubicBezTo>
                  <a:cubicBezTo>
                    <a:pt x="242918" y="5637"/>
                    <a:pt x="242535" y="5571"/>
                    <a:pt x="242301" y="5137"/>
                  </a:cubicBezTo>
                  <a:cubicBezTo>
                    <a:pt x="242184" y="4954"/>
                    <a:pt x="242118" y="4737"/>
                    <a:pt x="242134" y="4537"/>
                  </a:cubicBezTo>
                  <a:close/>
                  <a:moveTo>
                    <a:pt x="245686" y="13108"/>
                  </a:moveTo>
                  <a:cubicBezTo>
                    <a:pt x="245703" y="13325"/>
                    <a:pt x="245620" y="13542"/>
                    <a:pt x="245486" y="13709"/>
                  </a:cubicBezTo>
                  <a:cubicBezTo>
                    <a:pt x="244236" y="15043"/>
                    <a:pt x="241667" y="14709"/>
                    <a:pt x="240767" y="13408"/>
                  </a:cubicBezTo>
                  <a:cubicBezTo>
                    <a:pt x="240684" y="13275"/>
                    <a:pt x="240734" y="13075"/>
                    <a:pt x="240717" y="12908"/>
                  </a:cubicBezTo>
                  <a:cubicBezTo>
                    <a:pt x="240567" y="12641"/>
                    <a:pt x="240467" y="12358"/>
                    <a:pt x="240433" y="12058"/>
                  </a:cubicBezTo>
                  <a:cubicBezTo>
                    <a:pt x="240367" y="11441"/>
                    <a:pt x="240550" y="9856"/>
                    <a:pt x="240817" y="8856"/>
                  </a:cubicBezTo>
                  <a:cubicBezTo>
                    <a:pt x="240617" y="8823"/>
                    <a:pt x="240467" y="8689"/>
                    <a:pt x="240584" y="8522"/>
                  </a:cubicBezTo>
                  <a:cubicBezTo>
                    <a:pt x="240867" y="8089"/>
                    <a:pt x="241267" y="7722"/>
                    <a:pt x="241734" y="7505"/>
                  </a:cubicBezTo>
                  <a:cubicBezTo>
                    <a:pt x="242101" y="7322"/>
                    <a:pt x="242435" y="7088"/>
                    <a:pt x="242735" y="6821"/>
                  </a:cubicBezTo>
                  <a:cubicBezTo>
                    <a:pt x="242668" y="6588"/>
                    <a:pt x="242501" y="6605"/>
                    <a:pt x="242385" y="6571"/>
                  </a:cubicBezTo>
                  <a:cubicBezTo>
                    <a:pt x="242268" y="6521"/>
                    <a:pt x="241968" y="6571"/>
                    <a:pt x="242101" y="6288"/>
                  </a:cubicBezTo>
                  <a:cubicBezTo>
                    <a:pt x="242118" y="6238"/>
                    <a:pt x="242351" y="6221"/>
                    <a:pt x="242451" y="6254"/>
                  </a:cubicBezTo>
                  <a:cubicBezTo>
                    <a:pt x="242768" y="6388"/>
                    <a:pt x="243102" y="6471"/>
                    <a:pt x="243452" y="6521"/>
                  </a:cubicBezTo>
                  <a:cubicBezTo>
                    <a:pt x="244152" y="6638"/>
                    <a:pt x="244853" y="6805"/>
                    <a:pt x="245620" y="6988"/>
                  </a:cubicBezTo>
                  <a:cubicBezTo>
                    <a:pt x="245520" y="7422"/>
                    <a:pt x="245286" y="7822"/>
                    <a:pt x="244953" y="8139"/>
                  </a:cubicBezTo>
                  <a:cubicBezTo>
                    <a:pt x="245019" y="8189"/>
                    <a:pt x="245086" y="8256"/>
                    <a:pt x="245119" y="8322"/>
                  </a:cubicBezTo>
                  <a:cubicBezTo>
                    <a:pt x="245536" y="8289"/>
                    <a:pt x="245536" y="8289"/>
                    <a:pt x="245470" y="8689"/>
                  </a:cubicBezTo>
                  <a:cubicBezTo>
                    <a:pt x="245586" y="8873"/>
                    <a:pt x="245786" y="9056"/>
                    <a:pt x="245786" y="9239"/>
                  </a:cubicBezTo>
                  <a:cubicBezTo>
                    <a:pt x="245853" y="10373"/>
                    <a:pt x="245870" y="11491"/>
                    <a:pt x="245886" y="12625"/>
                  </a:cubicBezTo>
                  <a:cubicBezTo>
                    <a:pt x="245886" y="12791"/>
                    <a:pt x="245753" y="12958"/>
                    <a:pt x="245686" y="13108"/>
                  </a:cubicBezTo>
                  <a:close/>
                  <a:moveTo>
                    <a:pt x="255442" y="13859"/>
                  </a:moveTo>
                  <a:cubicBezTo>
                    <a:pt x="255158" y="14126"/>
                    <a:pt x="254791" y="14259"/>
                    <a:pt x="254408" y="14242"/>
                  </a:cubicBezTo>
                  <a:cubicBezTo>
                    <a:pt x="254208" y="14526"/>
                    <a:pt x="253891" y="14709"/>
                    <a:pt x="253541" y="14726"/>
                  </a:cubicBezTo>
                  <a:cubicBezTo>
                    <a:pt x="252624" y="14809"/>
                    <a:pt x="251806" y="14626"/>
                    <a:pt x="251106" y="14009"/>
                  </a:cubicBezTo>
                  <a:cubicBezTo>
                    <a:pt x="250989" y="14009"/>
                    <a:pt x="250889" y="13925"/>
                    <a:pt x="250873" y="13792"/>
                  </a:cubicBezTo>
                  <a:cubicBezTo>
                    <a:pt x="250689" y="13659"/>
                    <a:pt x="250572" y="13442"/>
                    <a:pt x="250589" y="13208"/>
                  </a:cubicBezTo>
                  <a:cubicBezTo>
                    <a:pt x="250289" y="12841"/>
                    <a:pt x="250156" y="12358"/>
                    <a:pt x="250239" y="11891"/>
                  </a:cubicBezTo>
                  <a:cubicBezTo>
                    <a:pt x="250472" y="11407"/>
                    <a:pt x="250639" y="10907"/>
                    <a:pt x="250522" y="10407"/>
                  </a:cubicBezTo>
                  <a:cubicBezTo>
                    <a:pt x="250372" y="9806"/>
                    <a:pt x="250622" y="9289"/>
                    <a:pt x="250689" y="8739"/>
                  </a:cubicBezTo>
                  <a:cubicBezTo>
                    <a:pt x="250739" y="8356"/>
                    <a:pt x="250973" y="8156"/>
                    <a:pt x="251323" y="8005"/>
                  </a:cubicBezTo>
                  <a:cubicBezTo>
                    <a:pt x="251706" y="7805"/>
                    <a:pt x="252140" y="7739"/>
                    <a:pt x="252574" y="7839"/>
                  </a:cubicBezTo>
                  <a:cubicBezTo>
                    <a:pt x="252640" y="7639"/>
                    <a:pt x="252807" y="7488"/>
                    <a:pt x="253007" y="7422"/>
                  </a:cubicBezTo>
                  <a:cubicBezTo>
                    <a:pt x="253291" y="7338"/>
                    <a:pt x="253507" y="7405"/>
                    <a:pt x="253574" y="7739"/>
                  </a:cubicBezTo>
                  <a:lnTo>
                    <a:pt x="254141" y="7655"/>
                  </a:lnTo>
                  <a:cubicBezTo>
                    <a:pt x="254158" y="7539"/>
                    <a:pt x="254174" y="7405"/>
                    <a:pt x="254191" y="7288"/>
                  </a:cubicBezTo>
                  <a:cubicBezTo>
                    <a:pt x="254208" y="7222"/>
                    <a:pt x="254258" y="7155"/>
                    <a:pt x="254291" y="7088"/>
                  </a:cubicBezTo>
                  <a:cubicBezTo>
                    <a:pt x="254391" y="7122"/>
                    <a:pt x="254491" y="7188"/>
                    <a:pt x="254591" y="7255"/>
                  </a:cubicBezTo>
                  <a:cubicBezTo>
                    <a:pt x="254625" y="7322"/>
                    <a:pt x="254658" y="7405"/>
                    <a:pt x="254658" y="7472"/>
                  </a:cubicBezTo>
                  <a:cubicBezTo>
                    <a:pt x="255058" y="7422"/>
                    <a:pt x="255442" y="7572"/>
                    <a:pt x="255709" y="7872"/>
                  </a:cubicBezTo>
                  <a:cubicBezTo>
                    <a:pt x="255975" y="8156"/>
                    <a:pt x="255492" y="8272"/>
                    <a:pt x="255458" y="8506"/>
                  </a:cubicBezTo>
                  <a:cubicBezTo>
                    <a:pt x="255442" y="8622"/>
                    <a:pt x="255458" y="8756"/>
                    <a:pt x="255492" y="8873"/>
                  </a:cubicBezTo>
                  <a:cubicBezTo>
                    <a:pt x="255709" y="9490"/>
                    <a:pt x="255692" y="10140"/>
                    <a:pt x="255825" y="10757"/>
                  </a:cubicBezTo>
                  <a:cubicBezTo>
                    <a:pt x="255992" y="11491"/>
                    <a:pt x="255709" y="12108"/>
                    <a:pt x="255675" y="12775"/>
                  </a:cubicBezTo>
                  <a:cubicBezTo>
                    <a:pt x="255675" y="12858"/>
                    <a:pt x="255659" y="12942"/>
                    <a:pt x="255642" y="13025"/>
                  </a:cubicBezTo>
                  <a:cubicBezTo>
                    <a:pt x="255925" y="13375"/>
                    <a:pt x="255709" y="13659"/>
                    <a:pt x="255442" y="13859"/>
                  </a:cubicBezTo>
                  <a:close/>
                  <a:moveTo>
                    <a:pt x="265764" y="13025"/>
                  </a:moveTo>
                  <a:cubicBezTo>
                    <a:pt x="265981" y="13659"/>
                    <a:pt x="265564" y="14009"/>
                    <a:pt x="265147" y="14276"/>
                  </a:cubicBezTo>
                  <a:cubicBezTo>
                    <a:pt x="264764" y="14492"/>
                    <a:pt x="264380" y="14659"/>
                    <a:pt x="263963" y="14793"/>
                  </a:cubicBezTo>
                  <a:cubicBezTo>
                    <a:pt x="263346" y="14876"/>
                    <a:pt x="262712" y="14843"/>
                    <a:pt x="262095" y="14726"/>
                  </a:cubicBezTo>
                  <a:cubicBezTo>
                    <a:pt x="261262" y="14676"/>
                    <a:pt x="260745" y="14075"/>
                    <a:pt x="260211" y="13542"/>
                  </a:cubicBezTo>
                  <a:cubicBezTo>
                    <a:pt x="260178" y="13492"/>
                    <a:pt x="260211" y="13375"/>
                    <a:pt x="260211" y="13292"/>
                  </a:cubicBezTo>
                  <a:cubicBezTo>
                    <a:pt x="260094" y="12641"/>
                    <a:pt x="260294" y="12008"/>
                    <a:pt x="260344" y="11391"/>
                  </a:cubicBezTo>
                  <a:cubicBezTo>
                    <a:pt x="260378" y="10707"/>
                    <a:pt x="260361" y="10023"/>
                    <a:pt x="260445" y="9340"/>
                  </a:cubicBezTo>
                  <a:cubicBezTo>
                    <a:pt x="260528" y="8656"/>
                    <a:pt x="260761" y="8422"/>
                    <a:pt x="261428" y="8389"/>
                  </a:cubicBezTo>
                  <a:cubicBezTo>
                    <a:pt x="261929" y="8406"/>
                    <a:pt x="262446" y="8339"/>
                    <a:pt x="262946" y="8222"/>
                  </a:cubicBezTo>
                  <a:cubicBezTo>
                    <a:pt x="262646" y="7805"/>
                    <a:pt x="262145" y="7705"/>
                    <a:pt x="261712" y="7539"/>
                  </a:cubicBezTo>
                  <a:cubicBezTo>
                    <a:pt x="261378" y="7422"/>
                    <a:pt x="261112" y="7172"/>
                    <a:pt x="260961" y="6871"/>
                  </a:cubicBezTo>
                  <a:cubicBezTo>
                    <a:pt x="260911" y="6755"/>
                    <a:pt x="260895" y="6621"/>
                    <a:pt x="260945" y="6505"/>
                  </a:cubicBezTo>
                  <a:cubicBezTo>
                    <a:pt x="260995" y="6388"/>
                    <a:pt x="261145" y="6355"/>
                    <a:pt x="261262" y="6421"/>
                  </a:cubicBezTo>
                  <a:cubicBezTo>
                    <a:pt x="262045" y="6755"/>
                    <a:pt x="262846" y="6788"/>
                    <a:pt x="263680" y="6755"/>
                  </a:cubicBezTo>
                  <a:cubicBezTo>
                    <a:pt x="264180" y="6721"/>
                    <a:pt x="264680" y="6755"/>
                    <a:pt x="265147" y="7105"/>
                  </a:cubicBezTo>
                  <a:cubicBezTo>
                    <a:pt x="266481" y="8089"/>
                    <a:pt x="266331" y="8239"/>
                    <a:pt x="265514" y="9373"/>
                  </a:cubicBezTo>
                  <a:cubicBezTo>
                    <a:pt x="265714" y="10574"/>
                    <a:pt x="265964" y="11791"/>
                    <a:pt x="265764" y="13025"/>
                  </a:cubicBezTo>
                  <a:close/>
                </a:path>
              </a:pathLst>
            </a:custGeom>
            <a:solidFill>
              <a:srgbClr val="29486D">
                <a:alpha val="2366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794" name="Google Shape;5794;p45"/>
            <p:cNvSpPr/>
            <p:nvPr/>
          </p:nvSpPr>
          <p:spPr>
            <a:xfrm>
              <a:off x="607961" y="53500"/>
              <a:ext cx="6392988" cy="4823075"/>
            </a:xfrm>
            <a:custGeom>
              <a:avLst/>
              <a:gdLst/>
              <a:ahLst/>
              <a:cxnLst/>
              <a:rect l="l" t="t" r="r" b="b"/>
              <a:pathLst>
                <a:path w="277805" h="209585" extrusionOk="0">
                  <a:moveTo>
                    <a:pt x="277787" y="3686"/>
                  </a:moveTo>
                  <a:cubicBezTo>
                    <a:pt x="277721" y="3670"/>
                    <a:pt x="277637" y="3636"/>
                    <a:pt x="277587" y="3570"/>
                  </a:cubicBezTo>
                  <a:cubicBezTo>
                    <a:pt x="276887" y="3553"/>
                    <a:pt x="276187" y="3520"/>
                    <a:pt x="275486" y="3486"/>
                  </a:cubicBezTo>
                  <a:cubicBezTo>
                    <a:pt x="271434" y="3403"/>
                    <a:pt x="267365" y="3319"/>
                    <a:pt x="263296" y="3236"/>
                  </a:cubicBezTo>
                  <a:cubicBezTo>
                    <a:pt x="261028" y="3186"/>
                    <a:pt x="258760" y="3153"/>
                    <a:pt x="256476" y="3136"/>
                  </a:cubicBezTo>
                  <a:cubicBezTo>
                    <a:pt x="255875" y="3169"/>
                    <a:pt x="255258" y="3119"/>
                    <a:pt x="254658" y="2986"/>
                  </a:cubicBezTo>
                  <a:cubicBezTo>
                    <a:pt x="254241" y="2886"/>
                    <a:pt x="253741" y="2736"/>
                    <a:pt x="253374" y="2869"/>
                  </a:cubicBezTo>
                  <a:cubicBezTo>
                    <a:pt x="252607" y="3153"/>
                    <a:pt x="251823" y="3086"/>
                    <a:pt x="251056" y="3069"/>
                  </a:cubicBezTo>
                  <a:cubicBezTo>
                    <a:pt x="248304" y="3036"/>
                    <a:pt x="245553" y="3169"/>
                    <a:pt x="242818" y="2702"/>
                  </a:cubicBezTo>
                  <a:cubicBezTo>
                    <a:pt x="242151" y="2719"/>
                    <a:pt x="241484" y="2619"/>
                    <a:pt x="240834" y="2452"/>
                  </a:cubicBezTo>
                  <a:cubicBezTo>
                    <a:pt x="240917" y="2869"/>
                    <a:pt x="241067" y="3253"/>
                    <a:pt x="241451" y="3503"/>
                  </a:cubicBezTo>
                  <a:cubicBezTo>
                    <a:pt x="241567" y="3570"/>
                    <a:pt x="241634" y="3736"/>
                    <a:pt x="241467" y="3803"/>
                  </a:cubicBezTo>
                  <a:cubicBezTo>
                    <a:pt x="241351" y="3853"/>
                    <a:pt x="241217" y="3836"/>
                    <a:pt x="241117" y="3786"/>
                  </a:cubicBezTo>
                  <a:cubicBezTo>
                    <a:pt x="240817" y="3603"/>
                    <a:pt x="240600" y="3319"/>
                    <a:pt x="240483" y="3003"/>
                  </a:cubicBezTo>
                  <a:cubicBezTo>
                    <a:pt x="239533" y="3069"/>
                    <a:pt x="238582" y="3036"/>
                    <a:pt x="237632" y="2919"/>
                  </a:cubicBezTo>
                  <a:cubicBezTo>
                    <a:pt x="235231" y="2886"/>
                    <a:pt x="232846" y="2836"/>
                    <a:pt x="230445" y="2819"/>
                  </a:cubicBezTo>
                  <a:cubicBezTo>
                    <a:pt x="229311" y="2803"/>
                    <a:pt x="228177" y="2836"/>
                    <a:pt x="227059" y="2853"/>
                  </a:cubicBezTo>
                  <a:cubicBezTo>
                    <a:pt x="226793" y="3086"/>
                    <a:pt x="226476" y="3036"/>
                    <a:pt x="226176" y="3019"/>
                  </a:cubicBezTo>
                  <a:cubicBezTo>
                    <a:pt x="225142" y="2953"/>
                    <a:pt x="224091" y="2869"/>
                    <a:pt x="223057" y="2819"/>
                  </a:cubicBezTo>
                  <a:cubicBezTo>
                    <a:pt x="222373" y="2803"/>
                    <a:pt x="222123" y="3086"/>
                    <a:pt x="222140" y="3770"/>
                  </a:cubicBezTo>
                  <a:cubicBezTo>
                    <a:pt x="222140" y="3820"/>
                    <a:pt x="222157" y="3870"/>
                    <a:pt x="222157" y="3903"/>
                  </a:cubicBezTo>
                  <a:cubicBezTo>
                    <a:pt x="222190" y="4453"/>
                    <a:pt x="222123" y="4587"/>
                    <a:pt x="221656" y="4554"/>
                  </a:cubicBezTo>
                  <a:cubicBezTo>
                    <a:pt x="221089" y="4503"/>
                    <a:pt x="220522" y="4687"/>
                    <a:pt x="220106" y="5070"/>
                  </a:cubicBezTo>
                  <a:cubicBezTo>
                    <a:pt x="219705" y="5371"/>
                    <a:pt x="219222" y="5504"/>
                    <a:pt x="218738" y="5454"/>
                  </a:cubicBezTo>
                  <a:cubicBezTo>
                    <a:pt x="217988" y="5421"/>
                    <a:pt x="218004" y="5421"/>
                    <a:pt x="217704" y="4637"/>
                  </a:cubicBezTo>
                  <a:cubicBezTo>
                    <a:pt x="217587" y="4403"/>
                    <a:pt x="217454" y="4187"/>
                    <a:pt x="217304" y="3970"/>
                  </a:cubicBezTo>
                  <a:cubicBezTo>
                    <a:pt x="217037" y="3486"/>
                    <a:pt x="216620" y="3069"/>
                    <a:pt x="216554" y="2469"/>
                  </a:cubicBezTo>
                  <a:cubicBezTo>
                    <a:pt x="215953" y="2202"/>
                    <a:pt x="215320" y="2152"/>
                    <a:pt x="214703" y="2019"/>
                  </a:cubicBezTo>
                  <a:cubicBezTo>
                    <a:pt x="214236" y="2002"/>
                    <a:pt x="213769" y="2035"/>
                    <a:pt x="213302" y="2102"/>
                  </a:cubicBezTo>
                  <a:cubicBezTo>
                    <a:pt x="212835" y="2186"/>
                    <a:pt x="212301" y="2319"/>
                    <a:pt x="211901" y="1852"/>
                  </a:cubicBezTo>
                  <a:lnTo>
                    <a:pt x="211884" y="1819"/>
                  </a:lnTo>
                  <a:cubicBezTo>
                    <a:pt x="211334" y="1435"/>
                    <a:pt x="210700" y="1218"/>
                    <a:pt x="210100" y="968"/>
                  </a:cubicBezTo>
                  <a:cubicBezTo>
                    <a:pt x="209983" y="952"/>
                    <a:pt x="209883" y="935"/>
                    <a:pt x="209783" y="918"/>
                  </a:cubicBezTo>
                  <a:cubicBezTo>
                    <a:pt x="209266" y="901"/>
                    <a:pt x="208716" y="935"/>
                    <a:pt x="208282" y="568"/>
                  </a:cubicBezTo>
                  <a:cubicBezTo>
                    <a:pt x="208099" y="535"/>
                    <a:pt x="207915" y="501"/>
                    <a:pt x="207715" y="468"/>
                  </a:cubicBezTo>
                  <a:cubicBezTo>
                    <a:pt x="207632" y="735"/>
                    <a:pt x="207732" y="1018"/>
                    <a:pt x="207949" y="1185"/>
                  </a:cubicBezTo>
                  <a:cubicBezTo>
                    <a:pt x="208582" y="1368"/>
                    <a:pt x="208599" y="1418"/>
                    <a:pt x="208582" y="2202"/>
                  </a:cubicBezTo>
                  <a:cubicBezTo>
                    <a:pt x="208633" y="2252"/>
                    <a:pt x="208666" y="2319"/>
                    <a:pt x="208683" y="2402"/>
                  </a:cubicBezTo>
                  <a:cubicBezTo>
                    <a:pt x="209016" y="2486"/>
                    <a:pt x="209366" y="2586"/>
                    <a:pt x="209483" y="2986"/>
                  </a:cubicBezTo>
                  <a:cubicBezTo>
                    <a:pt x="209550" y="2986"/>
                    <a:pt x="209616" y="3003"/>
                    <a:pt x="209666" y="3036"/>
                  </a:cubicBezTo>
                  <a:cubicBezTo>
                    <a:pt x="210200" y="3036"/>
                    <a:pt x="210700" y="3269"/>
                    <a:pt x="211017" y="3703"/>
                  </a:cubicBezTo>
                  <a:cubicBezTo>
                    <a:pt x="211517" y="4403"/>
                    <a:pt x="212101" y="4954"/>
                    <a:pt x="213018" y="4954"/>
                  </a:cubicBezTo>
                  <a:cubicBezTo>
                    <a:pt x="213068" y="4954"/>
                    <a:pt x="213102" y="4970"/>
                    <a:pt x="213135" y="5004"/>
                  </a:cubicBezTo>
                  <a:cubicBezTo>
                    <a:pt x="214019" y="5554"/>
                    <a:pt x="215036" y="5871"/>
                    <a:pt x="216070" y="5921"/>
                  </a:cubicBezTo>
                  <a:cubicBezTo>
                    <a:pt x="216070" y="6054"/>
                    <a:pt x="216087" y="6171"/>
                    <a:pt x="216037" y="6204"/>
                  </a:cubicBezTo>
                  <a:cubicBezTo>
                    <a:pt x="215786" y="6455"/>
                    <a:pt x="215686" y="6688"/>
                    <a:pt x="215937" y="7005"/>
                  </a:cubicBezTo>
                  <a:cubicBezTo>
                    <a:pt x="216087" y="7155"/>
                    <a:pt x="216203" y="7338"/>
                    <a:pt x="216353" y="7505"/>
                  </a:cubicBezTo>
                  <a:cubicBezTo>
                    <a:pt x="216604" y="7755"/>
                    <a:pt x="216670" y="8139"/>
                    <a:pt x="216520" y="8456"/>
                  </a:cubicBezTo>
                  <a:cubicBezTo>
                    <a:pt x="216353" y="9089"/>
                    <a:pt x="216320" y="9756"/>
                    <a:pt x="216437" y="10390"/>
                  </a:cubicBezTo>
                  <a:cubicBezTo>
                    <a:pt x="216537" y="11007"/>
                    <a:pt x="216654" y="11674"/>
                    <a:pt x="216237" y="12258"/>
                  </a:cubicBezTo>
                  <a:cubicBezTo>
                    <a:pt x="216403" y="12708"/>
                    <a:pt x="216237" y="13025"/>
                    <a:pt x="215887" y="13275"/>
                  </a:cubicBezTo>
                  <a:cubicBezTo>
                    <a:pt x="214669" y="14192"/>
                    <a:pt x="213252" y="14142"/>
                    <a:pt x="211968" y="13442"/>
                  </a:cubicBezTo>
                  <a:cubicBezTo>
                    <a:pt x="211451" y="13192"/>
                    <a:pt x="211117" y="12658"/>
                    <a:pt x="211117" y="12091"/>
                  </a:cubicBezTo>
                  <a:cubicBezTo>
                    <a:pt x="210867" y="11674"/>
                    <a:pt x="210984" y="11241"/>
                    <a:pt x="211034" y="10807"/>
                  </a:cubicBezTo>
                  <a:cubicBezTo>
                    <a:pt x="211084" y="10107"/>
                    <a:pt x="211217" y="9406"/>
                    <a:pt x="211151" y="8722"/>
                  </a:cubicBezTo>
                  <a:cubicBezTo>
                    <a:pt x="211117" y="8239"/>
                    <a:pt x="211134" y="7889"/>
                    <a:pt x="211517" y="7555"/>
                  </a:cubicBezTo>
                  <a:cubicBezTo>
                    <a:pt x="211918" y="7238"/>
                    <a:pt x="211934" y="6838"/>
                    <a:pt x="211784" y="6371"/>
                  </a:cubicBezTo>
                  <a:cubicBezTo>
                    <a:pt x="211417" y="5054"/>
                    <a:pt x="211417" y="5054"/>
                    <a:pt x="210033" y="4570"/>
                  </a:cubicBezTo>
                  <a:cubicBezTo>
                    <a:pt x="209783" y="4503"/>
                    <a:pt x="209533" y="4403"/>
                    <a:pt x="209283" y="4303"/>
                  </a:cubicBezTo>
                  <a:cubicBezTo>
                    <a:pt x="208733" y="4037"/>
                    <a:pt x="208199" y="3770"/>
                    <a:pt x="207932" y="3169"/>
                  </a:cubicBezTo>
                  <a:cubicBezTo>
                    <a:pt x="207882" y="3169"/>
                    <a:pt x="207849" y="3136"/>
                    <a:pt x="207815" y="3103"/>
                  </a:cubicBezTo>
                  <a:cubicBezTo>
                    <a:pt x="207699" y="3103"/>
                    <a:pt x="207632" y="3053"/>
                    <a:pt x="207649" y="2919"/>
                  </a:cubicBezTo>
                  <a:cubicBezTo>
                    <a:pt x="207599" y="2853"/>
                    <a:pt x="207565" y="2786"/>
                    <a:pt x="207565" y="2702"/>
                  </a:cubicBezTo>
                  <a:cubicBezTo>
                    <a:pt x="206882" y="2469"/>
                    <a:pt x="206164" y="2586"/>
                    <a:pt x="205481" y="2536"/>
                  </a:cubicBezTo>
                  <a:cubicBezTo>
                    <a:pt x="203813" y="2436"/>
                    <a:pt x="202179" y="2336"/>
                    <a:pt x="200511" y="2236"/>
                  </a:cubicBezTo>
                  <a:cubicBezTo>
                    <a:pt x="199978" y="2219"/>
                    <a:pt x="199911" y="2336"/>
                    <a:pt x="200094" y="2836"/>
                  </a:cubicBezTo>
                  <a:cubicBezTo>
                    <a:pt x="200128" y="2936"/>
                    <a:pt x="200361" y="3036"/>
                    <a:pt x="200111" y="3136"/>
                  </a:cubicBezTo>
                  <a:cubicBezTo>
                    <a:pt x="200028" y="3153"/>
                    <a:pt x="199944" y="3136"/>
                    <a:pt x="199878" y="3069"/>
                  </a:cubicBezTo>
                  <a:cubicBezTo>
                    <a:pt x="199594" y="2602"/>
                    <a:pt x="199144" y="2536"/>
                    <a:pt x="198644" y="2519"/>
                  </a:cubicBezTo>
                  <a:cubicBezTo>
                    <a:pt x="197610" y="2519"/>
                    <a:pt x="196559" y="2586"/>
                    <a:pt x="195525" y="2402"/>
                  </a:cubicBezTo>
                  <a:cubicBezTo>
                    <a:pt x="194308" y="2436"/>
                    <a:pt x="193107" y="2402"/>
                    <a:pt x="191940" y="1985"/>
                  </a:cubicBezTo>
                  <a:cubicBezTo>
                    <a:pt x="191740" y="1935"/>
                    <a:pt x="191523" y="1919"/>
                    <a:pt x="191306" y="1902"/>
                  </a:cubicBezTo>
                  <a:cubicBezTo>
                    <a:pt x="191290" y="2119"/>
                    <a:pt x="191340" y="2386"/>
                    <a:pt x="190973" y="2302"/>
                  </a:cubicBezTo>
                  <a:cubicBezTo>
                    <a:pt x="189672" y="2336"/>
                    <a:pt x="188355" y="2386"/>
                    <a:pt x="187037" y="2386"/>
                  </a:cubicBezTo>
                  <a:cubicBezTo>
                    <a:pt x="183469" y="2386"/>
                    <a:pt x="179900" y="2336"/>
                    <a:pt x="176315" y="2319"/>
                  </a:cubicBezTo>
                  <a:cubicBezTo>
                    <a:pt x="173913" y="2319"/>
                    <a:pt x="171529" y="2352"/>
                    <a:pt x="169111" y="2386"/>
                  </a:cubicBezTo>
                  <a:cubicBezTo>
                    <a:pt x="169027" y="2502"/>
                    <a:pt x="169061" y="2769"/>
                    <a:pt x="168810" y="2686"/>
                  </a:cubicBezTo>
                  <a:cubicBezTo>
                    <a:pt x="168727" y="2652"/>
                    <a:pt x="168710" y="2452"/>
                    <a:pt x="168677" y="2336"/>
                  </a:cubicBezTo>
                  <a:cubicBezTo>
                    <a:pt x="168177" y="2169"/>
                    <a:pt x="167660" y="2102"/>
                    <a:pt x="167126" y="2135"/>
                  </a:cubicBezTo>
                  <a:cubicBezTo>
                    <a:pt x="166309" y="2135"/>
                    <a:pt x="165492" y="2102"/>
                    <a:pt x="164675" y="2085"/>
                  </a:cubicBezTo>
                  <a:cubicBezTo>
                    <a:pt x="164458" y="2736"/>
                    <a:pt x="164441" y="2702"/>
                    <a:pt x="163941" y="2769"/>
                  </a:cubicBezTo>
                  <a:cubicBezTo>
                    <a:pt x="162640" y="2936"/>
                    <a:pt x="161340" y="3036"/>
                    <a:pt x="160172" y="3720"/>
                  </a:cubicBezTo>
                  <a:cubicBezTo>
                    <a:pt x="159672" y="4003"/>
                    <a:pt x="159155" y="3870"/>
                    <a:pt x="158655" y="3753"/>
                  </a:cubicBezTo>
                  <a:cubicBezTo>
                    <a:pt x="158538" y="3720"/>
                    <a:pt x="158438" y="3620"/>
                    <a:pt x="158388" y="3503"/>
                  </a:cubicBezTo>
                  <a:cubicBezTo>
                    <a:pt x="158238" y="3086"/>
                    <a:pt x="158388" y="2619"/>
                    <a:pt x="158738" y="2352"/>
                  </a:cubicBezTo>
                  <a:lnTo>
                    <a:pt x="159155" y="2052"/>
                  </a:lnTo>
                  <a:cubicBezTo>
                    <a:pt x="158988" y="2019"/>
                    <a:pt x="158822" y="1985"/>
                    <a:pt x="158655" y="1952"/>
                  </a:cubicBezTo>
                  <a:cubicBezTo>
                    <a:pt x="158004" y="1952"/>
                    <a:pt x="157354" y="1952"/>
                    <a:pt x="156704" y="1935"/>
                  </a:cubicBezTo>
                  <a:cubicBezTo>
                    <a:pt x="156370" y="1935"/>
                    <a:pt x="156020" y="1835"/>
                    <a:pt x="155687" y="2019"/>
                  </a:cubicBezTo>
                  <a:cubicBezTo>
                    <a:pt x="156354" y="2602"/>
                    <a:pt x="155520" y="3119"/>
                    <a:pt x="155620" y="3670"/>
                  </a:cubicBezTo>
                  <a:cubicBezTo>
                    <a:pt x="155670" y="3970"/>
                    <a:pt x="155403" y="4087"/>
                    <a:pt x="155136" y="4170"/>
                  </a:cubicBezTo>
                  <a:cubicBezTo>
                    <a:pt x="154936" y="4253"/>
                    <a:pt x="154753" y="4353"/>
                    <a:pt x="154586" y="4487"/>
                  </a:cubicBezTo>
                  <a:cubicBezTo>
                    <a:pt x="154402" y="4604"/>
                    <a:pt x="154286" y="4804"/>
                    <a:pt x="154286" y="5020"/>
                  </a:cubicBezTo>
                  <a:cubicBezTo>
                    <a:pt x="154202" y="5187"/>
                    <a:pt x="154136" y="5337"/>
                    <a:pt x="154052" y="5487"/>
                  </a:cubicBezTo>
                  <a:cubicBezTo>
                    <a:pt x="153802" y="5921"/>
                    <a:pt x="153852" y="6088"/>
                    <a:pt x="154319" y="6188"/>
                  </a:cubicBezTo>
                  <a:cubicBezTo>
                    <a:pt x="154836" y="6271"/>
                    <a:pt x="155336" y="6371"/>
                    <a:pt x="155837" y="6505"/>
                  </a:cubicBezTo>
                  <a:cubicBezTo>
                    <a:pt x="156687" y="6755"/>
                    <a:pt x="157087" y="7238"/>
                    <a:pt x="157254" y="8122"/>
                  </a:cubicBezTo>
                  <a:cubicBezTo>
                    <a:pt x="157421" y="9039"/>
                    <a:pt x="157204" y="9940"/>
                    <a:pt x="157187" y="10857"/>
                  </a:cubicBezTo>
                  <a:lnTo>
                    <a:pt x="157187" y="10857"/>
                  </a:lnTo>
                  <a:cubicBezTo>
                    <a:pt x="157187" y="10957"/>
                    <a:pt x="157454" y="11057"/>
                    <a:pt x="157254" y="11141"/>
                  </a:cubicBezTo>
                  <a:cubicBezTo>
                    <a:pt x="157304" y="11724"/>
                    <a:pt x="156954" y="12274"/>
                    <a:pt x="156404" y="12475"/>
                  </a:cubicBezTo>
                  <a:cubicBezTo>
                    <a:pt x="155503" y="12942"/>
                    <a:pt x="154452" y="13025"/>
                    <a:pt x="153485" y="12691"/>
                  </a:cubicBezTo>
                  <a:cubicBezTo>
                    <a:pt x="152752" y="12425"/>
                    <a:pt x="152034" y="12058"/>
                    <a:pt x="151934" y="11107"/>
                  </a:cubicBezTo>
                  <a:cubicBezTo>
                    <a:pt x="151701" y="11024"/>
                    <a:pt x="151534" y="10807"/>
                    <a:pt x="151684" y="10624"/>
                  </a:cubicBezTo>
                  <a:cubicBezTo>
                    <a:pt x="152135" y="10073"/>
                    <a:pt x="152085" y="9423"/>
                    <a:pt x="152118" y="8773"/>
                  </a:cubicBezTo>
                  <a:cubicBezTo>
                    <a:pt x="152168" y="8139"/>
                    <a:pt x="152151" y="7488"/>
                    <a:pt x="152635" y="6955"/>
                  </a:cubicBezTo>
                  <a:cubicBezTo>
                    <a:pt x="152835" y="6705"/>
                    <a:pt x="152818" y="6405"/>
                    <a:pt x="152685" y="6104"/>
                  </a:cubicBezTo>
                  <a:cubicBezTo>
                    <a:pt x="152535" y="5754"/>
                    <a:pt x="152718" y="5537"/>
                    <a:pt x="153002" y="5371"/>
                  </a:cubicBezTo>
                  <a:cubicBezTo>
                    <a:pt x="153152" y="5287"/>
                    <a:pt x="153285" y="5171"/>
                    <a:pt x="153419" y="5070"/>
                  </a:cubicBezTo>
                  <a:cubicBezTo>
                    <a:pt x="152902" y="4720"/>
                    <a:pt x="152285" y="4470"/>
                    <a:pt x="152018" y="3820"/>
                  </a:cubicBezTo>
                  <a:cubicBezTo>
                    <a:pt x="151934" y="3586"/>
                    <a:pt x="151834" y="3353"/>
                    <a:pt x="151751" y="3119"/>
                  </a:cubicBezTo>
                  <a:cubicBezTo>
                    <a:pt x="151668" y="2869"/>
                    <a:pt x="151251" y="3003"/>
                    <a:pt x="151201" y="2686"/>
                  </a:cubicBezTo>
                  <a:cubicBezTo>
                    <a:pt x="151568" y="2352"/>
                    <a:pt x="152001" y="2402"/>
                    <a:pt x="152418" y="2386"/>
                  </a:cubicBezTo>
                  <a:cubicBezTo>
                    <a:pt x="152685" y="2386"/>
                    <a:pt x="152785" y="2186"/>
                    <a:pt x="152835" y="1969"/>
                  </a:cubicBezTo>
                  <a:cubicBezTo>
                    <a:pt x="151801" y="1935"/>
                    <a:pt x="150767" y="1652"/>
                    <a:pt x="149717" y="1835"/>
                  </a:cubicBezTo>
                  <a:cubicBezTo>
                    <a:pt x="149683" y="1935"/>
                    <a:pt x="149550" y="1985"/>
                    <a:pt x="149450" y="1935"/>
                  </a:cubicBezTo>
                  <a:cubicBezTo>
                    <a:pt x="146431" y="1919"/>
                    <a:pt x="143413" y="1885"/>
                    <a:pt x="140411" y="1869"/>
                  </a:cubicBezTo>
                  <a:cubicBezTo>
                    <a:pt x="136042" y="1869"/>
                    <a:pt x="131673" y="1869"/>
                    <a:pt x="127304" y="1869"/>
                  </a:cubicBezTo>
                  <a:cubicBezTo>
                    <a:pt x="127137" y="1885"/>
                    <a:pt x="126954" y="1902"/>
                    <a:pt x="126787" y="1935"/>
                  </a:cubicBezTo>
                  <a:cubicBezTo>
                    <a:pt x="127321" y="2386"/>
                    <a:pt x="127904" y="2769"/>
                    <a:pt x="128638" y="2786"/>
                  </a:cubicBezTo>
                  <a:cubicBezTo>
                    <a:pt x="128888" y="2803"/>
                    <a:pt x="129005" y="3003"/>
                    <a:pt x="129055" y="3219"/>
                  </a:cubicBezTo>
                  <a:cubicBezTo>
                    <a:pt x="129205" y="3319"/>
                    <a:pt x="129405" y="3319"/>
                    <a:pt x="129589" y="3253"/>
                  </a:cubicBezTo>
                  <a:cubicBezTo>
                    <a:pt x="129722" y="3136"/>
                    <a:pt x="129939" y="3153"/>
                    <a:pt x="130039" y="3319"/>
                  </a:cubicBezTo>
                  <a:cubicBezTo>
                    <a:pt x="130406" y="4020"/>
                    <a:pt x="130990" y="4520"/>
                    <a:pt x="131573" y="5037"/>
                  </a:cubicBezTo>
                  <a:cubicBezTo>
                    <a:pt x="132023" y="5171"/>
                    <a:pt x="132507" y="5120"/>
                    <a:pt x="132974" y="5120"/>
                  </a:cubicBezTo>
                  <a:cubicBezTo>
                    <a:pt x="133708" y="5104"/>
                    <a:pt x="134441" y="5154"/>
                    <a:pt x="135158" y="5304"/>
                  </a:cubicBezTo>
                  <a:cubicBezTo>
                    <a:pt x="135225" y="5337"/>
                    <a:pt x="135275" y="5387"/>
                    <a:pt x="135275" y="5471"/>
                  </a:cubicBezTo>
                  <a:cubicBezTo>
                    <a:pt x="135275" y="5554"/>
                    <a:pt x="135225" y="5637"/>
                    <a:pt x="135158" y="5671"/>
                  </a:cubicBezTo>
                  <a:cubicBezTo>
                    <a:pt x="134808" y="5904"/>
                    <a:pt x="134391" y="5788"/>
                    <a:pt x="134008" y="5771"/>
                  </a:cubicBezTo>
                  <a:cubicBezTo>
                    <a:pt x="133674" y="5737"/>
                    <a:pt x="133041" y="5637"/>
                    <a:pt x="132824" y="5788"/>
                  </a:cubicBezTo>
                  <a:cubicBezTo>
                    <a:pt x="132824" y="5838"/>
                    <a:pt x="132807" y="5888"/>
                    <a:pt x="132791" y="5938"/>
                  </a:cubicBezTo>
                  <a:cubicBezTo>
                    <a:pt x="133574" y="5988"/>
                    <a:pt x="134608" y="6038"/>
                    <a:pt x="135492" y="6104"/>
                  </a:cubicBezTo>
                  <a:cubicBezTo>
                    <a:pt x="136109" y="6121"/>
                    <a:pt x="136693" y="6438"/>
                    <a:pt x="137043" y="6955"/>
                  </a:cubicBezTo>
                  <a:cubicBezTo>
                    <a:pt x="137243" y="7038"/>
                    <a:pt x="137393" y="7222"/>
                    <a:pt x="137443" y="7438"/>
                  </a:cubicBezTo>
                  <a:cubicBezTo>
                    <a:pt x="137576" y="8639"/>
                    <a:pt x="137777" y="9806"/>
                    <a:pt x="137443" y="10990"/>
                  </a:cubicBezTo>
                  <a:cubicBezTo>
                    <a:pt x="137510" y="11191"/>
                    <a:pt x="137460" y="11424"/>
                    <a:pt x="137310" y="11591"/>
                  </a:cubicBezTo>
                  <a:cubicBezTo>
                    <a:pt x="136059" y="12841"/>
                    <a:pt x="134075" y="12925"/>
                    <a:pt x="132707" y="11791"/>
                  </a:cubicBezTo>
                  <a:cubicBezTo>
                    <a:pt x="132424" y="11574"/>
                    <a:pt x="132274" y="11207"/>
                    <a:pt x="132324" y="10840"/>
                  </a:cubicBezTo>
                  <a:cubicBezTo>
                    <a:pt x="132224" y="9590"/>
                    <a:pt x="132374" y="8272"/>
                    <a:pt x="132490" y="7038"/>
                  </a:cubicBezTo>
                  <a:cubicBezTo>
                    <a:pt x="132624" y="6688"/>
                    <a:pt x="132724" y="6321"/>
                    <a:pt x="132807" y="5938"/>
                  </a:cubicBezTo>
                  <a:lnTo>
                    <a:pt x="132757" y="5938"/>
                  </a:lnTo>
                  <a:cubicBezTo>
                    <a:pt x="132757" y="5888"/>
                    <a:pt x="132774" y="5821"/>
                    <a:pt x="132824" y="5804"/>
                  </a:cubicBezTo>
                  <a:lnTo>
                    <a:pt x="132824" y="5754"/>
                  </a:lnTo>
                  <a:cubicBezTo>
                    <a:pt x="132324" y="5704"/>
                    <a:pt x="131823" y="5854"/>
                    <a:pt x="131323" y="5821"/>
                  </a:cubicBezTo>
                  <a:cubicBezTo>
                    <a:pt x="130773" y="5821"/>
                    <a:pt x="130389" y="5437"/>
                    <a:pt x="129956" y="5204"/>
                  </a:cubicBezTo>
                  <a:cubicBezTo>
                    <a:pt x="129555" y="5004"/>
                    <a:pt x="129472" y="4654"/>
                    <a:pt x="129522" y="4253"/>
                  </a:cubicBezTo>
                  <a:cubicBezTo>
                    <a:pt x="129255" y="4203"/>
                    <a:pt x="128972" y="4153"/>
                    <a:pt x="128705" y="4103"/>
                  </a:cubicBezTo>
                  <a:lnTo>
                    <a:pt x="128638" y="4103"/>
                  </a:lnTo>
                  <a:lnTo>
                    <a:pt x="128572" y="4103"/>
                  </a:lnTo>
                  <a:cubicBezTo>
                    <a:pt x="128438" y="4220"/>
                    <a:pt x="128238" y="4237"/>
                    <a:pt x="128088" y="4153"/>
                  </a:cubicBezTo>
                  <a:cubicBezTo>
                    <a:pt x="127671" y="3920"/>
                    <a:pt x="127254" y="3703"/>
                    <a:pt x="126837" y="3486"/>
                  </a:cubicBezTo>
                  <a:cubicBezTo>
                    <a:pt x="126537" y="3453"/>
                    <a:pt x="126220" y="3786"/>
                    <a:pt x="125970" y="3553"/>
                  </a:cubicBezTo>
                  <a:cubicBezTo>
                    <a:pt x="125320" y="2969"/>
                    <a:pt x="124453" y="2936"/>
                    <a:pt x="123719" y="2552"/>
                  </a:cubicBezTo>
                  <a:cubicBezTo>
                    <a:pt x="122835" y="2719"/>
                    <a:pt x="121985" y="3053"/>
                    <a:pt x="121217" y="3520"/>
                  </a:cubicBezTo>
                  <a:cubicBezTo>
                    <a:pt x="120617" y="3936"/>
                    <a:pt x="120267" y="3970"/>
                    <a:pt x="119750" y="3536"/>
                  </a:cubicBezTo>
                  <a:cubicBezTo>
                    <a:pt x="119100" y="2969"/>
                    <a:pt x="118449" y="2402"/>
                    <a:pt x="117799" y="1852"/>
                  </a:cubicBezTo>
                  <a:cubicBezTo>
                    <a:pt x="117165" y="1819"/>
                    <a:pt x="116515" y="1785"/>
                    <a:pt x="115881" y="1719"/>
                  </a:cubicBezTo>
                  <a:cubicBezTo>
                    <a:pt x="115448" y="1652"/>
                    <a:pt x="115014" y="1885"/>
                    <a:pt x="114831" y="2302"/>
                  </a:cubicBezTo>
                  <a:cubicBezTo>
                    <a:pt x="114781" y="2419"/>
                    <a:pt x="114697" y="2519"/>
                    <a:pt x="114630" y="2619"/>
                  </a:cubicBezTo>
                  <a:cubicBezTo>
                    <a:pt x="114464" y="3036"/>
                    <a:pt x="114080" y="3103"/>
                    <a:pt x="113713" y="3153"/>
                  </a:cubicBezTo>
                  <a:cubicBezTo>
                    <a:pt x="113430" y="3169"/>
                    <a:pt x="113146" y="3169"/>
                    <a:pt x="112863" y="3136"/>
                  </a:cubicBezTo>
                  <a:cubicBezTo>
                    <a:pt x="112679" y="3470"/>
                    <a:pt x="112429" y="3786"/>
                    <a:pt x="112112" y="4037"/>
                  </a:cubicBezTo>
                  <a:cubicBezTo>
                    <a:pt x="111796" y="4320"/>
                    <a:pt x="111429" y="4353"/>
                    <a:pt x="111028" y="4337"/>
                  </a:cubicBezTo>
                  <a:cubicBezTo>
                    <a:pt x="110628" y="4303"/>
                    <a:pt x="110245" y="4687"/>
                    <a:pt x="109928" y="4270"/>
                  </a:cubicBezTo>
                  <a:cubicBezTo>
                    <a:pt x="109678" y="3936"/>
                    <a:pt x="109177" y="4087"/>
                    <a:pt x="108927" y="3770"/>
                  </a:cubicBezTo>
                  <a:cubicBezTo>
                    <a:pt x="109194" y="3253"/>
                    <a:pt x="109544" y="2803"/>
                    <a:pt x="109978" y="2402"/>
                  </a:cubicBezTo>
                  <a:cubicBezTo>
                    <a:pt x="110095" y="2286"/>
                    <a:pt x="110145" y="2102"/>
                    <a:pt x="110111" y="1935"/>
                  </a:cubicBezTo>
                  <a:cubicBezTo>
                    <a:pt x="110028" y="1669"/>
                    <a:pt x="109811" y="1635"/>
                    <a:pt x="109594" y="1585"/>
                  </a:cubicBezTo>
                  <a:cubicBezTo>
                    <a:pt x="108744" y="1552"/>
                    <a:pt x="107893" y="1502"/>
                    <a:pt x="107026" y="1452"/>
                  </a:cubicBezTo>
                  <a:cubicBezTo>
                    <a:pt x="106809" y="1452"/>
                    <a:pt x="106593" y="1435"/>
                    <a:pt x="106526" y="1168"/>
                  </a:cubicBezTo>
                  <a:cubicBezTo>
                    <a:pt x="106092" y="1168"/>
                    <a:pt x="105659" y="1152"/>
                    <a:pt x="105225" y="1135"/>
                  </a:cubicBezTo>
                  <a:cubicBezTo>
                    <a:pt x="105142" y="1435"/>
                    <a:pt x="105225" y="1752"/>
                    <a:pt x="105459" y="1969"/>
                  </a:cubicBezTo>
                  <a:cubicBezTo>
                    <a:pt x="105659" y="2152"/>
                    <a:pt x="105559" y="2386"/>
                    <a:pt x="105342" y="2502"/>
                  </a:cubicBezTo>
                  <a:cubicBezTo>
                    <a:pt x="105092" y="2669"/>
                    <a:pt x="104808" y="2769"/>
                    <a:pt x="104508" y="2819"/>
                  </a:cubicBezTo>
                  <a:cubicBezTo>
                    <a:pt x="103908" y="2919"/>
                    <a:pt x="103324" y="3103"/>
                    <a:pt x="102757" y="3336"/>
                  </a:cubicBezTo>
                  <a:cubicBezTo>
                    <a:pt x="102257" y="3520"/>
                    <a:pt x="101757" y="3670"/>
                    <a:pt x="101273" y="3836"/>
                  </a:cubicBezTo>
                  <a:cubicBezTo>
                    <a:pt x="101023" y="3920"/>
                    <a:pt x="100706" y="3987"/>
                    <a:pt x="100523" y="3820"/>
                  </a:cubicBezTo>
                  <a:cubicBezTo>
                    <a:pt x="100006" y="3403"/>
                    <a:pt x="99405" y="3353"/>
                    <a:pt x="98822" y="3236"/>
                  </a:cubicBezTo>
                  <a:cubicBezTo>
                    <a:pt x="98655" y="3169"/>
                    <a:pt x="98588" y="2953"/>
                    <a:pt x="98705" y="2819"/>
                  </a:cubicBezTo>
                  <a:cubicBezTo>
                    <a:pt x="99139" y="2319"/>
                    <a:pt x="99672" y="1935"/>
                    <a:pt x="100289" y="1685"/>
                  </a:cubicBezTo>
                  <a:cubicBezTo>
                    <a:pt x="100022" y="1585"/>
                    <a:pt x="99806" y="1502"/>
                    <a:pt x="99605" y="1418"/>
                  </a:cubicBezTo>
                  <a:cubicBezTo>
                    <a:pt x="99122" y="1435"/>
                    <a:pt x="98638" y="1468"/>
                    <a:pt x="98171" y="1452"/>
                  </a:cubicBezTo>
                  <a:cubicBezTo>
                    <a:pt x="97471" y="1452"/>
                    <a:pt x="96771" y="1352"/>
                    <a:pt x="96087" y="1418"/>
                  </a:cubicBezTo>
                  <a:cubicBezTo>
                    <a:pt x="95520" y="1485"/>
                    <a:pt x="94953" y="1402"/>
                    <a:pt x="94419" y="1218"/>
                  </a:cubicBezTo>
                  <a:cubicBezTo>
                    <a:pt x="94336" y="1652"/>
                    <a:pt x="94569" y="2002"/>
                    <a:pt x="94786" y="2369"/>
                  </a:cubicBezTo>
                  <a:cubicBezTo>
                    <a:pt x="94936" y="2652"/>
                    <a:pt x="94736" y="2819"/>
                    <a:pt x="94453" y="2853"/>
                  </a:cubicBezTo>
                  <a:cubicBezTo>
                    <a:pt x="94336" y="3153"/>
                    <a:pt x="94319" y="3486"/>
                    <a:pt x="94386" y="3803"/>
                  </a:cubicBezTo>
                  <a:cubicBezTo>
                    <a:pt x="94503" y="3953"/>
                    <a:pt x="94569" y="4137"/>
                    <a:pt x="94553" y="4337"/>
                  </a:cubicBezTo>
                  <a:cubicBezTo>
                    <a:pt x="94719" y="4470"/>
                    <a:pt x="94736" y="4570"/>
                    <a:pt x="94519" y="4654"/>
                  </a:cubicBezTo>
                  <a:cubicBezTo>
                    <a:pt x="94519" y="5354"/>
                    <a:pt x="94936" y="5687"/>
                    <a:pt x="95570" y="5721"/>
                  </a:cubicBezTo>
                  <a:cubicBezTo>
                    <a:pt x="96220" y="5788"/>
                    <a:pt x="96837" y="5971"/>
                    <a:pt x="97404" y="6304"/>
                  </a:cubicBezTo>
                  <a:cubicBezTo>
                    <a:pt x="97754" y="6471"/>
                    <a:pt x="97988" y="6821"/>
                    <a:pt x="98038" y="7205"/>
                  </a:cubicBezTo>
                  <a:cubicBezTo>
                    <a:pt x="98188" y="8456"/>
                    <a:pt x="98171" y="9723"/>
                    <a:pt x="97971" y="10957"/>
                  </a:cubicBezTo>
                  <a:cubicBezTo>
                    <a:pt x="98021" y="11524"/>
                    <a:pt x="97504" y="11641"/>
                    <a:pt x="97171" y="11858"/>
                  </a:cubicBezTo>
                  <a:cubicBezTo>
                    <a:pt x="95887" y="12691"/>
                    <a:pt x="94186" y="12508"/>
                    <a:pt x="93119" y="11407"/>
                  </a:cubicBezTo>
                  <a:cubicBezTo>
                    <a:pt x="92985" y="11307"/>
                    <a:pt x="92918" y="11124"/>
                    <a:pt x="92968" y="10957"/>
                  </a:cubicBezTo>
                  <a:cubicBezTo>
                    <a:pt x="92685" y="10090"/>
                    <a:pt x="92635" y="9156"/>
                    <a:pt x="92835" y="8272"/>
                  </a:cubicBezTo>
                  <a:cubicBezTo>
                    <a:pt x="93052" y="7388"/>
                    <a:pt x="93152" y="6421"/>
                    <a:pt x="92568" y="5571"/>
                  </a:cubicBezTo>
                  <a:cubicBezTo>
                    <a:pt x="92201" y="5504"/>
                    <a:pt x="91935" y="5321"/>
                    <a:pt x="91868" y="4937"/>
                  </a:cubicBezTo>
                  <a:cubicBezTo>
                    <a:pt x="91801" y="4654"/>
                    <a:pt x="91601" y="4420"/>
                    <a:pt x="91318" y="4320"/>
                  </a:cubicBezTo>
                  <a:lnTo>
                    <a:pt x="89933" y="4887"/>
                  </a:lnTo>
                  <a:cubicBezTo>
                    <a:pt x="89850" y="5120"/>
                    <a:pt x="89650" y="5120"/>
                    <a:pt x="89450" y="5087"/>
                  </a:cubicBezTo>
                  <a:cubicBezTo>
                    <a:pt x="89400" y="5187"/>
                    <a:pt x="89350" y="5304"/>
                    <a:pt x="89300" y="5404"/>
                  </a:cubicBezTo>
                  <a:cubicBezTo>
                    <a:pt x="89350" y="5537"/>
                    <a:pt x="89266" y="5587"/>
                    <a:pt x="89150" y="5571"/>
                  </a:cubicBezTo>
                  <a:cubicBezTo>
                    <a:pt x="88366" y="5788"/>
                    <a:pt x="88149" y="6321"/>
                    <a:pt x="88249" y="7072"/>
                  </a:cubicBezTo>
                  <a:cubicBezTo>
                    <a:pt x="88366" y="7805"/>
                    <a:pt x="88283" y="8522"/>
                    <a:pt x="88232" y="9239"/>
                  </a:cubicBezTo>
                  <a:cubicBezTo>
                    <a:pt x="88416" y="9590"/>
                    <a:pt x="88349" y="9957"/>
                    <a:pt x="88283" y="10323"/>
                  </a:cubicBezTo>
                  <a:cubicBezTo>
                    <a:pt x="88299" y="10690"/>
                    <a:pt x="88433" y="11090"/>
                    <a:pt x="87999" y="11341"/>
                  </a:cubicBezTo>
                  <a:cubicBezTo>
                    <a:pt x="86448" y="12575"/>
                    <a:pt x="85147" y="12641"/>
                    <a:pt x="83613" y="11591"/>
                  </a:cubicBezTo>
                  <a:cubicBezTo>
                    <a:pt x="83313" y="11374"/>
                    <a:pt x="83046" y="11191"/>
                    <a:pt x="82746" y="10990"/>
                  </a:cubicBezTo>
                  <a:cubicBezTo>
                    <a:pt x="82346" y="11057"/>
                    <a:pt x="81912" y="10940"/>
                    <a:pt x="81545" y="11207"/>
                  </a:cubicBezTo>
                  <a:cubicBezTo>
                    <a:pt x="81529" y="11341"/>
                    <a:pt x="81512" y="11341"/>
                    <a:pt x="81512" y="11207"/>
                  </a:cubicBezTo>
                  <a:cubicBezTo>
                    <a:pt x="80828" y="11174"/>
                    <a:pt x="80128" y="11107"/>
                    <a:pt x="79444" y="11307"/>
                  </a:cubicBezTo>
                  <a:cubicBezTo>
                    <a:pt x="79261" y="11357"/>
                    <a:pt x="79127" y="11191"/>
                    <a:pt x="79061" y="11024"/>
                  </a:cubicBezTo>
                  <a:cubicBezTo>
                    <a:pt x="78827" y="10907"/>
                    <a:pt x="78544" y="10957"/>
                    <a:pt x="78360" y="11157"/>
                  </a:cubicBezTo>
                  <a:cubicBezTo>
                    <a:pt x="77026" y="12458"/>
                    <a:pt x="75275" y="12675"/>
                    <a:pt x="73774" y="11491"/>
                  </a:cubicBezTo>
                  <a:cubicBezTo>
                    <a:pt x="73424" y="11241"/>
                    <a:pt x="73007" y="11074"/>
                    <a:pt x="72574" y="11040"/>
                  </a:cubicBezTo>
                  <a:cubicBezTo>
                    <a:pt x="72007" y="11207"/>
                    <a:pt x="71407" y="11224"/>
                    <a:pt x="70806" y="11107"/>
                  </a:cubicBezTo>
                  <a:cubicBezTo>
                    <a:pt x="70356" y="11024"/>
                    <a:pt x="69856" y="11074"/>
                    <a:pt x="69422" y="10907"/>
                  </a:cubicBezTo>
                  <a:cubicBezTo>
                    <a:pt x="68872" y="10690"/>
                    <a:pt x="68622" y="11391"/>
                    <a:pt x="68138" y="11224"/>
                  </a:cubicBezTo>
                  <a:cubicBezTo>
                    <a:pt x="67421" y="12124"/>
                    <a:pt x="66470" y="12274"/>
                    <a:pt x="65420" y="12124"/>
                  </a:cubicBezTo>
                  <a:cubicBezTo>
                    <a:pt x="64903" y="12041"/>
                    <a:pt x="64419" y="11791"/>
                    <a:pt x="64019" y="11441"/>
                  </a:cubicBezTo>
                  <a:cubicBezTo>
                    <a:pt x="63769" y="11374"/>
                    <a:pt x="63586" y="11207"/>
                    <a:pt x="63485" y="10957"/>
                  </a:cubicBezTo>
                  <a:cubicBezTo>
                    <a:pt x="62952" y="10774"/>
                    <a:pt x="62385" y="10790"/>
                    <a:pt x="61818" y="10774"/>
                  </a:cubicBezTo>
                  <a:cubicBezTo>
                    <a:pt x="61268" y="10790"/>
                    <a:pt x="60701" y="10740"/>
                    <a:pt x="60150" y="10607"/>
                  </a:cubicBezTo>
                  <a:cubicBezTo>
                    <a:pt x="59650" y="10790"/>
                    <a:pt x="59133" y="10574"/>
                    <a:pt x="58616" y="10607"/>
                  </a:cubicBezTo>
                  <a:cubicBezTo>
                    <a:pt x="58366" y="11574"/>
                    <a:pt x="57582" y="11858"/>
                    <a:pt x="56748" y="12008"/>
                  </a:cubicBezTo>
                  <a:cubicBezTo>
                    <a:pt x="55531" y="12274"/>
                    <a:pt x="54264" y="11824"/>
                    <a:pt x="53480" y="10857"/>
                  </a:cubicBezTo>
                  <a:cubicBezTo>
                    <a:pt x="53347" y="10874"/>
                    <a:pt x="53213" y="10890"/>
                    <a:pt x="53080" y="10940"/>
                  </a:cubicBezTo>
                  <a:cubicBezTo>
                    <a:pt x="52079" y="11241"/>
                    <a:pt x="50995" y="11074"/>
                    <a:pt x="50128" y="10473"/>
                  </a:cubicBezTo>
                  <a:cubicBezTo>
                    <a:pt x="49811" y="10273"/>
                    <a:pt x="49461" y="10357"/>
                    <a:pt x="49128" y="10273"/>
                  </a:cubicBezTo>
                  <a:cubicBezTo>
                    <a:pt x="48561" y="11774"/>
                    <a:pt x="46526" y="12325"/>
                    <a:pt x="44992" y="11641"/>
                  </a:cubicBezTo>
                  <a:cubicBezTo>
                    <a:pt x="44542" y="11457"/>
                    <a:pt x="44208" y="11124"/>
                    <a:pt x="43791" y="10874"/>
                  </a:cubicBezTo>
                  <a:cubicBezTo>
                    <a:pt x="43224" y="10957"/>
                    <a:pt x="42657" y="10640"/>
                    <a:pt x="42124" y="10707"/>
                  </a:cubicBezTo>
                  <a:cubicBezTo>
                    <a:pt x="41040" y="10874"/>
                    <a:pt x="39989" y="10724"/>
                    <a:pt x="38922" y="10690"/>
                  </a:cubicBezTo>
                  <a:cubicBezTo>
                    <a:pt x="38455" y="11407"/>
                    <a:pt x="37671" y="11841"/>
                    <a:pt x="36821" y="11841"/>
                  </a:cubicBezTo>
                  <a:cubicBezTo>
                    <a:pt x="35787" y="11858"/>
                    <a:pt x="34803" y="11657"/>
                    <a:pt x="34052" y="10874"/>
                  </a:cubicBezTo>
                  <a:cubicBezTo>
                    <a:pt x="33536" y="10657"/>
                    <a:pt x="33069" y="10240"/>
                    <a:pt x="32502" y="10307"/>
                  </a:cubicBezTo>
                  <a:cubicBezTo>
                    <a:pt x="31918" y="10390"/>
                    <a:pt x="31368" y="10340"/>
                    <a:pt x="30834" y="10407"/>
                  </a:cubicBezTo>
                  <a:cubicBezTo>
                    <a:pt x="30034" y="10523"/>
                    <a:pt x="29200" y="10540"/>
                    <a:pt x="28549" y="11124"/>
                  </a:cubicBezTo>
                  <a:cubicBezTo>
                    <a:pt x="27215" y="12058"/>
                    <a:pt x="25865" y="12008"/>
                    <a:pt x="24531" y="11107"/>
                  </a:cubicBezTo>
                  <a:cubicBezTo>
                    <a:pt x="24180" y="10940"/>
                    <a:pt x="23914" y="10624"/>
                    <a:pt x="23830" y="10223"/>
                  </a:cubicBezTo>
                  <a:cubicBezTo>
                    <a:pt x="23680" y="9556"/>
                    <a:pt x="23513" y="8856"/>
                    <a:pt x="23830" y="8189"/>
                  </a:cubicBezTo>
                  <a:lnTo>
                    <a:pt x="23847" y="7655"/>
                  </a:lnTo>
                  <a:cubicBezTo>
                    <a:pt x="23830" y="7305"/>
                    <a:pt x="23830" y="6955"/>
                    <a:pt x="23813" y="6605"/>
                  </a:cubicBezTo>
                  <a:cubicBezTo>
                    <a:pt x="23847" y="6388"/>
                    <a:pt x="23780" y="6171"/>
                    <a:pt x="23630" y="6004"/>
                  </a:cubicBezTo>
                  <a:cubicBezTo>
                    <a:pt x="23297" y="5704"/>
                    <a:pt x="22980" y="5321"/>
                    <a:pt x="22596" y="5221"/>
                  </a:cubicBezTo>
                  <a:cubicBezTo>
                    <a:pt x="21879" y="5054"/>
                    <a:pt x="21229" y="4670"/>
                    <a:pt x="20512" y="4470"/>
                  </a:cubicBezTo>
                  <a:cubicBezTo>
                    <a:pt x="19895" y="4287"/>
                    <a:pt x="19411" y="4153"/>
                    <a:pt x="18877" y="4720"/>
                  </a:cubicBezTo>
                  <a:cubicBezTo>
                    <a:pt x="18527" y="5120"/>
                    <a:pt x="17994" y="5054"/>
                    <a:pt x="17577" y="4720"/>
                  </a:cubicBezTo>
                  <a:cubicBezTo>
                    <a:pt x="17343" y="4520"/>
                    <a:pt x="17310" y="4270"/>
                    <a:pt x="17660" y="4120"/>
                  </a:cubicBezTo>
                  <a:cubicBezTo>
                    <a:pt x="17593" y="3770"/>
                    <a:pt x="17610" y="3420"/>
                    <a:pt x="17743" y="3086"/>
                  </a:cubicBezTo>
                  <a:cubicBezTo>
                    <a:pt x="18027" y="2319"/>
                    <a:pt x="18294" y="1552"/>
                    <a:pt x="18577" y="768"/>
                  </a:cubicBezTo>
                  <a:cubicBezTo>
                    <a:pt x="16643" y="635"/>
                    <a:pt x="14708" y="518"/>
                    <a:pt x="12791" y="385"/>
                  </a:cubicBezTo>
                  <a:cubicBezTo>
                    <a:pt x="11840" y="685"/>
                    <a:pt x="10890" y="468"/>
                    <a:pt x="9939" y="401"/>
                  </a:cubicBezTo>
                  <a:cubicBezTo>
                    <a:pt x="9239" y="401"/>
                    <a:pt x="8522" y="435"/>
                    <a:pt x="7838" y="251"/>
                  </a:cubicBezTo>
                  <a:cubicBezTo>
                    <a:pt x="6370" y="201"/>
                    <a:pt x="4886" y="134"/>
                    <a:pt x="3419" y="84"/>
                  </a:cubicBezTo>
                  <a:cubicBezTo>
                    <a:pt x="3019" y="68"/>
                    <a:pt x="2618" y="1"/>
                    <a:pt x="2252" y="134"/>
                  </a:cubicBezTo>
                  <a:lnTo>
                    <a:pt x="867" y="103392"/>
                  </a:lnTo>
                  <a:lnTo>
                    <a:pt x="67" y="190791"/>
                  </a:lnTo>
                  <a:cubicBezTo>
                    <a:pt x="0" y="199829"/>
                    <a:pt x="7271" y="207233"/>
                    <a:pt x="16326" y="207316"/>
                  </a:cubicBezTo>
                  <a:lnTo>
                    <a:pt x="259611" y="209551"/>
                  </a:lnTo>
                  <a:cubicBezTo>
                    <a:pt x="263813" y="209584"/>
                    <a:pt x="267665" y="208017"/>
                    <a:pt x="270884" y="204848"/>
                  </a:cubicBezTo>
                  <a:cubicBezTo>
                    <a:pt x="274119" y="201680"/>
                    <a:pt x="275403" y="197494"/>
                    <a:pt x="275436" y="193292"/>
                  </a:cubicBezTo>
                  <a:lnTo>
                    <a:pt x="277137" y="7172"/>
                  </a:lnTo>
                  <a:cubicBezTo>
                    <a:pt x="277154" y="6238"/>
                    <a:pt x="277571" y="5321"/>
                    <a:pt x="277604" y="4387"/>
                  </a:cubicBezTo>
                  <a:cubicBezTo>
                    <a:pt x="277421" y="4187"/>
                    <a:pt x="277804" y="3936"/>
                    <a:pt x="277787" y="3686"/>
                  </a:cubicBezTo>
                  <a:close/>
                  <a:moveTo>
                    <a:pt x="9472" y="10223"/>
                  </a:moveTo>
                  <a:cubicBezTo>
                    <a:pt x="8638" y="11474"/>
                    <a:pt x="7371" y="11707"/>
                    <a:pt x="6037" y="11474"/>
                  </a:cubicBezTo>
                  <a:cubicBezTo>
                    <a:pt x="5603" y="11391"/>
                    <a:pt x="4970" y="11291"/>
                    <a:pt x="4786" y="10690"/>
                  </a:cubicBezTo>
                  <a:cubicBezTo>
                    <a:pt x="4236" y="10473"/>
                    <a:pt x="3936" y="9873"/>
                    <a:pt x="4086" y="9306"/>
                  </a:cubicBezTo>
                  <a:cubicBezTo>
                    <a:pt x="3902" y="9156"/>
                    <a:pt x="3852" y="8923"/>
                    <a:pt x="3936" y="8706"/>
                  </a:cubicBezTo>
                  <a:cubicBezTo>
                    <a:pt x="4169" y="7989"/>
                    <a:pt x="4203" y="7255"/>
                    <a:pt x="4303" y="6521"/>
                  </a:cubicBezTo>
                  <a:cubicBezTo>
                    <a:pt x="4353" y="6221"/>
                    <a:pt x="4453" y="5921"/>
                    <a:pt x="4586" y="5654"/>
                  </a:cubicBezTo>
                  <a:cubicBezTo>
                    <a:pt x="4653" y="5487"/>
                    <a:pt x="4770" y="5371"/>
                    <a:pt x="4920" y="5287"/>
                  </a:cubicBezTo>
                  <a:cubicBezTo>
                    <a:pt x="5670" y="5020"/>
                    <a:pt x="6421" y="4770"/>
                    <a:pt x="7204" y="4937"/>
                  </a:cubicBezTo>
                  <a:cubicBezTo>
                    <a:pt x="7571" y="5020"/>
                    <a:pt x="7871" y="5087"/>
                    <a:pt x="8222" y="4954"/>
                  </a:cubicBezTo>
                  <a:cubicBezTo>
                    <a:pt x="8372" y="4854"/>
                    <a:pt x="8588" y="4904"/>
                    <a:pt x="8688" y="5054"/>
                  </a:cubicBezTo>
                  <a:cubicBezTo>
                    <a:pt x="9022" y="5654"/>
                    <a:pt x="9706" y="6071"/>
                    <a:pt x="9522" y="6888"/>
                  </a:cubicBezTo>
                  <a:cubicBezTo>
                    <a:pt x="9489" y="7038"/>
                    <a:pt x="9639" y="7238"/>
                    <a:pt x="9622" y="7405"/>
                  </a:cubicBezTo>
                  <a:cubicBezTo>
                    <a:pt x="9589" y="8339"/>
                    <a:pt x="9972" y="9306"/>
                    <a:pt x="9472" y="10223"/>
                  </a:cubicBezTo>
                  <a:close/>
                  <a:moveTo>
                    <a:pt x="19278" y="10323"/>
                  </a:moveTo>
                  <a:cubicBezTo>
                    <a:pt x="19261" y="10624"/>
                    <a:pt x="19044" y="10890"/>
                    <a:pt x="18744" y="10974"/>
                  </a:cubicBezTo>
                  <a:cubicBezTo>
                    <a:pt x="18661" y="10990"/>
                    <a:pt x="18561" y="10990"/>
                    <a:pt x="18477" y="11007"/>
                  </a:cubicBezTo>
                  <a:cubicBezTo>
                    <a:pt x="18044" y="11624"/>
                    <a:pt x="17377" y="11724"/>
                    <a:pt x="16693" y="11691"/>
                  </a:cubicBezTo>
                  <a:cubicBezTo>
                    <a:pt x="15809" y="11641"/>
                    <a:pt x="14875" y="11641"/>
                    <a:pt x="14325" y="10724"/>
                  </a:cubicBezTo>
                  <a:cubicBezTo>
                    <a:pt x="13975" y="10490"/>
                    <a:pt x="13808" y="10073"/>
                    <a:pt x="13858" y="9656"/>
                  </a:cubicBezTo>
                  <a:cubicBezTo>
                    <a:pt x="13808" y="9239"/>
                    <a:pt x="13491" y="8773"/>
                    <a:pt x="13691" y="8389"/>
                  </a:cubicBezTo>
                  <a:cubicBezTo>
                    <a:pt x="14041" y="7722"/>
                    <a:pt x="13991" y="7038"/>
                    <a:pt x="14041" y="6355"/>
                  </a:cubicBezTo>
                  <a:cubicBezTo>
                    <a:pt x="14091" y="5487"/>
                    <a:pt x="14292" y="5271"/>
                    <a:pt x="15142" y="5254"/>
                  </a:cubicBezTo>
                  <a:cubicBezTo>
                    <a:pt x="15709" y="5237"/>
                    <a:pt x="16293" y="5354"/>
                    <a:pt x="16826" y="5221"/>
                  </a:cubicBezTo>
                  <a:cubicBezTo>
                    <a:pt x="17527" y="5037"/>
                    <a:pt x="17994" y="5387"/>
                    <a:pt x="18511" y="5687"/>
                  </a:cubicBezTo>
                  <a:cubicBezTo>
                    <a:pt x="19178" y="6071"/>
                    <a:pt x="19344" y="6655"/>
                    <a:pt x="19228" y="7355"/>
                  </a:cubicBezTo>
                  <a:cubicBezTo>
                    <a:pt x="19194" y="7622"/>
                    <a:pt x="19178" y="7889"/>
                    <a:pt x="19144" y="8139"/>
                  </a:cubicBezTo>
                  <a:cubicBezTo>
                    <a:pt x="19328" y="8856"/>
                    <a:pt x="19378" y="9590"/>
                    <a:pt x="19278" y="10323"/>
                  </a:cubicBezTo>
                  <a:close/>
                  <a:moveTo>
                    <a:pt x="107677" y="11274"/>
                  </a:moveTo>
                  <a:cubicBezTo>
                    <a:pt x="107610" y="11391"/>
                    <a:pt x="107577" y="11524"/>
                    <a:pt x="107476" y="11607"/>
                  </a:cubicBezTo>
                  <a:cubicBezTo>
                    <a:pt x="106176" y="12608"/>
                    <a:pt x="104975" y="12708"/>
                    <a:pt x="103374" y="11808"/>
                  </a:cubicBezTo>
                  <a:cubicBezTo>
                    <a:pt x="102807" y="11491"/>
                    <a:pt x="102540" y="11090"/>
                    <a:pt x="102607" y="10440"/>
                  </a:cubicBezTo>
                  <a:cubicBezTo>
                    <a:pt x="102324" y="10090"/>
                    <a:pt x="102257" y="9623"/>
                    <a:pt x="102440" y="9223"/>
                  </a:cubicBezTo>
                  <a:cubicBezTo>
                    <a:pt x="102574" y="8856"/>
                    <a:pt x="102640" y="8472"/>
                    <a:pt x="102624" y="8072"/>
                  </a:cubicBezTo>
                  <a:cubicBezTo>
                    <a:pt x="102524" y="7105"/>
                    <a:pt x="103141" y="6355"/>
                    <a:pt x="103391" y="5487"/>
                  </a:cubicBezTo>
                  <a:cubicBezTo>
                    <a:pt x="103441" y="5371"/>
                    <a:pt x="103541" y="5271"/>
                    <a:pt x="103674" y="5237"/>
                  </a:cubicBezTo>
                  <a:cubicBezTo>
                    <a:pt x="103991" y="5120"/>
                    <a:pt x="104308" y="4937"/>
                    <a:pt x="104658" y="5020"/>
                  </a:cubicBezTo>
                  <a:cubicBezTo>
                    <a:pt x="104925" y="5087"/>
                    <a:pt x="104925" y="5337"/>
                    <a:pt x="105042" y="5521"/>
                  </a:cubicBezTo>
                  <a:cubicBezTo>
                    <a:pt x="105142" y="5704"/>
                    <a:pt x="105292" y="5737"/>
                    <a:pt x="105459" y="5788"/>
                  </a:cubicBezTo>
                  <a:cubicBezTo>
                    <a:pt x="105709" y="5854"/>
                    <a:pt x="105942" y="5954"/>
                    <a:pt x="106209" y="6038"/>
                  </a:cubicBezTo>
                  <a:cubicBezTo>
                    <a:pt x="107443" y="6421"/>
                    <a:pt x="107893" y="6921"/>
                    <a:pt x="107893" y="8156"/>
                  </a:cubicBezTo>
                  <a:cubicBezTo>
                    <a:pt x="107893" y="9189"/>
                    <a:pt x="107977" y="10273"/>
                    <a:pt x="107677" y="11274"/>
                  </a:cubicBezTo>
                  <a:close/>
                  <a:moveTo>
                    <a:pt x="117916" y="10857"/>
                  </a:moveTo>
                  <a:cubicBezTo>
                    <a:pt x="117565" y="11908"/>
                    <a:pt x="116665" y="12224"/>
                    <a:pt x="115714" y="12408"/>
                  </a:cubicBezTo>
                  <a:cubicBezTo>
                    <a:pt x="114464" y="12658"/>
                    <a:pt x="113413" y="12224"/>
                    <a:pt x="112579" y="11274"/>
                  </a:cubicBezTo>
                  <a:cubicBezTo>
                    <a:pt x="112529" y="11224"/>
                    <a:pt x="112546" y="11107"/>
                    <a:pt x="112546" y="11024"/>
                  </a:cubicBezTo>
                  <a:cubicBezTo>
                    <a:pt x="112546" y="10824"/>
                    <a:pt x="112513" y="10607"/>
                    <a:pt x="112496" y="10407"/>
                  </a:cubicBezTo>
                  <a:lnTo>
                    <a:pt x="112463" y="10373"/>
                  </a:lnTo>
                  <a:cubicBezTo>
                    <a:pt x="112262" y="10090"/>
                    <a:pt x="112179" y="9740"/>
                    <a:pt x="112246" y="9390"/>
                  </a:cubicBezTo>
                  <a:cubicBezTo>
                    <a:pt x="112363" y="8839"/>
                    <a:pt x="112446" y="8272"/>
                    <a:pt x="112479" y="7705"/>
                  </a:cubicBezTo>
                  <a:cubicBezTo>
                    <a:pt x="112479" y="7322"/>
                    <a:pt x="112613" y="6938"/>
                    <a:pt x="112863" y="6638"/>
                  </a:cubicBezTo>
                  <a:cubicBezTo>
                    <a:pt x="113130" y="6371"/>
                    <a:pt x="113180" y="5971"/>
                    <a:pt x="112980" y="5654"/>
                  </a:cubicBezTo>
                  <a:cubicBezTo>
                    <a:pt x="112946" y="5537"/>
                    <a:pt x="112930" y="5404"/>
                    <a:pt x="112930" y="5287"/>
                  </a:cubicBezTo>
                  <a:cubicBezTo>
                    <a:pt x="112930" y="4837"/>
                    <a:pt x="113096" y="4654"/>
                    <a:pt x="113613" y="4453"/>
                  </a:cubicBezTo>
                  <a:cubicBezTo>
                    <a:pt x="114013" y="4287"/>
                    <a:pt x="114180" y="4537"/>
                    <a:pt x="114364" y="4770"/>
                  </a:cubicBezTo>
                  <a:cubicBezTo>
                    <a:pt x="114480" y="4904"/>
                    <a:pt x="114580" y="5054"/>
                    <a:pt x="114647" y="5204"/>
                  </a:cubicBezTo>
                  <a:cubicBezTo>
                    <a:pt x="114781" y="5637"/>
                    <a:pt x="115114" y="5788"/>
                    <a:pt x="115464" y="5654"/>
                  </a:cubicBezTo>
                  <a:cubicBezTo>
                    <a:pt x="116231" y="5371"/>
                    <a:pt x="116782" y="5821"/>
                    <a:pt x="117215" y="6254"/>
                  </a:cubicBezTo>
                  <a:cubicBezTo>
                    <a:pt x="117649" y="6688"/>
                    <a:pt x="118032" y="7255"/>
                    <a:pt x="117916" y="8005"/>
                  </a:cubicBezTo>
                  <a:cubicBezTo>
                    <a:pt x="117766" y="8856"/>
                    <a:pt x="117882" y="9740"/>
                    <a:pt x="117966" y="10607"/>
                  </a:cubicBezTo>
                  <a:cubicBezTo>
                    <a:pt x="117949" y="10690"/>
                    <a:pt x="117949" y="10774"/>
                    <a:pt x="117932" y="10857"/>
                  </a:cubicBezTo>
                  <a:close/>
                  <a:moveTo>
                    <a:pt x="126771" y="12108"/>
                  </a:moveTo>
                  <a:cubicBezTo>
                    <a:pt x="125353" y="12908"/>
                    <a:pt x="123886" y="12775"/>
                    <a:pt x="122568" y="11524"/>
                  </a:cubicBezTo>
                  <a:cubicBezTo>
                    <a:pt x="122418" y="11357"/>
                    <a:pt x="122385" y="11124"/>
                    <a:pt x="122485" y="10924"/>
                  </a:cubicBezTo>
                  <a:cubicBezTo>
                    <a:pt x="122268" y="10040"/>
                    <a:pt x="122101" y="9156"/>
                    <a:pt x="122435" y="8272"/>
                  </a:cubicBezTo>
                  <a:cubicBezTo>
                    <a:pt x="122268" y="7322"/>
                    <a:pt x="122918" y="6738"/>
                    <a:pt x="123402" y="6088"/>
                  </a:cubicBezTo>
                  <a:cubicBezTo>
                    <a:pt x="123702" y="5704"/>
                    <a:pt x="124102" y="5654"/>
                    <a:pt x="124553" y="5938"/>
                  </a:cubicBezTo>
                  <a:cubicBezTo>
                    <a:pt x="124786" y="6121"/>
                    <a:pt x="125086" y="6221"/>
                    <a:pt x="125386" y="6238"/>
                  </a:cubicBezTo>
                  <a:cubicBezTo>
                    <a:pt x="125870" y="6238"/>
                    <a:pt x="126320" y="6488"/>
                    <a:pt x="126771" y="6588"/>
                  </a:cubicBezTo>
                  <a:cubicBezTo>
                    <a:pt x="127388" y="6738"/>
                    <a:pt x="127688" y="7105"/>
                    <a:pt x="127671" y="7689"/>
                  </a:cubicBezTo>
                  <a:cubicBezTo>
                    <a:pt x="127638" y="8689"/>
                    <a:pt x="127654" y="9690"/>
                    <a:pt x="127754" y="10690"/>
                  </a:cubicBezTo>
                  <a:cubicBezTo>
                    <a:pt x="127804" y="11424"/>
                    <a:pt x="127304" y="11824"/>
                    <a:pt x="126771" y="12124"/>
                  </a:cubicBezTo>
                  <a:close/>
                  <a:moveTo>
                    <a:pt x="141779" y="4453"/>
                  </a:moveTo>
                  <a:cubicBezTo>
                    <a:pt x="141745" y="4370"/>
                    <a:pt x="141745" y="4287"/>
                    <a:pt x="141795" y="4220"/>
                  </a:cubicBezTo>
                  <a:cubicBezTo>
                    <a:pt x="142129" y="3953"/>
                    <a:pt x="142479" y="3703"/>
                    <a:pt x="142829" y="3470"/>
                  </a:cubicBezTo>
                  <a:cubicBezTo>
                    <a:pt x="143313" y="3153"/>
                    <a:pt x="143913" y="3103"/>
                    <a:pt x="144430" y="3336"/>
                  </a:cubicBezTo>
                  <a:cubicBezTo>
                    <a:pt x="143797" y="3603"/>
                    <a:pt x="143163" y="3920"/>
                    <a:pt x="142579" y="4303"/>
                  </a:cubicBezTo>
                  <a:cubicBezTo>
                    <a:pt x="142396" y="4420"/>
                    <a:pt x="142196" y="4487"/>
                    <a:pt x="141979" y="4537"/>
                  </a:cubicBezTo>
                  <a:cubicBezTo>
                    <a:pt x="141912" y="4554"/>
                    <a:pt x="141846" y="4520"/>
                    <a:pt x="141795" y="4470"/>
                  </a:cubicBezTo>
                  <a:close/>
                  <a:moveTo>
                    <a:pt x="147265" y="11257"/>
                  </a:moveTo>
                  <a:cubicBezTo>
                    <a:pt x="147315" y="11808"/>
                    <a:pt x="146948" y="12058"/>
                    <a:pt x="146565" y="12258"/>
                  </a:cubicBezTo>
                  <a:cubicBezTo>
                    <a:pt x="145081" y="13025"/>
                    <a:pt x="143697" y="12925"/>
                    <a:pt x="142429" y="11774"/>
                  </a:cubicBezTo>
                  <a:cubicBezTo>
                    <a:pt x="142296" y="11774"/>
                    <a:pt x="142196" y="11657"/>
                    <a:pt x="142229" y="11524"/>
                  </a:cubicBezTo>
                  <a:cubicBezTo>
                    <a:pt x="142229" y="11424"/>
                    <a:pt x="142229" y="11307"/>
                    <a:pt x="142212" y="11207"/>
                  </a:cubicBezTo>
                  <a:cubicBezTo>
                    <a:pt x="142079" y="10974"/>
                    <a:pt x="142012" y="10707"/>
                    <a:pt x="142046" y="10457"/>
                  </a:cubicBezTo>
                  <a:cubicBezTo>
                    <a:pt x="142062" y="9756"/>
                    <a:pt x="142129" y="9056"/>
                    <a:pt x="142129" y="8372"/>
                  </a:cubicBezTo>
                  <a:cubicBezTo>
                    <a:pt x="142096" y="7539"/>
                    <a:pt x="142362" y="6721"/>
                    <a:pt x="142896" y="6071"/>
                  </a:cubicBezTo>
                  <a:cubicBezTo>
                    <a:pt x="142946" y="6021"/>
                    <a:pt x="142896" y="5921"/>
                    <a:pt x="142896" y="5838"/>
                  </a:cubicBezTo>
                  <a:cubicBezTo>
                    <a:pt x="142796" y="5671"/>
                    <a:pt x="142463" y="5721"/>
                    <a:pt x="142463" y="5437"/>
                  </a:cubicBezTo>
                  <a:cubicBezTo>
                    <a:pt x="142463" y="5204"/>
                    <a:pt x="142696" y="5204"/>
                    <a:pt x="142829" y="5137"/>
                  </a:cubicBezTo>
                  <a:cubicBezTo>
                    <a:pt x="143113" y="5020"/>
                    <a:pt x="143413" y="4920"/>
                    <a:pt x="143697" y="4837"/>
                  </a:cubicBezTo>
                  <a:cubicBezTo>
                    <a:pt x="143913" y="4754"/>
                    <a:pt x="144130" y="4787"/>
                    <a:pt x="144330" y="4904"/>
                  </a:cubicBezTo>
                  <a:cubicBezTo>
                    <a:pt x="145031" y="5504"/>
                    <a:pt x="145864" y="5871"/>
                    <a:pt x="146615" y="6388"/>
                  </a:cubicBezTo>
                  <a:cubicBezTo>
                    <a:pt x="147165" y="6771"/>
                    <a:pt x="147532" y="7288"/>
                    <a:pt x="147432" y="8055"/>
                  </a:cubicBezTo>
                  <a:cubicBezTo>
                    <a:pt x="147365" y="8339"/>
                    <a:pt x="147365" y="8656"/>
                    <a:pt x="147432" y="8956"/>
                  </a:cubicBezTo>
                  <a:cubicBezTo>
                    <a:pt x="147682" y="9773"/>
                    <a:pt x="147515" y="10523"/>
                    <a:pt x="147282" y="11274"/>
                  </a:cubicBezTo>
                  <a:close/>
                  <a:moveTo>
                    <a:pt x="167160" y="11524"/>
                  </a:moveTo>
                  <a:cubicBezTo>
                    <a:pt x="167160" y="11791"/>
                    <a:pt x="167026" y="12041"/>
                    <a:pt x="166826" y="12208"/>
                  </a:cubicBezTo>
                  <a:cubicBezTo>
                    <a:pt x="165675" y="13292"/>
                    <a:pt x="163591" y="13342"/>
                    <a:pt x="162357" y="12308"/>
                  </a:cubicBezTo>
                  <a:cubicBezTo>
                    <a:pt x="162090" y="12074"/>
                    <a:pt x="161890" y="11791"/>
                    <a:pt x="161973" y="11407"/>
                  </a:cubicBezTo>
                  <a:cubicBezTo>
                    <a:pt x="161923" y="11324"/>
                    <a:pt x="161873" y="11257"/>
                    <a:pt x="161857" y="11174"/>
                  </a:cubicBezTo>
                  <a:cubicBezTo>
                    <a:pt x="161640" y="10507"/>
                    <a:pt x="161990" y="9756"/>
                    <a:pt x="161523" y="9139"/>
                  </a:cubicBezTo>
                  <a:cubicBezTo>
                    <a:pt x="161490" y="9056"/>
                    <a:pt x="161506" y="8956"/>
                    <a:pt x="161573" y="8906"/>
                  </a:cubicBezTo>
                  <a:cubicBezTo>
                    <a:pt x="162023" y="8506"/>
                    <a:pt x="161923" y="7955"/>
                    <a:pt x="161990" y="7438"/>
                  </a:cubicBezTo>
                  <a:cubicBezTo>
                    <a:pt x="162123" y="6571"/>
                    <a:pt x="162023" y="5804"/>
                    <a:pt x="161090" y="5387"/>
                  </a:cubicBezTo>
                  <a:cubicBezTo>
                    <a:pt x="160973" y="5304"/>
                    <a:pt x="160989" y="5120"/>
                    <a:pt x="161123" y="5070"/>
                  </a:cubicBezTo>
                  <a:cubicBezTo>
                    <a:pt x="161190" y="5020"/>
                    <a:pt x="161273" y="4987"/>
                    <a:pt x="161356" y="4970"/>
                  </a:cubicBezTo>
                  <a:cubicBezTo>
                    <a:pt x="162040" y="4787"/>
                    <a:pt x="162757" y="5020"/>
                    <a:pt x="163441" y="4804"/>
                  </a:cubicBezTo>
                  <a:cubicBezTo>
                    <a:pt x="163658" y="4754"/>
                    <a:pt x="163824" y="5004"/>
                    <a:pt x="163958" y="5154"/>
                  </a:cubicBezTo>
                  <a:cubicBezTo>
                    <a:pt x="164358" y="5571"/>
                    <a:pt x="164675" y="6054"/>
                    <a:pt x="165225" y="6288"/>
                  </a:cubicBezTo>
                  <a:cubicBezTo>
                    <a:pt x="165559" y="6405"/>
                    <a:pt x="165892" y="6521"/>
                    <a:pt x="166209" y="6671"/>
                  </a:cubicBezTo>
                  <a:cubicBezTo>
                    <a:pt x="167043" y="7022"/>
                    <a:pt x="167193" y="7272"/>
                    <a:pt x="167176" y="8139"/>
                  </a:cubicBezTo>
                  <a:cubicBezTo>
                    <a:pt x="167176" y="8656"/>
                    <a:pt x="167076" y="9206"/>
                    <a:pt x="167160" y="9706"/>
                  </a:cubicBezTo>
                  <a:cubicBezTo>
                    <a:pt x="167276" y="10307"/>
                    <a:pt x="167276" y="10924"/>
                    <a:pt x="167176" y="11524"/>
                  </a:cubicBezTo>
                  <a:close/>
                  <a:moveTo>
                    <a:pt x="186303" y="7055"/>
                  </a:moveTo>
                  <a:cubicBezTo>
                    <a:pt x="186770" y="7372"/>
                    <a:pt x="186887" y="7739"/>
                    <a:pt x="186887" y="8256"/>
                  </a:cubicBezTo>
                  <a:cubicBezTo>
                    <a:pt x="186887" y="9156"/>
                    <a:pt x="186954" y="10057"/>
                    <a:pt x="187071" y="10957"/>
                  </a:cubicBezTo>
                  <a:cubicBezTo>
                    <a:pt x="187154" y="11374"/>
                    <a:pt x="187021" y="11808"/>
                    <a:pt x="186720" y="12124"/>
                  </a:cubicBezTo>
                  <a:cubicBezTo>
                    <a:pt x="186704" y="12341"/>
                    <a:pt x="186604" y="12541"/>
                    <a:pt x="186437" y="12675"/>
                  </a:cubicBezTo>
                  <a:cubicBezTo>
                    <a:pt x="185253" y="13642"/>
                    <a:pt x="183986" y="13659"/>
                    <a:pt x="182651" y="13042"/>
                  </a:cubicBezTo>
                  <a:cubicBezTo>
                    <a:pt x="182034" y="12758"/>
                    <a:pt x="181568" y="12325"/>
                    <a:pt x="181501" y="11591"/>
                  </a:cubicBezTo>
                  <a:cubicBezTo>
                    <a:pt x="181417" y="11374"/>
                    <a:pt x="181217" y="11174"/>
                    <a:pt x="181267" y="11007"/>
                  </a:cubicBezTo>
                  <a:cubicBezTo>
                    <a:pt x="181434" y="10207"/>
                    <a:pt x="181501" y="9390"/>
                    <a:pt x="181467" y="8572"/>
                  </a:cubicBezTo>
                  <a:cubicBezTo>
                    <a:pt x="181484" y="8389"/>
                    <a:pt x="181534" y="8222"/>
                    <a:pt x="181618" y="8072"/>
                  </a:cubicBezTo>
                  <a:cubicBezTo>
                    <a:pt x="181734" y="7739"/>
                    <a:pt x="181834" y="7405"/>
                    <a:pt x="181951" y="7088"/>
                  </a:cubicBezTo>
                  <a:cubicBezTo>
                    <a:pt x="182018" y="6905"/>
                    <a:pt x="182018" y="6671"/>
                    <a:pt x="181868" y="6621"/>
                  </a:cubicBezTo>
                  <a:cubicBezTo>
                    <a:pt x="181317" y="6471"/>
                    <a:pt x="181384" y="5938"/>
                    <a:pt x="181167" y="5587"/>
                  </a:cubicBezTo>
                  <a:cubicBezTo>
                    <a:pt x="181084" y="5454"/>
                    <a:pt x="181001" y="5254"/>
                    <a:pt x="180800" y="5304"/>
                  </a:cubicBezTo>
                  <a:cubicBezTo>
                    <a:pt x="180167" y="5471"/>
                    <a:pt x="179500" y="5154"/>
                    <a:pt x="178866" y="5454"/>
                  </a:cubicBezTo>
                  <a:cubicBezTo>
                    <a:pt x="178482" y="5621"/>
                    <a:pt x="178049" y="5721"/>
                    <a:pt x="177615" y="5721"/>
                  </a:cubicBezTo>
                  <a:cubicBezTo>
                    <a:pt x="176998" y="5771"/>
                    <a:pt x="176631" y="6254"/>
                    <a:pt x="176581" y="6921"/>
                  </a:cubicBezTo>
                  <a:cubicBezTo>
                    <a:pt x="176565" y="7055"/>
                    <a:pt x="176531" y="7188"/>
                    <a:pt x="176481" y="7305"/>
                  </a:cubicBezTo>
                  <a:cubicBezTo>
                    <a:pt x="177098" y="7672"/>
                    <a:pt x="177432" y="8389"/>
                    <a:pt x="177282" y="9089"/>
                  </a:cubicBezTo>
                  <a:cubicBezTo>
                    <a:pt x="177032" y="10073"/>
                    <a:pt x="177098" y="11057"/>
                    <a:pt x="176965" y="12041"/>
                  </a:cubicBezTo>
                  <a:cubicBezTo>
                    <a:pt x="176631" y="12808"/>
                    <a:pt x="175931" y="13042"/>
                    <a:pt x="175214" y="13208"/>
                  </a:cubicBezTo>
                  <a:cubicBezTo>
                    <a:pt x="174497" y="13392"/>
                    <a:pt x="173730" y="13325"/>
                    <a:pt x="173063" y="13008"/>
                  </a:cubicBezTo>
                  <a:cubicBezTo>
                    <a:pt x="172629" y="12825"/>
                    <a:pt x="172262" y="12491"/>
                    <a:pt x="172012" y="12091"/>
                  </a:cubicBezTo>
                  <a:cubicBezTo>
                    <a:pt x="171862" y="11874"/>
                    <a:pt x="171862" y="11591"/>
                    <a:pt x="171996" y="11357"/>
                  </a:cubicBezTo>
                  <a:cubicBezTo>
                    <a:pt x="171762" y="11341"/>
                    <a:pt x="171579" y="11141"/>
                    <a:pt x="171579" y="10924"/>
                  </a:cubicBezTo>
                  <a:cubicBezTo>
                    <a:pt x="171545" y="10607"/>
                    <a:pt x="171579" y="10307"/>
                    <a:pt x="171645" y="10007"/>
                  </a:cubicBezTo>
                  <a:cubicBezTo>
                    <a:pt x="171795" y="9423"/>
                    <a:pt x="171895" y="8823"/>
                    <a:pt x="171946" y="8206"/>
                  </a:cubicBezTo>
                  <a:cubicBezTo>
                    <a:pt x="171996" y="7955"/>
                    <a:pt x="172079" y="7705"/>
                    <a:pt x="172179" y="7472"/>
                  </a:cubicBezTo>
                  <a:cubicBezTo>
                    <a:pt x="171845" y="7088"/>
                    <a:pt x="171412" y="6755"/>
                    <a:pt x="171212" y="6321"/>
                  </a:cubicBezTo>
                  <a:cubicBezTo>
                    <a:pt x="170978" y="5821"/>
                    <a:pt x="170578" y="5354"/>
                    <a:pt x="170578" y="4754"/>
                  </a:cubicBezTo>
                  <a:cubicBezTo>
                    <a:pt x="170311" y="4687"/>
                    <a:pt x="170061" y="4637"/>
                    <a:pt x="169861" y="4554"/>
                  </a:cubicBezTo>
                  <a:cubicBezTo>
                    <a:pt x="169861" y="4537"/>
                    <a:pt x="169861" y="4537"/>
                    <a:pt x="169861" y="4537"/>
                  </a:cubicBezTo>
                  <a:lnTo>
                    <a:pt x="170211" y="4537"/>
                  </a:lnTo>
                  <a:cubicBezTo>
                    <a:pt x="170195" y="4453"/>
                    <a:pt x="170178" y="4387"/>
                    <a:pt x="170161" y="4320"/>
                  </a:cubicBezTo>
                  <a:cubicBezTo>
                    <a:pt x="169928" y="4120"/>
                    <a:pt x="169694" y="3953"/>
                    <a:pt x="169427" y="3803"/>
                  </a:cubicBezTo>
                  <a:cubicBezTo>
                    <a:pt x="169294" y="3736"/>
                    <a:pt x="169144" y="3570"/>
                    <a:pt x="169311" y="3403"/>
                  </a:cubicBezTo>
                  <a:cubicBezTo>
                    <a:pt x="169361" y="3353"/>
                    <a:pt x="169361" y="3403"/>
                    <a:pt x="169461" y="3453"/>
                  </a:cubicBezTo>
                  <a:cubicBezTo>
                    <a:pt x="169878" y="3636"/>
                    <a:pt x="170028" y="3936"/>
                    <a:pt x="170145" y="4353"/>
                  </a:cubicBezTo>
                  <a:cubicBezTo>
                    <a:pt x="170261" y="4453"/>
                    <a:pt x="170411" y="4520"/>
                    <a:pt x="170561" y="4570"/>
                  </a:cubicBezTo>
                  <a:cubicBezTo>
                    <a:pt x="170561" y="4587"/>
                    <a:pt x="170561" y="4587"/>
                    <a:pt x="170561" y="4587"/>
                  </a:cubicBezTo>
                  <a:lnTo>
                    <a:pt x="170561" y="4587"/>
                  </a:lnTo>
                  <a:cubicBezTo>
                    <a:pt x="170561" y="4654"/>
                    <a:pt x="170561" y="4720"/>
                    <a:pt x="170561" y="4787"/>
                  </a:cubicBezTo>
                  <a:cubicBezTo>
                    <a:pt x="171362" y="4970"/>
                    <a:pt x="172379" y="5154"/>
                    <a:pt x="173063" y="5421"/>
                  </a:cubicBezTo>
                  <a:cubicBezTo>
                    <a:pt x="173696" y="5637"/>
                    <a:pt x="174714" y="5704"/>
                    <a:pt x="175364" y="5754"/>
                  </a:cubicBezTo>
                  <a:cubicBezTo>
                    <a:pt x="175831" y="5838"/>
                    <a:pt x="176331" y="5687"/>
                    <a:pt x="176681" y="5371"/>
                  </a:cubicBezTo>
                  <a:cubicBezTo>
                    <a:pt x="176998" y="5037"/>
                    <a:pt x="177415" y="4854"/>
                    <a:pt x="177882" y="4854"/>
                  </a:cubicBezTo>
                  <a:cubicBezTo>
                    <a:pt x="178566" y="4870"/>
                    <a:pt x="179250" y="4470"/>
                    <a:pt x="179933" y="4854"/>
                  </a:cubicBezTo>
                  <a:cubicBezTo>
                    <a:pt x="180050" y="4920"/>
                    <a:pt x="180267" y="4854"/>
                    <a:pt x="180434" y="4804"/>
                  </a:cubicBezTo>
                  <a:cubicBezTo>
                    <a:pt x="180734" y="4720"/>
                    <a:pt x="181051" y="4754"/>
                    <a:pt x="181317" y="4904"/>
                  </a:cubicBezTo>
                  <a:cubicBezTo>
                    <a:pt x="181634" y="5054"/>
                    <a:pt x="181984" y="5120"/>
                    <a:pt x="182335" y="5120"/>
                  </a:cubicBezTo>
                  <a:cubicBezTo>
                    <a:pt x="182668" y="5154"/>
                    <a:pt x="183002" y="5254"/>
                    <a:pt x="183302" y="5421"/>
                  </a:cubicBezTo>
                  <a:cubicBezTo>
                    <a:pt x="184119" y="5821"/>
                    <a:pt x="184969" y="6154"/>
                    <a:pt x="185920" y="5854"/>
                  </a:cubicBezTo>
                  <a:cubicBezTo>
                    <a:pt x="186070" y="5821"/>
                    <a:pt x="186220" y="5804"/>
                    <a:pt x="186370" y="5821"/>
                  </a:cubicBezTo>
                  <a:cubicBezTo>
                    <a:pt x="186437" y="5604"/>
                    <a:pt x="186504" y="5271"/>
                    <a:pt x="186570" y="5271"/>
                  </a:cubicBezTo>
                  <a:lnTo>
                    <a:pt x="186570" y="5271"/>
                  </a:lnTo>
                  <a:cubicBezTo>
                    <a:pt x="186570" y="5271"/>
                    <a:pt x="186570" y="5521"/>
                    <a:pt x="186587" y="5521"/>
                  </a:cubicBezTo>
                  <a:lnTo>
                    <a:pt x="186804" y="5487"/>
                  </a:lnTo>
                  <a:cubicBezTo>
                    <a:pt x="186954" y="5321"/>
                    <a:pt x="187071" y="5254"/>
                    <a:pt x="187454" y="5154"/>
                  </a:cubicBezTo>
                  <a:cubicBezTo>
                    <a:pt x="187287" y="5337"/>
                    <a:pt x="187054" y="5454"/>
                    <a:pt x="186804" y="5487"/>
                  </a:cubicBezTo>
                  <a:cubicBezTo>
                    <a:pt x="186737" y="5554"/>
                    <a:pt x="186670" y="5637"/>
                    <a:pt x="186587" y="5737"/>
                  </a:cubicBezTo>
                  <a:cubicBezTo>
                    <a:pt x="186570" y="5737"/>
                    <a:pt x="186570" y="5788"/>
                    <a:pt x="186554" y="5788"/>
                  </a:cubicBezTo>
                  <a:cubicBezTo>
                    <a:pt x="186554" y="5788"/>
                    <a:pt x="186554" y="5804"/>
                    <a:pt x="186554" y="5821"/>
                  </a:cubicBezTo>
                  <a:lnTo>
                    <a:pt x="186370" y="5821"/>
                  </a:lnTo>
                  <a:cubicBezTo>
                    <a:pt x="186353" y="5871"/>
                    <a:pt x="186337" y="5921"/>
                    <a:pt x="186303" y="5971"/>
                  </a:cubicBezTo>
                  <a:cubicBezTo>
                    <a:pt x="185953" y="6421"/>
                    <a:pt x="185920" y="6771"/>
                    <a:pt x="186320" y="7072"/>
                  </a:cubicBezTo>
                  <a:close/>
                  <a:moveTo>
                    <a:pt x="197059" y="10223"/>
                  </a:moveTo>
                  <a:cubicBezTo>
                    <a:pt x="196643" y="10724"/>
                    <a:pt x="196909" y="11274"/>
                    <a:pt x="196909" y="11808"/>
                  </a:cubicBezTo>
                  <a:cubicBezTo>
                    <a:pt x="196876" y="12208"/>
                    <a:pt x="196693" y="12558"/>
                    <a:pt x="196392" y="12825"/>
                  </a:cubicBezTo>
                  <a:cubicBezTo>
                    <a:pt x="195525" y="13659"/>
                    <a:pt x="193858" y="13942"/>
                    <a:pt x="192774" y="13375"/>
                  </a:cubicBezTo>
                  <a:cubicBezTo>
                    <a:pt x="192107" y="13008"/>
                    <a:pt x="191390" y="12625"/>
                    <a:pt x="191323" y="11707"/>
                  </a:cubicBezTo>
                  <a:cubicBezTo>
                    <a:pt x="191206" y="11474"/>
                    <a:pt x="191039" y="11241"/>
                    <a:pt x="191156" y="10974"/>
                  </a:cubicBezTo>
                  <a:cubicBezTo>
                    <a:pt x="191440" y="10257"/>
                    <a:pt x="191540" y="9456"/>
                    <a:pt x="191456" y="8689"/>
                  </a:cubicBezTo>
                  <a:cubicBezTo>
                    <a:pt x="191473" y="8522"/>
                    <a:pt x="191506" y="8339"/>
                    <a:pt x="191590" y="8189"/>
                  </a:cubicBezTo>
                  <a:cubicBezTo>
                    <a:pt x="191323" y="8105"/>
                    <a:pt x="191190" y="7822"/>
                    <a:pt x="191306" y="7572"/>
                  </a:cubicBezTo>
                  <a:cubicBezTo>
                    <a:pt x="191390" y="7238"/>
                    <a:pt x="191556" y="6921"/>
                    <a:pt x="191673" y="6605"/>
                  </a:cubicBezTo>
                  <a:cubicBezTo>
                    <a:pt x="191756" y="6388"/>
                    <a:pt x="191907" y="6171"/>
                    <a:pt x="191857" y="6004"/>
                  </a:cubicBezTo>
                  <a:cubicBezTo>
                    <a:pt x="191740" y="5504"/>
                    <a:pt x="191890" y="5070"/>
                    <a:pt x="191990" y="4604"/>
                  </a:cubicBezTo>
                  <a:cubicBezTo>
                    <a:pt x="192023" y="4303"/>
                    <a:pt x="192023" y="4003"/>
                    <a:pt x="191990" y="3703"/>
                  </a:cubicBezTo>
                  <a:cubicBezTo>
                    <a:pt x="191923" y="3053"/>
                    <a:pt x="191957" y="2986"/>
                    <a:pt x="192507" y="3053"/>
                  </a:cubicBezTo>
                  <a:cubicBezTo>
                    <a:pt x="192807" y="3086"/>
                    <a:pt x="193141" y="3053"/>
                    <a:pt x="193374" y="3286"/>
                  </a:cubicBezTo>
                  <a:cubicBezTo>
                    <a:pt x="193341" y="3586"/>
                    <a:pt x="193157" y="3936"/>
                    <a:pt x="193274" y="4153"/>
                  </a:cubicBezTo>
                  <a:cubicBezTo>
                    <a:pt x="193708" y="5037"/>
                    <a:pt x="194091" y="5988"/>
                    <a:pt x="195125" y="6371"/>
                  </a:cubicBezTo>
                  <a:cubicBezTo>
                    <a:pt x="195525" y="6538"/>
                    <a:pt x="195909" y="6721"/>
                    <a:pt x="196292" y="6938"/>
                  </a:cubicBezTo>
                  <a:cubicBezTo>
                    <a:pt x="196559" y="7088"/>
                    <a:pt x="196743" y="7338"/>
                    <a:pt x="196826" y="7639"/>
                  </a:cubicBezTo>
                  <a:cubicBezTo>
                    <a:pt x="196893" y="7839"/>
                    <a:pt x="196776" y="7972"/>
                    <a:pt x="196593" y="8022"/>
                  </a:cubicBezTo>
                  <a:cubicBezTo>
                    <a:pt x="196743" y="8539"/>
                    <a:pt x="196909" y="9073"/>
                    <a:pt x="197076" y="9606"/>
                  </a:cubicBezTo>
                  <a:cubicBezTo>
                    <a:pt x="197176" y="9790"/>
                    <a:pt x="197159" y="10023"/>
                    <a:pt x="197059" y="10223"/>
                  </a:cubicBezTo>
                  <a:close/>
                  <a:moveTo>
                    <a:pt x="206615" y="12391"/>
                  </a:moveTo>
                  <a:cubicBezTo>
                    <a:pt x="206415" y="12875"/>
                    <a:pt x="206048" y="13292"/>
                    <a:pt x="205564" y="13508"/>
                  </a:cubicBezTo>
                  <a:cubicBezTo>
                    <a:pt x="204280" y="14059"/>
                    <a:pt x="203029" y="14025"/>
                    <a:pt x="201845" y="13192"/>
                  </a:cubicBezTo>
                  <a:cubicBezTo>
                    <a:pt x="201429" y="12942"/>
                    <a:pt x="201178" y="12475"/>
                    <a:pt x="201228" y="11974"/>
                  </a:cubicBezTo>
                  <a:cubicBezTo>
                    <a:pt x="201128" y="11874"/>
                    <a:pt x="200995" y="11774"/>
                    <a:pt x="200995" y="11674"/>
                  </a:cubicBezTo>
                  <a:cubicBezTo>
                    <a:pt x="201045" y="10557"/>
                    <a:pt x="201328" y="9440"/>
                    <a:pt x="201228" y="8289"/>
                  </a:cubicBezTo>
                  <a:cubicBezTo>
                    <a:pt x="201662" y="7522"/>
                    <a:pt x="201495" y="6821"/>
                    <a:pt x="201112" y="6088"/>
                  </a:cubicBezTo>
                  <a:cubicBezTo>
                    <a:pt x="200962" y="5821"/>
                    <a:pt x="201228" y="5521"/>
                    <a:pt x="201495" y="5621"/>
                  </a:cubicBezTo>
                  <a:cubicBezTo>
                    <a:pt x="202096" y="5888"/>
                    <a:pt x="202713" y="5788"/>
                    <a:pt x="203313" y="5838"/>
                  </a:cubicBezTo>
                  <a:cubicBezTo>
                    <a:pt x="203663" y="5871"/>
                    <a:pt x="204030" y="5838"/>
                    <a:pt x="204263" y="6188"/>
                  </a:cubicBezTo>
                  <a:cubicBezTo>
                    <a:pt x="204630" y="6638"/>
                    <a:pt x="205147" y="6938"/>
                    <a:pt x="205714" y="7022"/>
                  </a:cubicBezTo>
                  <a:cubicBezTo>
                    <a:pt x="206248" y="7122"/>
                    <a:pt x="206381" y="7455"/>
                    <a:pt x="206531" y="7872"/>
                  </a:cubicBezTo>
                  <a:cubicBezTo>
                    <a:pt x="206615" y="8156"/>
                    <a:pt x="206665" y="8472"/>
                    <a:pt x="206648" y="8773"/>
                  </a:cubicBezTo>
                  <a:cubicBezTo>
                    <a:pt x="206631" y="9073"/>
                    <a:pt x="206648" y="9390"/>
                    <a:pt x="206681" y="9690"/>
                  </a:cubicBezTo>
                  <a:cubicBezTo>
                    <a:pt x="206832" y="10590"/>
                    <a:pt x="206882" y="11491"/>
                    <a:pt x="206615" y="12391"/>
                  </a:cubicBezTo>
                  <a:close/>
                  <a:moveTo>
                    <a:pt x="226209" y="8789"/>
                  </a:moveTo>
                  <a:cubicBezTo>
                    <a:pt x="226376" y="9139"/>
                    <a:pt x="226442" y="9523"/>
                    <a:pt x="226376" y="9906"/>
                  </a:cubicBezTo>
                  <a:cubicBezTo>
                    <a:pt x="226292" y="10757"/>
                    <a:pt x="226192" y="11607"/>
                    <a:pt x="226426" y="12441"/>
                  </a:cubicBezTo>
                  <a:cubicBezTo>
                    <a:pt x="226459" y="12525"/>
                    <a:pt x="226309" y="12658"/>
                    <a:pt x="226259" y="12775"/>
                  </a:cubicBezTo>
                  <a:cubicBezTo>
                    <a:pt x="226209" y="12891"/>
                    <a:pt x="226192" y="12942"/>
                    <a:pt x="226176" y="13042"/>
                  </a:cubicBezTo>
                  <a:cubicBezTo>
                    <a:pt x="226176" y="13175"/>
                    <a:pt x="226042" y="13275"/>
                    <a:pt x="225909" y="13258"/>
                  </a:cubicBezTo>
                  <a:cubicBezTo>
                    <a:pt x="225142" y="13959"/>
                    <a:pt x="224241" y="14359"/>
                    <a:pt x="223207" y="14176"/>
                  </a:cubicBezTo>
                  <a:cubicBezTo>
                    <a:pt x="222323" y="14009"/>
                    <a:pt x="221406" y="13792"/>
                    <a:pt x="221173" y="12708"/>
                  </a:cubicBezTo>
                  <a:cubicBezTo>
                    <a:pt x="220923" y="12408"/>
                    <a:pt x="220956" y="12058"/>
                    <a:pt x="220923" y="11707"/>
                  </a:cubicBezTo>
                  <a:cubicBezTo>
                    <a:pt x="220656" y="11391"/>
                    <a:pt x="220773" y="11040"/>
                    <a:pt x="220839" y="10707"/>
                  </a:cubicBezTo>
                  <a:cubicBezTo>
                    <a:pt x="220906" y="10357"/>
                    <a:pt x="221089" y="10023"/>
                    <a:pt x="221039" y="9690"/>
                  </a:cubicBezTo>
                  <a:cubicBezTo>
                    <a:pt x="220973" y="8706"/>
                    <a:pt x="221423" y="7955"/>
                    <a:pt x="222040" y="7255"/>
                  </a:cubicBezTo>
                  <a:cubicBezTo>
                    <a:pt x="222057" y="7222"/>
                    <a:pt x="222107" y="7205"/>
                    <a:pt x="222140" y="7172"/>
                  </a:cubicBezTo>
                  <a:cubicBezTo>
                    <a:pt x="222273" y="7055"/>
                    <a:pt x="222323" y="6871"/>
                    <a:pt x="222240" y="6705"/>
                  </a:cubicBezTo>
                  <a:cubicBezTo>
                    <a:pt x="222123" y="6421"/>
                    <a:pt x="222023" y="6138"/>
                    <a:pt x="221940" y="5838"/>
                  </a:cubicBezTo>
                  <a:cubicBezTo>
                    <a:pt x="221923" y="5754"/>
                    <a:pt x="221957" y="5671"/>
                    <a:pt x="222023" y="5621"/>
                  </a:cubicBezTo>
                  <a:cubicBezTo>
                    <a:pt x="222073" y="5571"/>
                    <a:pt x="222190" y="5537"/>
                    <a:pt x="222240" y="5571"/>
                  </a:cubicBezTo>
                  <a:cubicBezTo>
                    <a:pt x="222440" y="5671"/>
                    <a:pt x="222607" y="5888"/>
                    <a:pt x="222790" y="5921"/>
                  </a:cubicBezTo>
                  <a:cubicBezTo>
                    <a:pt x="224041" y="6104"/>
                    <a:pt x="225192" y="6771"/>
                    <a:pt x="226526" y="6821"/>
                  </a:cubicBezTo>
                  <a:cubicBezTo>
                    <a:pt x="226042" y="6838"/>
                    <a:pt x="225592" y="7122"/>
                    <a:pt x="225375" y="7555"/>
                  </a:cubicBezTo>
                  <a:cubicBezTo>
                    <a:pt x="226092" y="7955"/>
                    <a:pt x="226092" y="7955"/>
                    <a:pt x="226192" y="8806"/>
                  </a:cubicBezTo>
                  <a:close/>
                  <a:moveTo>
                    <a:pt x="233380" y="5137"/>
                  </a:moveTo>
                  <a:cubicBezTo>
                    <a:pt x="233396" y="5104"/>
                    <a:pt x="233430" y="5087"/>
                    <a:pt x="233480" y="5070"/>
                  </a:cubicBezTo>
                  <a:cubicBezTo>
                    <a:pt x="233780" y="5070"/>
                    <a:pt x="233730" y="5337"/>
                    <a:pt x="233813" y="5521"/>
                  </a:cubicBezTo>
                  <a:cubicBezTo>
                    <a:pt x="233846" y="5621"/>
                    <a:pt x="233846" y="5721"/>
                    <a:pt x="233746" y="5721"/>
                  </a:cubicBezTo>
                  <a:cubicBezTo>
                    <a:pt x="233663" y="5737"/>
                    <a:pt x="233596" y="5721"/>
                    <a:pt x="233530" y="5671"/>
                  </a:cubicBezTo>
                  <a:cubicBezTo>
                    <a:pt x="233446" y="5537"/>
                    <a:pt x="233363" y="5387"/>
                    <a:pt x="233296" y="5254"/>
                  </a:cubicBezTo>
                  <a:cubicBezTo>
                    <a:pt x="233313" y="5204"/>
                    <a:pt x="233346" y="5171"/>
                    <a:pt x="233380" y="5137"/>
                  </a:cubicBezTo>
                  <a:close/>
                  <a:moveTo>
                    <a:pt x="236064" y="12375"/>
                  </a:moveTo>
                  <a:cubicBezTo>
                    <a:pt x="236031" y="12441"/>
                    <a:pt x="235964" y="12525"/>
                    <a:pt x="235914" y="12575"/>
                  </a:cubicBezTo>
                  <a:cubicBezTo>
                    <a:pt x="236064" y="13158"/>
                    <a:pt x="235848" y="13592"/>
                    <a:pt x="235347" y="13909"/>
                  </a:cubicBezTo>
                  <a:cubicBezTo>
                    <a:pt x="233963" y="14826"/>
                    <a:pt x="231862" y="14509"/>
                    <a:pt x="230861" y="13208"/>
                  </a:cubicBezTo>
                  <a:cubicBezTo>
                    <a:pt x="230728" y="13025"/>
                    <a:pt x="230711" y="12775"/>
                    <a:pt x="230845" y="12591"/>
                  </a:cubicBezTo>
                  <a:cubicBezTo>
                    <a:pt x="230561" y="12241"/>
                    <a:pt x="230461" y="11774"/>
                    <a:pt x="230595" y="11357"/>
                  </a:cubicBezTo>
                  <a:cubicBezTo>
                    <a:pt x="230845" y="10523"/>
                    <a:pt x="230828" y="9640"/>
                    <a:pt x="230811" y="8756"/>
                  </a:cubicBezTo>
                  <a:cubicBezTo>
                    <a:pt x="230811" y="8256"/>
                    <a:pt x="230678" y="7989"/>
                    <a:pt x="230128" y="7839"/>
                  </a:cubicBezTo>
                  <a:cubicBezTo>
                    <a:pt x="230695" y="7755"/>
                    <a:pt x="231162" y="7605"/>
                    <a:pt x="231629" y="7622"/>
                  </a:cubicBezTo>
                  <a:cubicBezTo>
                    <a:pt x="232212" y="7639"/>
                    <a:pt x="232796" y="7822"/>
                    <a:pt x="233363" y="7455"/>
                  </a:cubicBezTo>
                  <a:cubicBezTo>
                    <a:pt x="233563" y="7322"/>
                    <a:pt x="233880" y="7422"/>
                    <a:pt x="234113" y="7555"/>
                  </a:cubicBezTo>
                  <a:cubicBezTo>
                    <a:pt x="234497" y="7755"/>
                    <a:pt x="234880" y="7989"/>
                    <a:pt x="235264" y="8206"/>
                  </a:cubicBezTo>
                  <a:cubicBezTo>
                    <a:pt x="235748" y="8439"/>
                    <a:pt x="236064" y="8889"/>
                    <a:pt x="236148" y="9423"/>
                  </a:cubicBezTo>
                  <a:cubicBezTo>
                    <a:pt x="236198" y="9806"/>
                    <a:pt x="236198" y="11941"/>
                    <a:pt x="236064" y="12375"/>
                  </a:cubicBezTo>
                  <a:close/>
                  <a:moveTo>
                    <a:pt x="242151" y="4537"/>
                  </a:moveTo>
                  <a:cubicBezTo>
                    <a:pt x="242234" y="4270"/>
                    <a:pt x="242501" y="4387"/>
                    <a:pt x="242685" y="4470"/>
                  </a:cubicBezTo>
                  <a:cubicBezTo>
                    <a:pt x="242968" y="4570"/>
                    <a:pt x="243285" y="4554"/>
                    <a:pt x="243569" y="4420"/>
                  </a:cubicBezTo>
                  <a:cubicBezTo>
                    <a:pt x="243769" y="4370"/>
                    <a:pt x="243952" y="4170"/>
                    <a:pt x="244219" y="4403"/>
                  </a:cubicBezTo>
                  <a:cubicBezTo>
                    <a:pt x="244019" y="4837"/>
                    <a:pt x="243602" y="5070"/>
                    <a:pt x="243268" y="5354"/>
                  </a:cubicBezTo>
                  <a:cubicBezTo>
                    <a:pt x="242918" y="5637"/>
                    <a:pt x="242535" y="5571"/>
                    <a:pt x="242301" y="5137"/>
                  </a:cubicBezTo>
                  <a:cubicBezTo>
                    <a:pt x="242184" y="4954"/>
                    <a:pt x="242118" y="4737"/>
                    <a:pt x="242134" y="4537"/>
                  </a:cubicBezTo>
                  <a:close/>
                  <a:moveTo>
                    <a:pt x="245686" y="13108"/>
                  </a:moveTo>
                  <a:cubicBezTo>
                    <a:pt x="245703" y="13325"/>
                    <a:pt x="245620" y="13542"/>
                    <a:pt x="245486" y="13709"/>
                  </a:cubicBezTo>
                  <a:cubicBezTo>
                    <a:pt x="244236" y="15043"/>
                    <a:pt x="241667" y="14709"/>
                    <a:pt x="240767" y="13408"/>
                  </a:cubicBezTo>
                  <a:cubicBezTo>
                    <a:pt x="240684" y="13275"/>
                    <a:pt x="240734" y="13075"/>
                    <a:pt x="240717" y="12908"/>
                  </a:cubicBezTo>
                  <a:cubicBezTo>
                    <a:pt x="240567" y="12641"/>
                    <a:pt x="240467" y="12358"/>
                    <a:pt x="240433" y="12058"/>
                  </a:cubicBezTo>
                  <a:cubicBezTo>
                    <a:pt x="240367" y="11441"/>
                    <a:pt x="240550" y="9856"/>
                    <a:pt x="240817" y="8856"/>
                  </a:cubicBezTo>
                  <a:cubicBezTo>
                    <a:pt x="240617" y="8823"/>
                    <a:pt x="240467" y="8689"/>
                    <a:pt x="240584" y="8522"/>
                  </a:cubicBezTo>
                  <a:cubicBezTo>
                    <a:pt x="240867" y="8089"/>
                    <a:pt x="241267" y="7722"/>
                    <a:pt x="241734" y="7505"/>
                  </a:cubicBezTo>
                  <a:cubicBezTo>
                    <a:pt x="242101" y="7322"/>
                    <a:pt x="242435" y="7088"/>
                    <a:pt x="242735" y="6821"/>
                  </a:cubicBezTo>
                  <a:cubicBezTo>
                    <a:pt x="242668" y="6588"/>
                    <a:pt x="242501" y="6605"/>
                    <a:pt x="242385" y="6571"/>
                  </a:cubicBezTo>
                  <a:cubicBezTo>
                    <a:pt x="242268" y="6521"/>
                    <a:pt x="241968" y="6571"/>
                    <a:pt x="242101" y="6288"/>
                  </a:cubicBezTo>
                  <a:cubicBezTo>
                    <a:pt x="242118" y="6238"/>
                    <a:pt x="242351" y="6221"/>
                    <a:pt x="242451" y="6254"/>
                  </a:cubicBezTo>
                  <a:cubicBezTo>
                    <a:pt x="242768" y="6388"/>
                    <a:pt x="243102" y="6471"/>
                    <a:pt x="243452" y="6521"/>
                  </a:cubicBezTo>
                  <a:cubicBezTo>
                    <a:pt x="244152" y="6638"/>
                    <a:pt x="244853" y="6805"/>
                    <a:pt x="245620" y="6988"/>
                  </a:cubicBezTo>
                  <a:cubicBezTo>
                    <a:pt x="245520" y="7422"/>
                    <a:pt x="245286" y="7822"/>
                    <a:pt x="244953" y="8139"/>
                  </a:cubicBezTo>
                  <a:cubicBezTo>
                    <a:pt x="245019" y="8189"/>
                    <a:pt x="245086" y="8256"/>
                    <a:pt x="245119" y="8322"/>
                  </a:cubicBezTo>
                  <a:cubicBezTo>
                    <a:pt x="245536" y="8289"/>
                    <a:pt x="245536" y="8289"/>
                    <a:pt x="245470" y="8689"/>
                  </a:cubicBezTo>
                  <a:cubicBezTo>
                    <a:pt x="245586" y="8873"/>
                    <a:pt x="245786" y="9056"/>
                    <a:pt x="245786" y="9239"/>
                  </a:cubicBezTo>
                  <a:cubicBezTo>
                    <a:pt x="245853" y="10373"/>
                    <a:pt x="245870" y="11491"/>
                    <a:pt x="245886" y="12625"/>
                  </a:cubicBezTo>
                  <a:cubicBezTo>
                    <a:pt x="245886" y="12791"/>
                    <a:pt x="245753" y="12958"/>
                    <a:pt x="245686" y="13108"/>
                  </a:cubicBezTo>
                  <a:close/>
                  <a:moveTo>
                    <a:pt x="255442" y="13859"/>
                  </a:moveTo>
                  <a:cubicBezTo>
                    <a:pt x="255158" y="14126"/>
                    <a:pt x="254791" y="14259"/>
                    <a:pt x="254408" y="14242"/>
                  </a:cubicBezTo>
                  <a:cubicBezTo>
                    <a:pt x="254208" y="14526"/>
                    <a:pt x="253891" y="14709"/>
                    <a:pt x="253541" y="14726"/>
                  </a:cubicBezTo>
                  <a:cubicBezTo>
                    <a:pt x="252624" y="14809"/>
                    <a:pt x="251806" y="14626"/>
                    <a:pt x="251106" y="14009"/>
                  </a:cubicBezTo>
                  <a:cubicBezTo>
                    <a:pt x="250989" y="14009"/>
                    <a:pt x="250889" y="13925"/>
                    <a:pt x="250873" y="13792"/>
                  </a:cubicBezTo>
                  <a:cubicBezTo>
                    <a:pt x="250689" y="13659"/>
                    <a:pt x="250572" y="13442"/>
                    <a:pt x="250589" y="13208"/>
                  </a:cubicBezTo>
                  <a:cubicBezTo>
                    <a:pt x="250289" y="12841"/>
                    <a:pt x="250156" y="12358"/>
                    <a:pt x="250239" y="11891"/>
                  </a:cubicBezTo>
                  <a:cubicBezTo>
                    <a:pt x="250472" y="11407"/>
                    <a:pt x="250639" y="10907"/>
                    <a:pt x="250522" y="10407"/>
                  </a:cubicBezTo>
                  <a:cubicBezTo>
                    <a:pt x="250372" y="9806"/>
                    <a:pt x="250622" y="9289"/>
                    <a:pt x="250689" y="8739"/>
                  </a:cubicBezTo>
                  <a:cubicBezTo>
                    <a:pt x="250739" y="8356"/>
                    <a:pt x="250973" y="8156"/>
                    <a:pt x="251323" y="8005"/>
                  </a:cubicBezTo>
                  <a:cubicBezTo>
                    <a:pt x="251706" y="7805"/>
                    <a:pt x="252140" y="7739"/>
                    <a:pt x="252574" y="7839"/>
                  </a:cubicBezTo>
                  <a:cubicBezTo>
                    <a:pt x="252640" y="7639"/>
                    <a:pt x="252807" y="7488"/>
                    <a:pt x="253007" y="7422"/>
                  </a:cubicBezTo>
                  <a:cubicBezTo>
                    <a:pt x="253291" y="7338"/>
                    <a:pt x="253507" y="7405"/>
                    <a:pt x="253574" y="7739"/>
                  </a:cubicBezTo>
                  <a:lnTo>
                    <a:pt x="254141" y="7655"/>
                  </a:lnTo>
                  <a:cubicBezTo>
                    <a:pt x="254158" y="7539"/>
                    <a:pt x="254174" y="7405"/>
                    <a:pt x="254191" y="7288"/>
                  </a:cubicBezTo>
                  <a:cubicBezTo>
                    <a:pt x="254208" y="7222"/>
                    <a:pt x="254258" y="7155"/>
                    <a:pt x="254291" y="7088"/>
                  </a:cubicBezTo>
                  <a:cubicBezTo>
                    <a:pt x="254391" y="7122"/>
                    <a:pt x="254491" y="7188"/>
                    <a:pt x="254591" y="7255"/>
                  </a:cubicBezTo>
                  <a:cubicBezTo>
                    <a:pt x="254625" y="7322"/>
                    <a:pt x="254658" y="7405"/>
                    <a:pt x="254658" y="7472"/>
                  </a:cubicBezTo>
                  <a:cubicBezTo>
                    <a:pt x="255058" y="7422"/>
                    <a:pt x="255442" y="7572"/>
                    <a:pt x="255709" y="7872"/>
                  </a:cubicBezTo>
                  <a:cubicBezTo>
                    <a:pt x="255975" y="8156"/>
                    <a:pt x="255492" y="8272"/>
                    <a:pt x="255458" y="8506"/>
                  </a:cubicBezTo>
                  <a:cubicBezTo>
                    <a:pt x="255442" y="8622"/>
                    <a:pt x="255458" y="8756"/>
                    <a:pt x="255492" y="8873"/>
                  </a:cubicBezTo>
                  <a:cubicBezTo>
                    <a:pt x="255709" y="9490"/>
                    <a:pt x="255692" y="10140"/>
                    <a:pt x="255825" y="10757"/>
                  </a:cubicBezTo>
                  <a:cubicBezTo>
                    <a:pt x="255992" y="11491"/>
                    <a:pt x="255709" y="12108"/>
                    <a:pt x="255675" y="12775"/>
                  </a:cubicBezTo>
                  <a:cubicBezTo>
                    <a:pt x="255675" y="12858"/>
                    <a:pt x="255659" y="12942"/>
                    <a:pt x="255642" y="13025"/>
                  </a:cubicBezTo>
                  <a:cubicBezTo>
                    <a:pt x="255925" y="13375"/>
                    <a:pt x="255709" y="13659"/>
                    <a:pt x="255442" y="13859"/>
                  </a:cubicBezTo>
                  <a:close/>
                  <a:moveTo>
                    <a:pt x="265764" y="13025"/>
                  </a:moveTo>
                  <a:cubicBezTo>
                    <a:pt x="265981" y="13659"/>
                    <a:pt x="265564" y="14009"/>
                    <a:pt x="265147" y="14276"/>
                  </a:cubicBezTo>
                  <a:cubicBezTo>
                    <a:pt x="264764" y="14492"/>
                    <a:pt x="264380" y="14659"/>
                    <a:pt x="263963" y="14793"/>
                  </a:cubicBezTo>
                  <a:cubicBezTo>
                    <a:pt x="263346" y="14876"/>
                    <a:pt x="262712" y="14843"/>
                    <a:pt x="262095" y="14726"/>
                  </a:cubicBezTo>
                  <a:cubicBezTo>
                    <a:pt x="261262" y="14676"/>
                    <a:pt x="260745" y="14075"/>
                    <a:pt x="260211" y="13542"/>
                  </a:cubicBezTo>
                  <a:cubicBezTo>
                    <a:pt x="260178" y="13492"/>
                    <a:pt x="260211" y="13375"/>
                    <a:pt x="260211" y="13292"/>
                  </a:cubicBezTo>
                  <a:cubicBezTo>
                    <a:pt x="260094" y="12641"/>
                    <a:pt x="260294" y="12008"/>
                    <a:pt x="260344" y="11391"/>
                  </a:cubicBezTo>
                  <a:cubicBezTo>
                    <a:pt x="260378" y="10707"/>
                    <a:pt x="260361" y="10023"/>
                    <a:pt x="260445" y="9340"/>
                  </a:cubicBezTo>
                  <a:cubicBezTo>
                    <a:pt x="260528" y="8656"/>
                    <a:pt x="260761" y="8422"/>
                    <a:pt x="261428" y="8389"/>
                  </a:cubicBezTo>
                  <a:cubicBezTo>
                    <a:pt x="261929" y="8406"/>
                    <a:pt x="262446" y="8339"/>
                    <a:pt x="262946" y="8222"/>
                  </a:cubicBezTo>
                  <a:cubicBezTo>
                    <a:pt x="262646" y="7805"/>
                    <a:pt x="262145" y="7705"/>
                    <a:pt x="261712" y="7539"/>
                  </a:cubicBezTo>
                  <a:cubicBezTo>
                    <a:pt x="261378" y="7422"/>
                    <a:pt x="261112" y="7172"/>
                    <a:pt x="260961" y="6871"/>
                  </a:cubicBezTo>
                  <a:cubicBezTo>
                    <a:pt x="260911" y="6755"/>
                    <a:pt x="260895" y="6621"/>
                    <a:pt x="260945" y="6505"/>
                  </a:cubicBezTo>
                  <a:cubicBezTo>
                    <a:pt x="260995" y="6388"/>
                    <a:pt x="261145" y="6355"/>
                    <a:pt x="261262" y="6421"/>
                  </a:cubicBezTo>
                  <a:cubicBezTo>
                    <a:pt x="262045" y="6755"/>
                    <a:pt x="262846" y="6788"/>
                    <a:pt x="263680" y="6755"/>
                  </a:cubicBezTo>
                  <a:cubicBezTo>
                    <a:pt x="264180" y="6721"/>
                    <a:pt x="264680" y="6755"/>
                    <a:pt x="265147" y="7105"/>
                  </a:cubicBezTo>
                  <a:cubicBezTo>
                    <a:pt x="266481" y="8089"/>
                    <a:pt x="266331" y="8239"/>
                    <a:pt x="265514" y="9373"/>
                  </a:cubicBezTo>
                  <a:cubicBezTo>
                    <a:pt x="265714" y="10574"/>
                    <a:pt x="265964" y="11791"/>
                    <a:pt x="265764" y="13025"/>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5800" name="Google Shape;5800;p45"/>
          <p:cNvSpPr/>
          <p:nvPr/>
        </p:nvSpPr>
        <p:spPr>
          <a:xfrm rot="4930230" flipH="1">
            <a:off x="10227056" y="1673822"/>
            <a:ext cx="302785" cy="816333"/>
          </a:xfrm>
          <a:custGeom>
            <a:avLst/>
            <a:gdLst/>
            <a:ahLst/>
            <a:cxnLst/>
            <a:rect l="l" t="t" r="r" b="b"/>
            <a:pathLst>
              <a:path w="7729" h="20838" extrusionOk="0">
                <a:moveTo>
                  <a:pt x="3567" y="1"/>
                </a:moveTo>
                <a:cubicBezTo>
                  <a:pt x="3458" y="1"/>
                  <a:pt x="3346" y="5"/>
                  <a:pt x="3231" y="13"/>
                </a:cubicBezTo>
                <a:cubicBezTo>
                  <a:pt x="3192" y="13"/>
                  <a:pt x="3167" y="26"/>
                  <a:pt x="3141" y="39"/>
                </a:cubicBezTo>
                <a:lnTo>
                  <a:pt x="3050" y="39"/>
                </a:lnTo>
                <a:cubicBezTo>
                  <a:pt x="621" y="387"/>
                  <a:pt x="0" y="2236"/>
                  <a:pt x="13" y="3179"/>
                </a:cubicBezTo>
                <a:lnTo>
                  <a:pt x="13" y="3231"/>
                </a:lnTo>
                <a:lnTo>
                  <a:pt x="866" y="11011"/>
                </a:lnTo>
                <a:lnTo>
                  <a:pt x="1706" y="18597"/>
                </a:lnTo>
                <a:lnTo>
                  <a:pt x="1706" y="18649"/>
                </a:lnTo>
                <a:cubicBezTo>
                  <a:pt x="1852" y="19440"/>
                  <a:pt x="2571" y="20837"/>
                  <a:pt x="4120" y="20837"/>
                </a:cubicBezTo>
                <a:cubicBezTo>
                  <a:pt x="4217" y="20837"/>
                  <a:pt x="4317" y="20832"/>
                  <a:pt x="4420" y="20820"/>
                </a:cubicBezTo>
                <a:cubicBezTo>
                  <a:pt x="6178" y="20626"/>
                  <a:pt x="6617" y="18972"/>
                  <a:pt x="6604" y="18119"/>
                </a:cubicBezTo>
                <a:lnTo>
                  <a:pt x="6604" y="18068"/>
                </a:lnTo>
                <a:lnTo>
                  <a:pt x="5377" y="6940"/>
                </a:lnTo>
                <a:lnTo>
                  <a:pt x="4252" y="7069"/>
                </a:lnTo>
                <a:lnTo>
                  <a:pt x="5467" y="18158"/>
                </a:lnTo>
                <a:cubicBezTo>
                  <a:pt x="5467" y="18378"/>
                  <a:pt x="5402" y="19567"/>
                  <a:pt x="4304" y="19683"/>
                </a:cubicBezTo>
                <a:cubicBezTo>
                  <a:pt x="4251" y="19689"/>
                  <a:pt x="4199" y="19691"/>
                  <a:pt x="4150" y="19691"/>
                </a:cubicBezTo>
                <a:cubicBezTo>
                  <a:pt x="3176" y="19691"/>
                  <a:pt x="2893" y="18651"/>
                  <a:pt x="2843" y="18442"/>
                </a:cubicBezTo>
                <a:lnTo>
                  <a:pt x="2003" y="10882"/>
                </a:lnTo>
                <a:lnTo>
                  <a:pt x="1163" y="3140"/>
                </a:lnTo>
                <a:cubicBezTo>
                  <a:pt x="1163" y="2882"/>
                  <a:pt x="1293" y="1408"/>
                  <a:pt x="3257" y="1150"/>
                </a:cubicBezTo>
                <a:cubicBezTo>
                  <a:pt x="3368" y="1141"/>
                  <a:pt x="3474" y="1136"/>
                  <a:pt x="3575" y="1136"/>
                </a:cubicBezTo>
                <a:cubicBezTo>
                  <a:pt x="5284" y="1136"/>
                  <a:pt x="5690" y="2404"/>
                  <a:pt x="5738" y="2636"/>
                </a:cubicBezTo>
                <a:lnTo>
                  <a:pt x="6617" y="10585"/>
                </a:lnTo>
                <a:lnTo>
                  <a:pt x="7729" y="10585"/>
                </a:lnTo>
                <a:lnTo>
                  <a:pt x="6876" y="2481"/>
                </a:lnTo>
                <a:lnTo>
                  <a:pt x="6863" y="2442"/>
                </a:lnTo>
                <a:cubicBezTo>
                  <a:pt x="6678" y="1556"/>
                  <a:pt x="5755" y="1"/>
                  <a:pt x="3567" y="1"/>
                </a:cubicBezTo>
                <a:close/>
              </a:path>
            </a:pathLst>
          </a:custGeom>
          <a:solidFill>
            <a:srgbClr val="29486D">
              <a:alpha val="2366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822" name="Google Shape;5822;p45"/>
          <p:cNvSpPr/>
          <p:nvPr/>
        </p:nvSpPr>
        <p:spPr>
          <a:xfrm rot="4930230" flipH="1">
            <a:off x="10238466" y="1694926"/>
            <a:ext cx="302785" cy="816333"/>
          </a:xfrm>
          <a:custGeom>
            <a:avLst/>
            <a:gdLst/>
            <a:ahLst/>
            <a:cxnLst/>
            <a:rect l="l" t="t" r="r" b="b"/>
            <a:pathLst>
              <a:path w="7729" h="20838" extrusionOk="0">
                <a:moveTo>
                  <a:pt x="3567" y="1"/>
                </a:moveTo>
                <a:cubicBezTo>
                  <a:pt x="3458" y="1"/>
                  <a:pt x="3346" y="5"/>
                  <a:pt x="3231" y="13"/>
                </a:cubicBezTo>
                <a:cubicBezTo>
                  <a:pt x="3192" y="13"/>
                  <a:pt x="3167" y="26"/>
                  <a:pt x="3141" y="39"/>
                </a:cubicBezTo>
                <a:lnTo>
                  <a:pt x="3050" y="39"/>
                </a:lnTo>
                <a:cubicBezTo>
                  <a:pt x="621" y="387"/>
                  <a:pt x="0" y="2236"/>
                  <a:pt x="13" y="3179"/>
                </a:cubicBezTo>
                <a:lnTo>
                  <a:pt x="13" y="3231"/>
                </a:lnTo>
                <a:lnTo>
                  <a:pt x="866" y="11011"/>
                </a:lnTo>
                <a:lnTo>
                  <a:pt x="1706" y="18597"/>
                </a:lnTo>
                <a:lnTo>
                  <a:pt x="1706" y="18649"/>
                </a:lnTo>
                <a:cubicBezTo>
                  <a:pt x="1852" y="19440"/>
                  <a:pt x="2571" y="20837"/>
                  <a:pt x="4120" y="20837"/>
                </a:cubicBezTo>
                <a:cubicBezTo>
                  <a:pt x="4217" y="20837"/>
                  <a:pt x="4317" y="20832"/>
                  <a:pt x="4420" y="20820"/>
                </a:cubicBezTo>
                <a:cubicBezTo>
                  <a:pt x="6178" y="20626"/>
                  <a:pt x="6617" y="18972"/>
                  <a:pt x="6604" y="18119"/>
                </a:cubicBezTo>
                <a:lnTo>
                  <a:pt x="6604" y="18068"/>
                </a:lnTo>
                <a:lnTo>
                  <a:pt x="5377" y="6940"/>
                </a:lnTo>
                <a:lnTo>
                  <a:pt x="4252" y="7069"/>
                </a:lnTo>
                <a:lnTo>
                  <a:pt x="5467" y="18158"/>
                </a:lnTo>
                <a:cubicBezTo>
                  <a:pt x="5467" y="18378"/>
                  <a:pt x="5402" y="19567"/>
                  <a:pt x="4304" y="19683"/>
                </a:cubicBezTo>
                <a:cubicBezTo>
                  <a:pt x="4251" y="19689"/>
                  <a:pt x="4199" y="19691"/>
                  <a:pt x="4150" y="19691"/>
                </a:cubicBezTo>
                <a:cubicBezTo>
                  <a:pt x="3176" y="19691"/>
                  <a:pt x="2893" y="18651"/>
                  <a:pt x="2843" y="18442"/>
                </a:cubicBezTo>
                <a:lnTo>
                  <a:pt x="2003" y="10882"/>
                </a:lnTo>
                <a:lnTo>
                  <a:pt x="1163" y="3140"/>
                </a:lnTo>
                <a:cubicBezTo>
                  <a:pt x="1163" y="2882"/>
                  <a:pt x="1293" y="1408"/>
                  <a:pt x="3257" y="1150"/>
                </a:cubicBezTo>
                <a:cubicBezTo>
                  <a:pt x="3368" y="1141"/>
                  <a:pt x="3474" y="1136"/>
                  <a:pt x="3575" y="1136"/>
                </a:cubicBezTo>
                <a:cubicBezTo>
                  <a:pt x="5284" y="1136"/>
                  <a:pt x="5690" y="2404"/>
                  <a:pt x="5738" y="2636"/>
                </a:cubicBezTo>
                <a:lnTo>
                  <a:pt x="6617" y="10585"/>
                </a:lnTo>
                <a:lnTo>
                  <a:pt x="7729" y="10585"/>
                </a:lnTo>
                <a:lnTo>
                  <a:pt x="6876" y="2481"/>
                </a:lnTo>
                <a:lnTo>
                  <a:pt x="6863" y="2442"/>
                </a:lnTo>
                <a:cubicBezTo>
                  <a:pt x="6678" y="1556"/>
                  <a:pt x="5755" y="1"/>
                  <a:pt x="3567"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 name="TextBox 60">
            <a:extLst>
              <a:ext uri="{FF2B5EF4-FFF2-40B4-BE49-F238E27FC236}">
                <a16:creationId xmlns:a16="http://schemas.microsoft.com/office/drawing/2014/main" id="{EA0B8565-AB87-4A5C-BA8B-F4DE1E4BB9D8}"/>
              </a:ext>
            </a:extLst>
          </p:cNvPr>
          <p:cNvSpPr txBox="1"/>
          <p:nvPr/>
        </p:nvSpPr>
        <p:spPr>
          <a:xfrm>
            <a:off x="1942671" y="630813"/>
            <a:ext cx="8425651" cy="379656"/>
          </a:xfrm>
          <a:prstGeom prst="rect">
            <a:avLst/>
          </a:prstGeom>
          <a:noFill/>
        </p:spPr>
        <p:txBody>
          <a:bodyPr wrap="square">
            <a:spAutoFit/>
          </a:bodyPr>
          <a:lstStyle/>
          <a:p>
            <a:pPr algn="just" defTabSz="457797"/>
            <a:r>
              <a:rPr lang="en-US" sz="1867">
                <a:solidFill>
                  <a:prstClr val="black"/>
                </a:solidFill>
                <a:latin typeface="Tekton Pro Ext" pitchFamily="34" charset="0"/>
                <a:cs typeface="Arial"/>
                <a:sym typeface="Arial"/>
              </a:rPr>
              <a:t>Perhatikan gambar berikut!</a:t>
            </a:r>
            <a:endParaRPr lang="en-US" sz="1867" dirty="0">
              <a:solidFill>
                <a:prstClr val="black"/>
              </a:solidFill>
              <a:latin typeface="Tekton Pro Ext" pitchFamily="34" charset="0"/>
              <a:cs typeface="Arial"/>
              <a:sym typeface="Arial"/>
            </a:endParaRPr>
          </a:p>
        </p:txBody>
      </p:sp>
      <p:sp>
        <p:nvSpPr>
          <p:cNvPr id="62" name="TextBox 61">
            <a:extLst>
              <a:ext uri="{FF2B5EF4-FFF2-40B4-BE49-F238E27FC236}">
                <a16:creationId xmlns:a16="http://schemas.microsoft.com/office/drawing/2014/main" id="{11FE7A5B-FD38-4437-B681-8A6BFCBB0767}"/>
              </a:ext>
            </a:extLst>
          </p:cNvPr>
          <p:cNvSpPr txBox="1"/>
          <p:nvPr/>
        </p:nvSpPr>
        <p:spPr>
          <a:xfrm>
            <a:off x="1855577" y="2595523"/>
            <a:ext cx="1700671" cy="461665"/>
          </a:xfrm>
          <a:prstGeom prst="rect">
            <a:avLst/>
          </a:prstGeom>
          <a:noFill/>
        </p:spPr>
        <p:txBody>
          <a:bodyPr wrap="square">
            <a:spAutoFit/>
          </a:bodyPr>
          <a:lstStyle/>
          <a:p>
            <a:pPr algn="just" defTabSz="457797"/>
            <a:r>
              <a:rPr lang="en-US" sz="2400">
                <a:solidFill>
                  <a:srgbClr val="FF0000"/>
                </a:solidFill>
                <a:latin typeface="Pristina" panose="03060402040406080204" pitchFamily="66" charset="0"/>
                <a:cs typeface="Arial"/>
                <a:sym typeface="Arial"/>
              </a:rPr>
              <a:t>Penyelesaian :</a:t>
            </a:r>
            <a:endParaRPr lang="en-US" sz="2400" dirty="0">
              <a:solidFill>
                <a:srgbClr val="FF0000"/>
              </a:solidFill>
              <a:latin typeface="Pristina" panose="03060402040406080204" pitchFamily="66" charset="0"/>
              <a:cs typeface="Arial"/>
              <a:sym typeface="Arial"/>
            </a:endParaRPr>
          </a:p>
        </p:txBody>
      </p:sp>
      <p:sp>
        <p:nvSpPr>
          <p:cNvPr id="21" name="Rectangle 20">
            <a:extLst>
              <a:ext uri="{FF2B5EF4-FFF2-40B4-BE49-F238E27FC236}">
                <a16:creationId xmlns:a16="http://schemas.microsoft.com/office/drawing/2014/main" id="{0685F64F-2557-4716-BEF8-25374E235C10}"/>
              </a:ext>
            </a:extLst>
          </p:cNvPr>
          <p:cNvSpPr/>
          <p:nvPr/>
        </p:nvSpPr>
        <p:spPr>
          <a:xfrm>
            <a:off x="-121307" y="544092"/>
            <a:ext cx="1976884" cy="1764457"/>
          </a:xfrm>
          <a:prstGeom prst="rect">
            <a:avLst/>
          </a:prstGeom>
          <a:noFill/>
        </p:spPr>
        <p:txBody>
          <a:bodyPr wrap="square" lIns="121920" tIns="60960" rIns="121920" bIns="60960">
            <a:spAutoFit/>
          </a:bodyPr>
          <a:lstStyle/>
          <a:p>
            <a:pPr algn="ctr" defTabSz="1219170">
              <a:buClr>
                <a:srgbClr val="000000"/>
              </a:buClr>
            </a:pPr>
            <a:r>
              <a:rPr lang="en-US" sz="5333" b="1" kern="0">
                <a:ln/>
                <a:solidFill>
                  <a:srgbClr val="76D9CA">
                    <a:lumMod val="60000"/>
                    <a:lumOff val="40000"/>
                  </a:srgbClr>
                </a:solidFill>
                <a:effectLst>
                  <a:outerShdw blurRad="38100" dist="19050" dir="2700000" algn="tl" rotWithShape="0">
                    <a:srgbClr val="29486D">
                      <a:lumMod val="50000"/>
                      <a:alpha val="40000"/>
                    </a:srgbClr>
                  </a:outerShdw>
                </a:effectLst>
                <a:latin typeface="Bodoni MT Poster Compressed" panose="02070706080601050204" pitchFamily="18" charset="0"/>
                <a:cs typeface="Arial"/>
                <a:sym typeface="Arial"/>
              </a:rPr>
              <a:t>CONTOH SOAL</a:t>
            </a:r>
          </a:p>
        </p:txBody>
      </p:sp>
      <p:pic>
        <p:nvPicPr>
          <p:cNvPr id="2050" name="Picture 2" descr="Pada gambar balok berikut, jarak antara titik T dan titik R adalah - Mas  Dayat">
            <a:extLst>
              <a:ext uri="{FF2B5EF4-FFF2-40B4-BE49-F238E27FC236}">
                <a16:creationId xmlns:a16="http://schemas.microsoft.com/office/drawing/2014/main" id="{B669F146-1B3E-4878-B4A8-56E780ED4E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9232" y="1058823"/>
            <a:ext cx="2533650" cy="14478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AD489C95-CE66-4380-B2D3-1C4C2305148D}"/>
              </a:ext>
            </a:extLst>
          </p:cNvPr>
          <p:cNvSpPr txBox="1"/>
          <p:nvPr/>
        </p:nvSpPr>
        <p:spPr>
          <a:xfrm>
            <a:off x="4585803" y="977678"/>
            <a:ext cx="3020394" cy="1528945"/>
          </a:xfrm>
          <a:prstGeom prst="rect">
            <a:avLst/>
          </a:prstGeom>
          <a:noFill/>
        </p:spPr>
        <p:txBody>
          <a:bodyPr wrap="square">
            <a:spAutoFit/>
          </a:bodyPr>
          <a:lstStyle/>
          <a:p>
            <a:pPr algn="just" defTabSz="457797"/>
            <a:r>
              <a:rPr lang="en-US" sz="1867">
                <a:solidFill>
                  <a:prstClr val="black"/>
                </a:solidFill>
                <a:latin typeface="Tekton Pro Ext" pitchFamily="34" charset="0"/>
                <a:cs typeface="Arial"/>
                <a:sym typeface="Arial"/>
              </a:rPr>
              <a:t>Tentukan :</a:t>
            </a:r>
          </a:p>
          <a:p>
            <a:pPr marL="457200" indent="-457200" algn="just" defTabSz="457797">
              <a:buAutoNum type="alphaLcParenR"/>
            </a:pPr>
            <a:r>
              <a:rPr lang="en-US" sz="1867">
                <a:solidFill>
                  <a:prstClr val="black"/>
                </a:solidFill>
                <a:latin typeface="Tekton Pro Ext" pitchFamily="34" charset="0"/>
                <a:cs typeface="Arial"/>
                <a:sym typeface="Arial"/>
              </a:rPr>
              <a:t>Jarak titik T ke V</a:t>
            </a:r>
          </a:p>
          <a:p>
            <a:pPr marL="457200" indent="-457200" algn="just" defTabSz="457797">
              <a:buAutoNum type="alphaLcParenR"/>
            </a:pPr>
            <a:r>
              <a:rPr lang="en-US" sz="1867">
                <a:solidFill>
                  <a:prstClr val="black"/>
                </a:solidFill>
                <a:latin typeface="Tekton Pro Ext" pitchFamily="34" charset="0"/>
                <a:cs typeface="Arial"/>
                <a:sym typeface="Arial"/>
              </a:rPr>
              <a:t>Jarak titik P ke W</a:t>
            </a:r>
          </a:p>
          <a:p>
            <a:pPr marL="457200" indent="-457200" algn="just" defTabSz="457797">
              <a:buAutoNum type="alphaLcParenR"/>
            </a:pPr>
            <a:r>
              <a:rPr lang="en-US" sz="1867">
                <a:solidFill>
                  <a:prstClr val="black"/>
                </a:solidFill>
                <a:latin typeface="Tekton Pro Ext" pitchFamily="34" charset="0"/>
                <a:cs typeface="Arial"/>
                <a:sym typeface="Arial"/>
              </a:rPr>
              <a:t>Jarak titik S ke V</a:t>
            </a:r>
          </a:p>
          <a:p>
            <a:pPr marL="457200" indent="-457200" algn="just" defTabSz="457797">
              <a:buAutoNum type="alphaLcParenR"/>
            </a:pPr>
            <a:r>
              <a:rPr lang="en-US" sz="1867">
                <a:solidFill>
                  <a:prstClr val="black"/>
                </a:solidFill>
                <a:latin typeface="Tekton Pro Ext" pitchFamily="34" charset="0"/>
                <a:cs typeface="Arial"/>
                <a:sym typeface="Arial"/>
              </a:rPr>
              <a:t>Jarak titik S ke U</a:t>
            </a:r>
            <a:endParaRPr lang="en-US" sz="1867" dirty="0">
              <a:solidFill>
                <a:prstClr val="black"/>
              </a:solidFill>
              <a:latin typeface="Tekton Pro Ext" pitchFamily="34" charset="0"/>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down)">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iterate type="lt">
                                    <p:tmPct val="10000"/>
                                  </p:iterate>
                                  <p:childTnLst>
                                    <p:set>
                                      <p:cBhvr>
                                        <p:cTn id="11" dur="1" fill="hold">
                                          <p:stCondLst>
                                            <p:cond delay="0"/>
                                          </p:stCondLst>
                                        </p:cTn>
                                        <p:tgtEl>
                                          <p:spTgt spid="62"/>
                                        </p:tgtEl>
                                        <p:attrNameLst>
                                          <p:attrName>style.visibility</p:attrName>
                                        </p:attrNameLst>
                                      </p:cBhvr>
                                      <p:to>
                                        <p:strVal val="visible"/>
                                      </p:to>
                                    </p:set>
                                    <p:animEffect transition="in" filter="wipe(down)">
                                      <p:cBhvr>
                                        <p:cTn id="12" dur="500"/>
                                        <p:tgtEl>
                                          <p:spTgt spid="6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acher Binder by Slidesgo">
  <a:themeElements>
    <a:clrScheme name="Simple Light">
      <a:dk1>
        <a:srgbClr val="2F1932"/>
      </a:dk1>
      <a:lt1>
        <a:srgbClr val="FFFFFF"/>
      </a:lt1>
      <a:dk2>
        <a:srgbClr val="4F476F"/>
      </a:dk2>
      <a:lt2>
        <a:srgbClr val="F3EEE3"/>
      </a:lt2>
      <a:accent1>
        <a:srgbClr val="E2DAC7"/>
      </a:accent1>
      <a:accent2>
        <a:srgbClr val="918C7F"/>
      </a:accent2>
      <a:accent3>
        <a:srgbClr val="FFAC58"/>
      </a:accent3>
      <a:accent4>
        <a:srgbClr val="FF866A"/>
      </a:accent4>
      <a:accent5>
        <a:srgbClr val="40BFBF"/>
      </a:accent5>
      <a:accent6>
        <a:srgbClr val="BA9EC5"/>
      </a:accent6>
      <a:hlink>
        <a:srgbClr val="2F193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eacher Binder by Slidesgo">
  <a:themeElements>
    <a:clrScheme name="Simple Light">
      <a:dk1>
        <a:srgbClr val="2F1932"/>
      </a:dk1>
      <a:lt1>
        <a:srgbClr val="FFFFFF"/>
      </a:lt1>
      <a:dk2>
        <a:srgbClr val="4F476F"/>
      </a:dk2>
      <a:lt2>
        <a:srgbClr val="F3EEE3"/>
      </a:lt2>
      <a:accent1>
        <a:srgbClr val="E2DAC7"/>
      </a:accent1>
      <a:accent2>
        <a:srgbClr val="918C7F"/>
      </a:accent2>
      <a:accent3>
        <a:srgbClr val="FFAC58"/>
      </a:accent3>
      <a:accent4>
        <a:srgbClr val="FF866A"/>
      </a:accent4>
      <a:accent5>
        <a:srgbClr val="40BFBF"/>
      </a:accent5>
      <a:accent6>
        <a:srgbClr val="BA9EC5"/>
      </a:accent6>
      <a:hlink>
        <a:srgbClr val="2F193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Puck template">
  <a:themeElements>
    <a:clrScheme name="Custom 347">
      <a:dk1>
        <a:srgbClr val="212A2E"/>
      </a:dk1>
      <a:lt1>
        <a:srgbClr val="FFFFFF"/>
      </a:lt1>
      <a:dk2>
        <a:srgbClr val="617A86"/>
      </a:dk2>
      <a:lt2>
        <a:srgbClr val="A1BECC"/>
      </a:lt2>
      <a:accent1>
        <a:srgbClr val="00D1C6"/>
      </a:accent1>
      <a:accent2>
        <a:srgbClr val="00ACC3"/>
      </a:accent2>
      <a:accent3>
        <a:srgbClr val="BBCD00"/>
      </a:accent3>
      <a:accent4>
        <a:srgbClr val="65BB48"/>
      </a:accent4>
      <a:accent5>
        <a:srgbClr val="F8BB00"/>
      </a:accent5>
      <a:accent6>
        <a:srgbClr val="EF6222"/>
      </a:accent6>
      <a:hlink>
        <a:srgbClr val="617A86"/>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y New Year's Resolution by Slidesgo">
  <a:themeElements>
    <a:clrScheme name="Simple Light">
      <a:dk1>
        <a:srgbClr val="29486D"/>
      </a:dk1>
      <a:lt1>
        <a:srgbClr val="FFFFFF"/>
      </a:lt1>
      <a:dk2>
        <a:srgbClr val="425B6D"/>
      </a:dk2>
      <a:lt2>
        <a:srgbClr val="F4F0ED"/>
      </a:lt2>
      <a:accent1>
        <a:srgbClr val="76D9CA"/>
      </a:accent1>
      <a:accent2>
        <a:srgbClr val="52A2A5"/>
      </a:accent2>
      <a:accent3>
        <a:srgbClr val="E4FFFB"/>
      </a:accent3>
      <a:accent4>
        <a:srgbClr val="FC8E60"/>
      </a:accent4>
      <a:accent5>
        <a:srgbClr val="FC6460"/>
      </a:accent5>
      <a:accent6>
        <a:srgbClr val="FFCF06"/>
      </a:accent6>
      <a:hlink>
        <a:srgbClr val="425B6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TotalTime>
  <Words>372</Words>
  <Application>Microsoft Office PowerPoint</Application>
  <PresentationFormat>Widescreen</PresentationFormat>
  <Paragraphs>55</Paragraphs>
  <Slides>9</Slides>
  <Notes>5</Notes>
  <HiddenSlides>0</HiddenSlides>
  <MMClips>0</MMClips>
  <ScaleCrop>false</ScaleCrop>
  <HeadingPairs>
    <vt:vector size="6" baseType="variant">
      <vt:variant>
        <vt:lpstr>Fonts Used</vt:lpstr>
      </vt:variant>
      <vt:variant>
        <vt:i4>23</vt:i4>
      </vt:variant>
      <vt:variant>
        <vt:lpstr>Theme</vt:lpstr>
      </vt:variant>
      <vt:variant>
        <vt:i4>5</vt:i4>
      </vt:variant>
      <vt:variant>
        <vt:lpstr>Slide Titles</vt:lpstr>
      </vt:variant>
      <vt:variant>
        <vt:i4>9</vt:i4>
      </vt:variant>
    </vt:vector>
  </HeadingPairs>
  <TitlesOfParts>
    <vt:vector size="37" baseType="lpstr">
      <vt:lpstr>SimSun</vt:lpstr>
      <vt:lpstr>Arial</vt:lpstr>
      <vt:lpstr>Avenir Next LT Pro Light</vt:lpstr>
      <vt:lpstr>Bahnschrift Light</vt:lpstr>
      <vt:lpstr>Bell MT</vt:lpstr>
      <vt:lpstr>Bodoni MT Poster Compressed</vt:lpstr>
      <vt:lpstr>Calibri</vt:lpstr>
      <vt:lpstr>Calibri Light</vt:lpstr>
      <vt:lpstr>Cambria Math</vt:lpstr>
      <vt:lpstr>Comic Sans MS</vt:lpstr>
      <vt:lpstr>Delius</vt:lpstr>
      <vt:lpstr>Gloria Hallelujah</vt:lpstr>
      <vt:lpstr>Indie Flower</vt:lpstr>
      <vt:lpstr>Nixie One</vt:lpstr>
      <vt:lpstr>Nunito</vt:lpstr>
      <vt:lpstr>Papyrus</vt:lpstr>
      <vt:lpstr>Pristina</vt:lpstr>
      <vt:lpstr>Roboto</vt:lpstr>
      <vt:lpstr>Roboto Condensed Light</vt:lpstr>
      <vt:lpstr>ROG Fonts</vt:lpstr>
      <vt:lpstr>Script MT Bold</vt:lpstr>
      <vt:lpstr>Tekton Pro Ext</vt:lpstr>
      <vt:lpstr>Varela Round</vt:lpstr>
      <vt:lpstr>Office Theme</vt:lpstr>
      <vt:lpstr>Teacher Binder by Slidesgo</vt:lpstr>
      <vt:lpstr>1_Teacher Binder by Slidesgo</vt:lpstr>
      <vt:lpstr>Puck template</vt:lpstr>
      <vt:lpstr>My New Year's Resolution by Slidesgo</vt:lpstr>
      <vt:lpstr>PowerPoint Presentation</vt:lpstr>
      <vt:lpstr>PowerPoint Presentation</vt:lpstr>
      <vt:lpstr>Pengertian Jarak Titik ke Titik</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9</cp:revision>
  <dcterms:created xsi:type="dcterms:W3CDTF">2021-07-25T03:02:28Z</dcterms:created>
  <dcterms:modified xsi:type="dcterms:W3CDTF">2021-08-02T13:50:55Z</dcterms:modified>
</cp:coreProperties>
</file>